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32" r:id="rId5"/>
    <p:sldId id="301" r:id="rId6"/>
    <p:sldId id="302" r:id="rId7"/>
    <p:sldId id="304" r:id="rId8"/>
    <p:sldId id="336" r:id="rId9"/>
    <p:sldId id="337" r:id="rId10"/>
    <p:sldId id="338" r:id="rId11"/>
    <p:sldId id="339" r:id="rId12"/>
    <p:sldId id="340" r:id="rId13"/>
    <p:sldId id="341" r:id="rId14"/>
    <p:sldId id="342" r:id="rId15"/>
    <p:sldId id="343" r:id="rId16"/>
    <p:sldId id="344" r:id="rId17"/>
    <p:sldId id="346" r:id="rId18"/>
    <p:sldId id="347" r:id="rId19"/>
    <p:sldId id="345" r:id="rId20"/>
    <p:sldId id="349" r:id="rId21"/>
    <p:sldId id="348" r:id="rId22"/>
    <p:sldId id="350" r:id="rId23"/>
    <p:sldId id="35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9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83C607-4BC5-4DAB-9E07-6E7B11B4FE9B}" v="36" dt="2024-11-12T16:09:27.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9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Harrison" userId="f206b194-a1d2-46c8-b119-2ffce2be4e58" providerId="ADAL" clId="{CB83C607-4BC5-4DAB-9E07-6E7B11B4FE9B}"/>
    <pc:docChg chg="custSel modSld">
      <pc:chgData name="Joe Harrison" userId="f206b194-a1d2-46c8-b119-2ffce2be4e58" providerId="ADAL" clId="{CB83C607-4BC5-4DAB-9E07-6E7B11B4FE9B}" dt="2024-11-12T16:09:28.082" v="86" actId="167"/>
      <pc:docMkLst>
        <pc:docMk/>
      </pc:docMkLst>
      <pc:sldChg chg="addSp delSp modSp mod">
        <pc:chgData name="Joe Harrison" userId="f206b194-a1d2-46c8-b119-2ffce2be4e58" providerId="ADAL" clId="{CB83C607-4BC5-4DAB-9E07-6E7B11B4FE9B}" dt="2024-11-12T16:00:19.953" v="6"/>
        <pc:sldMkLst>
          <pc:docMk/>
          <pc:sldMk cId="907317144" sldId="301"/>
        </pc:sldMkLst>
        <pc:spChg chg="del">
          <ac:chgData name="Joe Harrison" userId="f206b194-a1d2-46c8-b119-2ffce2be4e58" providerId="ADAL" clId="{CB83C607-4BC5-4DAB-9E07-6E7B11B4FE9B}" dt="2024-11-12T16:00:19.185" v="5" actId="478"/>
          <ac:spMkLst>
            <pc:docMk/>
            <pc:sldMk cId="907317144" sldId="301"/>
            <ac:spMk id="2" creationId="{CAE98C70-10B7-4028-80DF-1EAE2DCE7852}"/>
          </ac:spMkLst>
        </pc:spChg>
        <pc:spChg chg="add del mod">
          <ac:chgData name="Joe Harrison" userId="f206b194-a1d2-46c8-b119-2ffce2be4e58" providerId="ADAL" clId="{CB83C607-4BC5-4DAB-9E07-6E7B11B4FE9B}" dt="2024-11-12T16:00:19.185" v="5" actId="478"/>
          <ac:spMkLst>
            <pc:docMk/>
            <pc:sldMk cId="907317144" sldId="301"/>
            <ac:spMk id="5" creationId="{C21DF93F-A18F-AC7F-77C7-A483C7F99402}"/>
          </ac:spMkLst>
        </pc:spChg>
        <pc:picChg chg="add del mod">
          <ac:chgData name="Joe Harrison" userId="f206b194-a1d2-46c8-b119-2ffce2be4e58" providerId="ADAL" clId="{CB83C607-4BC5-4DAB-9E07-6E7B11B4FE9B}" dt="2024-11-12T16:00:19.185" v="5" actId="478"/>
          <ac:picMkLst>
            <pc:docMk/>
            <pc:sldMk cId="907317144" sldId="301"/>
            <ac:picMk id="3" creationId="{23D566B9-F798-3803-3298-A051D987EF97}"/>
          </ac:picMkLst>
        </pc:picChg>
        <pc:picChg chg="add mod">
          <ac:chgData name="Joe Harrison" userId="f206b194-a1d2-46c8-b119-2ffce2be4e58" providerId="ADAL" clId="{CB83C607-4BC5-4DAB-9E07-6E7B11B4FE9B}" dt="2024-11-12T16:00:19.953" v="6"/>
          <ac:picMkLst>
            <pc:docMk/>
            <pc:sldMk cId="907317144" sldId="301"/>
            <ac:picMk id="6" creationId="{D3265052-929B-40B8-5B72-413C468CD03F}"/>
          </ac:picMkLst>
        </pc:picChg>
        <pc:picChg chg="del">
          <ac:chgData name="Joe Harrison" userId="f206b194-a1d2-46c8-b119-2ffce2be4e58" providerId="ADAL" clId="{CB83C607-4BC5-4DAB-9E07-6E7B11B4FE9B}" dt="2024-11-12T16:00:11.957" v="2" actId="478"/>
          <ac:picMkLst>
            <pc:docMk/>
            <pc:sldMk cId="907317144" sldId="301"/>
            <ac:picMk id="7" creationId="{F762FF27-4ADB-4CD5-847A-95F5A4BF5DBA}"/>
          </ac:picMkLst>
        </pc:picChg>
      </pc:sldChg>
      <pc:sldChg chg="addSp delSp modSp mod">
        <pc:chgData name="Joe Harrison" userId="f206b194-a1d2-46c8-b119-2ffce2be4e58" providerId="ADAL" clId="{CB83C607-4BC5-4DAB-9E07-6E7B11B4FE9B}" dt="2024-11-12T16:08:32.514" v="36" actId="962"/>
        <pc:sldMkLst>
          <pc:docMk/>
          <pc:sldMk cId="178342063" sldId="302"/>
        </pc:sldMkLst>
        <pc:picChg chg="add mod ord">
          <ac:chgData name="Joe Harrison" userId="f206b194-a1d2-46c8-b119-2ffce2be4e58" providerId="ADAL" clId="{CB83C607-4BC5-4DAB-9E07-6E7B11B4FE9B}" dt="2024-11-12T16:08:32.514" v="36" actId="962"/>
          <ac:picMkLst>
            <pc:docMk/>
            <pc:sldMk cId="178342063" sldId="302"/>
            <ac:picMk id="3" creationId="{86E59535-BC4E-17EF-E036-84B54570B3CE}"/>
          </ac:picMkLst>
        </pc:picChg>
        <pc:picChg chg="del">
          <ac:chgData name="Joe Harrison" userId="f206b194-a1d2-46c8-b119-2ffce2be4e58" providerId="ADAL" clId="{CB83C607-4BC5-4DAB-9E07-6E7B11B4FE9B}" dt="2024-11-12T16:08:30.275" v="32" actId="478"/>
          <ac:picMkLst>
            <pc:docMk/>
            <pc:sldMk cId="178342063" sldId="302"/>
            <ac:picMk id="5" creationId="{5C6A4BB4-FECD-429E-800F-A4F89408FFAA}"/>
          </ac:picMkLst>
        </pc:picChg>
      </pc:sldChg>
      <pc:sldChg chg="addSp delSp modSp mod">
        <pc:chgData name="Joe Harrison" userId="f206b194-a1d2-46c8-b119-2ffce2be4e58" providerId="ADAL" clId="{CB83C607-4BC5-4DAB-9E07-6E7B11B4FE9B}" dt="2024-11-12T16:08:38.511" v="41" actId="167"/>
        <pc:sldMkLst>
          <pc:docMk/>
          <pc:sldMk cId="2379260308" sldId="304"/>
        </pc:sldMkLst>
        <pc:spChg chg="mod">
          <ac:chgData name="Joe Harrison" userId="f206b194-a1d2-46c8-b119-2ffce2be4e58" providerId="ADAL" clId="{CB83C607-4BC5-4DAB-9E07-6E7B11B4FE9B}" dt="2024-11-12T16:00:42.753" v="15" actId="20577"/>
          <ac:spMkLst>
            <pc:docMk/>
            <pc:sldMk cId="2379260308" sldId="304"/>
            <ac:spMk id="7" creationId="{87A534DE-F736-40BF-AB7D-12CAA69A648F}"/>
          </ac:spMkLst>
        </pc:spChg>
        <pc:picChg chg="add mod ord">
          <ac:chgData name="Joe Harrison" userId="f206b194-a1d2-46c8-b119-2ffce2be4e58" providerId="ADAL" clId="{CB83C607-4BC5-4DAB-9E07-6E7B11B4FE9B}" dt="2024-11-12T16:08:38.511" v="41" actId="167"/>
          <ac:picMkLst>
            <pc:docMk/>
            <pc:sldMk cId="2379260308" sldId="304"/>
            <ac:picMk id="3" creationId="{568C5DD7-2043-8C1E-BEDC-5352E6A31DB7}"/>
          </ac:picMkLst>
        </pc:picChg>
        <pc:picChg chg="del">
          <ac:chgData name="Joe Harrison" userId="f206b194-a1d2-46c8-b119-2ffce2be4e58" providerId="ADAL" clId="{CB83C607-4BC5-4DAB-9E07-6E7B11B4FE9B}" dt="2024-11-12T16:08:36.371" v="37" actId="478"/>
          <ac:picMkLst>
            <pc:docMk/>
            <pc:sldMk cId="2379260308" sldId="304"/>
            <ac:picMk id="8" creationId="{CED398D7-9CA0-496C-9E80-65A4CEED03DB}"/>
          </ac:picMkLst>
        </pc:picChg>
      </pc:sldChg>
      <pc:sldChg chg="addSp delSp modSp mod">
        <pc:chgData name="Joe Harrison" userId="f206b194-a1d2-46c8-b119-2ffce2be4e58" providerId="ADAL" clId="{CB83C607-4BC5-4DAB-9E07-6E7B11B4FE9B}" dt="2024-11-12T16:08:46.834" v="46" actId="167"/>
        <pc:sldMkLst>
          <pc:docMk/>
          <pc:sldMk cId="3318445482" sldId="336"/>
        </pc:sldMkLst>
        <pc:picChg chg="add mod ord">
          <ac:chgData name="Joe Harrison" userId="f206b194-a1d2-46c8-b119-2ffce2be4e58" providerId="ADAL" clId="{CB83C607-4BC5-4DAB-9E07-6E7B11B4FE9B}" dt="2024-11-12T16:08:46.834" v="46" actId="167"/>
          <ac:picMkLst>
            <pc:docMk/>
            <pc:sldMk cId="3318445482" sldId="336"/>
            <ac:picMk id="3" creationId="{F03753B7-9A72-BC6B-530D-83603B05C91F}"/>
          </ac:picMkLst>
        </pc:picChg>
        <pc:picChg chg="del">
          <ac:chgData name="Joe Harrison" userId="f206b194-a1d2-46c8-b119-2ffce2be4e58" providerId="ADAL" clId="{CB83C607-4BC5-4DAB-9E07-6E7B11B4FE9B}" dt="2024-11-12T16:08:44.545" v="42" actId="478"/>
          <ac:picMkLst>
            <pc:docMk/>
            <pc:sldMk cId="3318445482" sldId="336"/>
            <ac:picMk id="9" creationId="{4DCDF28F-9F15-4D49-ADE1-4E48E43169ED}"/>
          </ac:picMkLst>
        </pc:picChg>
      </pc:sldChg>
      <pc:sldChg chg="addSp delSp modSp mod">
        <pc:chgData name="Joe Harrison" userId="f206b194-a1d2-46c8-b119-2ffce2be4e58" providerId="ADAL" clId="{CB83C607-4BC5-4DAB-9E07-6E7B11B4FE9B}" dt="2024-11-12T16:08:55.427" v="50" actId="27614"/>
        <pc:sldMkLst>
          <pc:docMk/>
          <pc:sldMk cId="573946490" sldId="337"/>
        </pc:sldMkLst>
        <pc:grpChg chg="add mod">
          <ac:chgData name="Joe Harrison" userId="f206b194-a1d2-46c8-b119-2ffce2be4e58" providerId="ADAL" clId="{CB83C607-4BC5-4DAB-9E07-6E7B11B4FE9B}" dt="2024-11-12T16:05:29.598" v="31" actId="1076"/>
          <ac:grpSpMkLst>
            <pc:docMk/>
            <pc:sldMk cId="573946490" sldId="337"/>
            <ac:grpSpMk id="2" creationId="{FCE5F82A-0BC9-57B4-A8E3-F807E19CAFAE}"/>
          </ac:grpSpMkLst>
        </pc:grpChg>
        <pc:grpChg chg="del">
          <ac:chgData name="Joe Harrison" userId="f206b194-a1d2-46c8-b119-2ffce2be4e58" providerId="ADAL" clId="{CB83C607-4BC5-4DAB-9E07-6E7B11B4FE9B}" dt="2024-11-12T16:05:15.945" v="26" actId="478"/>
          <ac:grpSpMkLst>
            <pc:docMk/>
            <pc:sldMk cId="573946490" sldId="337"/>
            <ac:grpSpMk id="10" creationId="{D795F0A1-A6ED-4A00-AEB2-A127545D5A90}"/>
          </ac:grpSpMkLst>
        </pc:grpChg>
        <pc:picChg chg="mod">
          <ac:chgData name="Joe Harrison" userId="f206b194-a1d2-46c8-b119-2ffce2be4e58" providerId="ADAL" clId="{CB83C607-4BC5-4DAB-9E07-6E7B11B4FE9B}" dt="2024-11-12T16:05:29.598" v="31" actId="1076"/>
          <ac:picMkLst>
            <pc:docMk/>
            <pc:sldMk cId="573946490" sldId="337"/>
            <ac:picMk id="3" creationId="{B427E15A-BAA4-5DFC-D01F-5CE7C86447B4}"/>
          </ac:picMkLst>
        </pc:picChg>
        <pc:picChg chg="mod">
          <ac:chgData name="Joe Harrison" userId="f206b194-a1d2-46c8-b119-2ffce2be4e58" providerId="ADAL" clId="{CB83C607-4BC5-4DAB-9E07-6E7B11B4FE9B}" dt="2024-11-12T16:05:29.598" v="31" actId="1076"/>
          <ac:picMkLst>
            <pc:docMk/>
            <pc:sldMk cId="573946490" sldId="337"/>
            <ac:picMk id="4" creationId="{2A85B3D0-90D9-DB4B-CFE2-AD91982B1ACC}"/>
          </ac:picMkLst>
        </pc:picChg>
        <pc:picChg chg="mod">
          <ac:chgData name="Joe Harrison" userId="f206b194-a1d2-46c8-b119-2ffce2be4e58" providerId="ADAL" clId="{CB83C607-4BC5-4DAB-9E07-6E7B11B4FE9B}" dt="2024-11-12T16:05:29.598" v="31" actId="1076"/>
          <ac:picMkLst>
            <pc:docMk/>
            <pc:sldMk cId="573946490" sldId="337"/>
            <ac:picMk id="5" creationId="{91640F26-0A18-8B5C-5632-F200C257C459}"/>
          </ac:picMkLst>
        </pc:picChg>
        <pc:picChg chg="mod">
          <ac:chgData name="Joe Harrison" userId="f206b194-a1d2-46c8-b119-2ffce2be4e58" providerId="ADAL" clId="{CB83C607-4BC5-4DAB-9E07-6E7B11B4FE9B}" dt="2024-11-12T16:05:29.598" v="31" actId="1076"/>
          <ac:picMkLst>
            <pc:docMk/>
            <pc:sldMk cId="573946490" sldId="337"/>
            <ac:picMk id="6" creationId="{A82F28CC-E657-FAC5-3E72-1CE16474E6DB}"/>
          </ac:picMkLst>
        </pc:picChg>
        <pc:picChg chg="mod">
          <ac:chgData name="Joe Harrison" userId="f206b194-a1d2-46c8-b119-2ffce2be4e58" providerId="ADAL" clId="{CB83C607-4BC5-4DAB-9E07-6E7B11B4FE9B}" dt="2024-11-12T16:05:29.598" v="31" actId="1076"/>
          <ac:picMkLst>
            <pc:docMk/>
            <pc:sldMk cId="573946490" sldId="337"/>
            <ac:picMk id="8" creationId="{E81F5B8E-BCDD-CD84-6CA4-1D8E69FF4AAC}"/>
          </ac:picMkLst>
        </pc:picChg>
        <pc:picChg chg="mod">
          <ac:chgData name="Joe Harrison" userId="f206b194-a1d2-46c8-b119-2ffce2be4e58" providerId="ADAL" clId="{CB83C607-4BC5-4DAB-9E07-6E7B11B4FE9B}" dt="2024-11-12T16:05:29.598" v="31" actId="1076"/>
          <ac:picMkLst>
            <pc:docMk/>
            <pc:sldMk cId="573946490" sldId="337"/>
            <ac:picMk id="9" creationId="{6F581022-F252-974D-2839-3325B1156832}"/>
          </ac:picMkLst>
        </pc:picChg>
        <pc:picChg chg="del">
          <ac:chgData name="Joe Harrison" userId="f206b194-a1d2-46c8-b119-2ffce2be4e58" providerId="ADAL" clId="{CB83C607-4BC5-4DAB-9E07-6E7B11B4FE9B}" dt="2024-11-12T16:08:49.588" v="47" actId="478"/>
          <ac:picMkLst>
            <pc:docMk/>
            <pc:sldMk cId="573946490" sldId="337"/>
            <ac:picMk id="20" creationId="{E5BC998B-2BC6-44DC-8206-0B7950C847D9}"/>
          </ac:picMkLst>
        </pc:picChg>
        <pc:picChg chg="mod">
          <ac:chgData name="Joe Harrison" userId="f206b194-a1d2-46c8-b119-2ffce2be4e58" providerId="ADAL" clId="{CB83C607-4BC5-4DAB-9E07-6E7B11B4FE9B}" dt="2024-11-12T16:05:29.598" v="31" actId="1076"/>
          <ac:picMkLst>
            <pc:docMk/>
            <pc:sldMk cId="573946490" sldId="337"/>
            <ac:picMk id="21" creationId="{D16C95ED-57DF-F8B4-E066-A62FF84A042A}"/>
          </ac:picMkLst>
        </pc:picChg>
        <pc:picChg chg="mod">
          <ac:chgData name="Joe Harrison" userId="f206b194-a1d2-46c8-b119-2ffce2be4e58" providerId="ADAL" clId="{CB83C607-4BC5-4DAB-9E07-6E7B11B4FE9B}" dt="2024-11-12T16:05:29.598" v="31" actId="1076"/>
          <ac:picMkLst>
            <pc:docMk/>
            <pc:sldMk cId="573946490" sldId="337"/>
            <ac:picMk id="22" creationId="{4897C84B-DCDB-274E-3515-A0CED2301977}"/>
          </ac:picMkLst>
        </pc:picChg>
        <pc:picChg chg="add mod ord">
          <ac:chgData name="Joe Harrison" userId="f206b194-a1d2-46c8-b119-2ffce2be4e58" providerId="ADAL" clId="{CB83C607-4BC5-4DAB-9E07-6E7B11B4FE9B}" dt="2024-11-12T16:08:55.427" v="50" actId="27614"/>
          <ac:picMkLst>
            <pc:docMk/>
            <pc:sldMk cId="573946490" sldId="337"/>
            <ac:picMk id="24" creationId="{56778524-C1F5-D768-04C1-C7125E80DA93}"/>
          </ac:picMkLst>
        </pc:picChg>
      </pc:sldChg>
      <pc:sldChg chg="addSp delSp modSp mod">
        <pc:chgData name="Joe Harrison" userId="f206b194-a1d2-46c8-b119-2ffce2be4e58" providerId="ADAL" clId="{CB83C607-4BC5-4DAB-9E07-6E7B11B4FE9B}" dt="2024-11-12T16:05:11.815" v="25"/>
        <pc:sldMkLst>
          <pc:docMk/>
          <pc:sldMk cId="1507609898" sldId="338"/>
        </pc:sldMkLst>
        <pc:spChg chg="del">
          <ac:chgData name="Joe Harrison" userId="f206b194-a1d2-46c8-b119-2ffce2be4e58" providerId="ADAL" clId="{CB83C607-4BC5-4DAB-9E07-6E7B11B4FE9B}" dt="2024-11-12T16:05:11.090" v="24" actId="478"/>
          <ac:spMkLst>
            <pc:docMk/>
            <pc:sldMk cId="1507609898" sldId="338"/>
            <ac:spMk id="2" creationId="{ECF7C295-62BC-4D4A-8DFB-6E48263FDEE1}"/>
          </ac:spMkLst>
        </pc:spChg>
        <pc:spChg chg="del">
          <ac:chgData name="Joe Harrison" userId="f206b194-a1d2-46c8-b119-2ffce2be4e58" providerId="ADAL" clId="{CB83C607-4BC5-4DAB-9E07-6E7B11B4FE9B}" dt="2024-11-12T16:05:11.090" v="24" actId="478"/>
          <ac:spMkLst>
            <pc:docMk/>
            <pc:sldMk cId="1507609898" sldId="338"/>
            <ac:spMk id="3" creationId="{FF795B63-0605-4C4B-8874-B775495F143F}"/>
          </ac:spMkLst>
        </pc:spChg>
        <pc:grpChg chg="del">
          <ac:chgData name="Joe Harrison" userId="f206b194-a1d2-46c8-b119-2ffce2be4e58" providerId="ADAL" clId="{CB83C607-4BC5-4DAB-9E07-6E7B11B4FE9B}" dt="2024-11-12T16:05:09.513" v="23" actId="478"/>
          <ac:grpSpMkLst>
            <pc:docMk/>
            <pc:sldMk cId="1507609898" sldId="338"/>
            <ac:grpSpMk id="4" creationId="{DD0811A6-96EC-401F-9858-1E9C4CB97B25}"/>
          </ac:grpSpMkLst>
        </pc:grpChg>
        <pc:grpChg chg="add mod">
          <ac:chgData name="Joe Harrison" userId="f206b194-a1d2-46c8-b119-2ffce2be4e58" providerId="ADAL" clId="{CB83C607-4BC5-4DAB-9E07-6E7B11B4FE9B}" dt="2024-11-12T16:05:11.815" v="25"/>
          <ac:grpSpMkLst>
            <pc:docMk/>
            <pc:sldMk cId="1507609898" sldId="338"/>
            <ac:grpSpMk id="13" creationId="{A96F3D5A-1BD4-DEE7-83E6-7866F0599E27}"/>
          </ac:grpSpMkLst>
        </pc:grpChg>
        <pc:picChg chg="mod">
          <ac:chgData name="Joe Harrison" userId="f206b194-a1d2-46c8-b119-2ffce2be4e58" providerId="ADAL" clId="{CB83C607-4BC5-4DAB-9E07-6E7B11B4FE9B}" dt="2024-11-12T16:05:11.815" v="25"/>
          <ac:picMkLst>
            <pc:docMk/>
            <pc:sldMk cId="1507609898" sldId="338"/>
            <ac:picMk id="14" creationId="{88C15496-3450-FC17-ADE6-AA39B7CA78FA}"/>
          </ac:picMkLst>
        </pc:picChg>
        <pc:picChg chg="mod">
          <ac:chgData name="Joe Harrison" userId="f206b194-a1d2-46c8-b119-2ffce2be4e58" providerId="ADAL" clId="{CB83C607-4BC5-4DAB-9E07-6E7B11B4FE9B}" dt="2024-11-12T16:05:11.815" v="25"/>
          <ac:picMkLst>
            <pc:docMk/>
            <pc:sldMk cId="1507609898" sldId="338"/>
            <ac:picMk id="15" creationId="{FB451ADC-AF61-F004-5950-A8724DD02AD8}"/>
          </ac:picMkLst>
        </pc:picChg>
        <pc:picChg chg="mod">
          <ac:chgData name="Joe Harrison" userId="f206b194-a1d2-46c8-b119-2ffce2be4e58" providerId="ADAL" clId="{CB83C607-4BC5-4DAB-9E07-6E7B11B4FE9B}" dt="2024-11-12T16:05:11.815" v="25"/>
          <ac:picMkLst>
            <pc:docMk/>
            <pc:sldMk cId="1507609898" sldId="338"/>
            <ac:picMk id="16" creationId="{3B4D7577-70CA-3D6A-3C12-6096AE4D6CAA}"/>
          </ac:picMkLst>
        </pc:picChg>
        <pc:picChg chg="mod">
          <ac:chgData name="Joe Harrison" userId="f206b194-a1d2-46c8-b119-2ffce2be4e58" providerId="ADAL" clId="{CB83C607-4BC5-4DAB-9E07-6E7B11B4FE9B}" dt="2024-11-12T16:05:11.815" v="25"/>
          <ac:picMkLst>
            <pc:docMk/>
            <pc:sldMk cId="1507609898" sldId="338"/>
            <ac:picMk id="17" creationId="{D1F0A0A1-5E6A-2FE0-3188-94955CC5E15B}"/>
          </ac:picMkLst>
        </pc:picChg>
        <pc:picChg chg="mod">
          <ac:chgData name="Joe Harrison" userId="f206b194-a1d2-46c8-b119-2ffce2be4e58" providerId="ADAL" clId="{CB83C607-4BC5-4DAB-9E07-6E7B11B4FE9B}" dt="2024-11-12T16:05:11.815" v="25"/>
          <ac:picMkLst>
            <pc:docMk/>
            <pc:sldMk cId="1507609898" sldId="338"/>
            <ac:picMk id="18" creationId="{B6F8AB3B-472B-B3F5-F8E8-4AE13C56BA0B}"/>
          </ac:picMkLst>
        </pc:picChg>
        <pc:picChg chg="mod">
          <ac:chgData name="Joe Harrison" userId="f206b194-a1d2-46c8-b119-2ffce2be4e58" providerId="ADAL" clId="{CB83C607-4BC5-4DAB-9E07-6E7B11B4FE9B}" dt="2024-11-12T16:05:11.815" v="25"/>
          <ac:picMkLst>
            <pc:docMk/>
            <pc:sldMk cId="1507609898" sldId="338"/>
            <ac:picMk id="19" creationId="{5909339F-1705-D938-8013-67854FC15246}"/>
          </ac:picMkLst>
        </pc:picChg>
        <pc:picChg chg="mod">
          <ac:chgData name="Joe Harrison" userId="f206b194-a1d2-46c8-b119-2ffce2be4e58" providerId="ADAL" clId="{CB83C607-4BC5-4DAB-9E07-6E7B11B4FE9B}" dt="2024-11-12T16:05:11.815" v="25"/>
          <ac:picMkLst>
            <pc:docMk/>
            <pc:sldMk cId="1507609898" sldId="338"/>
            <ac:picMk id="20" creationId="{3A854303-30A2-8A82-116B-08DC4D21CBCE}"/>
          </ac:picMkLst>
        </pc:picChg>
        <pc:picChg chg="mod">
          <ac:chgData name="Joe Harrison" userId="f206b194-a1d2-46c8-b119-2ffce2be4e58" providerId="ADAL" clId="{CB83C607-4BC5-4DAB-9E07-6E7B11B4FE9B}" dt="2024-11-12T16:05:11.815" v="25"/>
          <ac:picMkLst>
            <pc:docMk/>
            <pc:sldMk cId="1507609898" sldId="338"/>
            <ac:picMk id="21" creationId="{93CFF832-2CF6-CAA5-BD12-03428F586AC4}"/>
          </ac:picMkLst>
        </pc:picChg>
      </pc:sldChg>
      <pc:sldChg chg="addSp delSp modSp mod">
        <pc:chgData name="Joe Harrison" userId="f206b194-a1d2-46c8-b119-2ffce2be4e58" providerId="ADAL" clId="{CB83C607-4BC5-4DAB-9E07-6E7B11B4FE9B}" dt="2024-11-12T16:09:00.955" v="55" actId="167"/>
        <pc:sldMkLst>
          <pc:docMk/>
          <pc:sldMk cId="2960066426" sldId="339"/>
        </pc:sldMkLst>
        <pc:picChg chg="add mod ord">
          <ac:chgData name="Joe Harrison" userId="f206b194-a1d2-46c8-b119-2ffce2be4e58" providerId="ADAL" clId="{CB83C607-4BC5-4DAB-9E07-6E7B11B4FE9B}" dt="2024-11-12T16:09:00.955" v="55" actId="167"/>
          <ac:picMkLst>
            <pc:docMk/>
            <pc:sldMk cId="2960066426" sldId="339"/>
            <ac:picMk id="3" creationId="{746BAC36-06AC-B86B-91D1-1AE0008B3F22}"/>
          </ac:picMkLst>
        </pc:picChg>
        <pc:picChg chg="del">
          <ac:chgData name="Joe Harrison" userId="f206b194-a1d2-46c8-b119-2ffce2be4e58" providerId="ADAL" clId="{CB83C607-4BC5-4DAB-9E07-6E7B11B4FE9B}" dt="2024-11-12T16:08:59.137" v="51" actId="478"/>
          <ac:picMkLst>
            <pc:docMk/>
            <pc:sldMk cId="2960066426" sldId="339"/>
            <ac:picMk id="9" creationId="{D9271617-5606-410A-B94C-1480162E7378}"/>
          </ac:picMkLst>
        </pc:picChg>
      </pc:sldChg>
      <pc:sldChg chg="addSp delSp modSp mod">
        <pc:chgData name="Joe Harrison" userId="f206b194-a1d2-46c8-b119-2ffce2be4e58" providerId="ADAL" clId="{CB83C607-4BC5-4DAB-9E07-6E7B11B4FE9B}" dt="2024-11-12T16:09:05.026" v="60" actId="167"/>
        <pc:sldMkLst>
          <pc:docMk/>
          <pc:sldMk cId="556935457" sldId="340"/>
        </pc:sldMkLst>
        <pc:picChg chg="add mod ord">
          <ac:chgData name="Joe Harrison" userId="f206b194-a1d2-46c8-b119-2ffce2be4e58" providerId="ADAL" clId="{CB83C607-4BC5-4DAB-9E07-6E7B11B4FE9B}" dt="2024-11-12T16:09:05.026" v="60" actId="167"/>
          <ac:picMkLst>
            <pc:docMk/>
            <pc:sldMk cId="556935457" sldId="340"/>
            <ac:picMk id="3" creationId="{47CE12B7-FE76-46F8-3487-3B9C6BC1A5BC}"/>
          </ac:picMkLst>
        </pc:picChg>
        <pc:picChg chg="del">
          <ac:chgData name="Joe Harrison" userId="f206b194-a1d2-46c8-b119-2ffce2be4e58" providerId="ADAL" clId="{CB83C607-4BC5-4DAB-9E07-6E7B11B4FE9B}" dt="2024-11-12T16:09:02.897" v="56" actId="478"/>
          <ac:picMkLst>
            <pc:docMk/>
            <pc:sldMk cId="556935457" sldId="340"/>
            <ac:picMk id="9" creationId="{7DE55BF0-96E9-41BE-A928-FB521BCA725F}"/>
          </ac:picMkLst>
        </pc:picChg>
      </pc:sldChg>
      <pc:sldChg chg="addSp delSp modSp mod">
        <pc:chgData name="Joe Harrison" userId="f206b194-a1d2-46c8-b119-2ffce2be4e58" providerId="ADAL" clId="{CB83C607-4BC5-4DAB-9E07-6E7B11B4FE9B}" dt="2024-11-12T16:09:09.712" v="65" actId="167"/>
        <pc:sldMkLst>
          <pc:docMk/>
          <pc:sldMk cId="1939880792" sldId="343"/>
        </pc:sldMkLst>
        <pc:picChg chg="add mod ord">
          <ac:chgData name="Joe Harrison" userId="f206b194-a1d2-46c8-b119-2ffce2be4e58" providerId="ADAL" clId="{CB83C607-4BC5-4DAB-9E07-6E7B11B4FE9B}" dt="2024-11-12T16:09:09.712" v="65" actId="167"/>
          <ac:picMkLst>
            <pc:docMk/>
            <pc:sldMk cId="1939880792" sldId="343"/>
            <ac:picMk id="3" creationId="{5B990F47-566C-0247-2C3C-7B12C5266D72}"/>
          </ac:picMkLst>
        </pc:picChg>
        <pc:picChg chg="del">
          <ac:chgData name="Joe Harrison" userId="f206b194-a1d2-46c8-b119-2ffce2be4e58" providerId="ADAL" clId="{CB83C607-4BC5-4DAB-9E07-6E7B11B4FE9B}" dt="2024-11-12T16:09:07.891" v="61" actId="478"/>
          <ac:picMkLst>
            <pc:docMk/>
            <pc:sldMk cId="1939880792" sldId="343"/>
            <ac:picMk id="9" creationId="{742A8444-2D82-4EC9-9ADA-20FFB8FEC1FD}"/>
          </ac:picMkLst>
        </pc:picChg>
      </pc:sldChg>
      <pc:sldChg chg="addSp delSp modSp mod">
        <pc:chgData name="Joe Harrison" userId="f206b194-a1d2-46c8-b119-2ffce2be4e58" providerId="ADAL" clId="{CB83C607-4BC5-4DAB-9E07-6E7B11B4FE9B}" dt="2024-11-12T16:09:14.155" v="70" actId="167"/>
        <pc:sldMkLst>
          <pc:docMk/>
          <pc:sldMk cId="806529149" sldId="344"/>
        </pc:sldMkLst>
        <pc:picChg chg="add mod ord">
          <ac:chgData name="Joe Harrison" userId="f206b194-a1d2-46c8-b119-2ffce2be4e58" providerId="ADAL" clId="{CB83C607-4BC5-4DAB-9E07-6E7B11B4FE9B}" dt="2024-11-12T16:09:14.155" v="70" actId="167"/>
          <ac:picMkLst>
            <pc:docMk/>
            <pc:sldMk cId="806529149" sldId="344"/>
            <ac:picMk id="3" creationId="{D5EF3282-E974-855E-18A8-D6B34BDAED35}"/>
          </ac:picMkLst>
        </pc:picChg>
        <pc:picChg chg="del">
          <ac:chgData name="Joe Harrison" userId="f206b194-a1d2-46c8-b119-2ffce2be4e58" providerId="ADAL" clId="{CB83C607-4BC5-4DAB-9E07-6E7B11B4FE9B}" dt="2024-11-12T16:09:12.242" v="66" actId="478"/>
          <ac:picMkLst>
            <pc:docMk/>
            <pc:sldMk cId="806529149" sldId="344"/>
            <ac:picMk id="9" creationId="{28D07CB5-CD9D-48C1-9ADC-26F75E0DBA32}"/>
          </ac:picMkLst>
        </pc:picChg>
      </pc:sldChg>
      <pc:sldChg chg="addSp delSp modSp mod">
        <pc:chgData name="Joe Harrison" userId="f206b194-a1d2-46c8-b119-2ffce2be4e58" providerId="ADAL" clId="{CB83C607-4BC5-4DAB-9E07-6E7B11B4FE9B}" dt="2024-11-12T16:09:19.814" v="76" actId="167"/>
        <pc:sldMkLst>
          <pc:docMk/>
          <pc:sldMk cId="3145391209" sldId="345"/>
        </pc:sldMkLst>
        <pc:picChg chg="add mod ord">
          <ac:chgData name="Joe Harrison" userId="f206b194-a1d2-46c8-b119-2ffce2be4e58" providerId="ADAL" clId="{CB83C607-4BC5-4DAB-9E07-6E7B11B4FE9B}" dt="2024-11-12T16:09:19.814" v="76" actId="167"/>
          <ac:picMkLst>
            <pc:docMk/>
            <pc:sldMk cId="3145391209" sldId="345"/>
            <ac:picMk id="3" creationId="{643FCAC5-AA48-B896-79B8-E76D1835CBDE}"/>
          </ac:picMkLst>
        </pc:picChg>
        <pc:picChg chg="del">
          <ac:chgData name="Joe Harrison" userId="f206b194-a1d2-46c8-b119-2ffce2be4e58" providerId="ADAL" clId="{CB83C607-4BC5-4DAB-9E07-6E7B11B4FE9B}" dt="2024-11-12T16:09:16.946" v="71" actId="478"/>
          <ac:picMkLst>
            <pc:docMk/>
            <pc:sldMk cId="3145391209" sldId="345"/>
            <ac:picMk id="9" creationId="{DAEBB177-D3D1-4AE1-A0E4-F96AB702630F}"/>
          </ac:picMkLst>
        </pc:picChg>
      </pc:sldChg>
      <pc:sldChg chg="addSp delSp modSp mod">
        <pc:chgData name="Joe Harrison" userId="f206b194-a1d2-46c8-b119-2ffce2be4e58" providerId="ADAL" clId="{CB83C607-4BC5-4DAB-9E07-6E7B11B4FE9B}" dt="2024-11-12T16:09:24.143" v="81" actId="962"/>
        <pc:sldMkLst>
          <pc:docMk/>
          <pc:sldMk cId="3897283549" sldId="348"/>
        </pc:sldMkLst>
        <pc:picChg chg="add mod ord">
          <ac:chgData name="Joe Harrison" userId="f206b194-a1d2-46c8-b119-2ffce2be4e58" providerId="ADAL" clId="{CB83C607-4BC5-4DAB-9E07-6E7B11B4FE9B}" dt="2024-11-12T16:09:24.143" v="81" actId="962"/>
          <ac:picMkLst>
            <pc:docMk/>
            <pc:sldMk cId="3897283549" sldId="348"/>
            <ac:picMk id="3" creationId="{7C844F9E-D30A-8D84-5953-1F4D4613B616}"/>
          </ac:picMkLst>
        </pc:picChg>
        <pc:picChg chg="del">
          <ac:chgData name="Joe Harrison" userId="f206b194-a1d2-46c8-b119-2ffce2be4e58" providerId="ADAL" clId="{CB83C607-4BC5-4DAB-9E07-6E7B11B4FE9B}" dt="2024-11-12T16:09:22.113" v="77" actId="478"/>
          <ac:picMkLst>
            <pc:docMk/>
            <pc:sldMk cId="3897283549" sldId="348"/>
            <ac:picMk id="9" creationId="{386B1875-DFB6-4E09-BB5D-6B095A1F57E6}"/>
          </ac:picMkLst>
        </pc:picChg>
      </pc:sldChg>
      <pc:sldChg chg="addSp delSp modSp mod">
        <pc:chgData name="Joe Harrison" userId="f206b194-a1d2-46c8-b119-2ffce2be4e58" providerId="ADAL" clId="{CB83C607-4BC5-4DAB-9E07-6E7B11B4FE9B}" dt="2024-11-12T16:09:28.082" v="86" actId="167"/>
        <pc:sldMkLst>
          <pc:docMk/>
          <pc:sldMk cId="2459595255" sldId="350"/>
        </pc:sldMkLst>
        <pc:spChg chg="mod">
          <ac:chgData name="Joe Harrison" userId="f206b194-a1d2-46c8-b119-2ffce2be4e58" providerId="ADAL" clId="{CB83C607-4BC5-4DAB-9E07-6E7B11B4FE9B}" dt="2024-11-12T16:01:00.971" v="22" actId="20577"/>
          <ac:spMkLst>
            <pc:docMk/>
            <pc:sldMk cId="2459595255" sldId="350"/>
            <ac:spMk id="7" creationId="{87A534DE-F736-40BF-AB7D-12CAA69A648F}"/>
          </ac:spMkLst>
        </pc:spChg>
        <pc:picChg chg="add mod ord">
          <ac:chgData name="Joe Harrison" userId="f206b194-a1d2-46c8-b119-2ffce2be4e58" providerId="ADAL" clId="{CB83C607-4BC5-4DAB-9E07-6E7B11B4FE9B}" dt="2024-11-12T16:09:28.082" v="86" actId="167"/>
          <ac:picMkLst>
            <pc:docMk/>
            <pc:sldMk cId="2459595255" sldId="350"/>
            <ac:picMk id="3" creationId="{6FD72714-F001-4718-57C7-7911F040ACE7}"/>
          </ac:picMkLst>
        </pc:picChg>
        <pc:picChg chg="del">
          <ac:chgData name="Joe Harrison" userId="f206b194-a1d2-46c8-b119-2ffce2be4e58" providerId="ADAL" clId="{CB83C607-4BC5-4DAB-9E07-6E7B11B4FE9B}" dt="2024-11-12T16:09:26.337" v="82" actId="478"/>
          <ac:picMkLst>
            <pc:docMk/>
            <pc:sldMk cId="2459595255" sldId="350"/>
            <ac:picMk id="8" creationId="{8C6C9710-25B9-47F7-B361-9DD44255DDC7}"/>
          </ac:picMkLst>
        </pc:picChg>
      </pc:sldChg>
      <pc:sldChg chg="addSp delSp modSp mod">
        <pc:chgData name="Joe Harrison" userId="f206b194-a1d2-46c8-b119-2ffce2be4e58" providerId="ADAL" clId="{CB83C607-4BC5-4DAB-9E07-6E7B11B4FE9B}" dt="2024-11-12T16:00:27.182" v="8"/>
        <pc:sldMkLst>
          <pc:docMk/>
          <pc:sldMk cId="1455182987" sldId="351"/>
        </pc:sldMkLst>
        <pc:spChg chg="add mod">
          <ac:chgData name="Joe Harrison" userId="f206b194-a1d2-46c8-b119-2ffce2be4e58" providerId="ADAL" clId="{CB83C607-4BC5-4DAB-9E07-6E7B11B4FE9B}" dt="2024-11-12T16:00:26.198" v="7" actId="478"/>
          <ac:spMkLst>
            <pc:docMk/>
            <pc:sldMk cId="1455182987" sldId="351"/>
            <ac:spMk id="4" creationId="{ABDAB2D1-02C3-4792-00B7-11CB78209CFB}"/>
          </ac:spMkLst>
        </pc:spChg>
        <pc:picChg chg="add mod">
          <ac:chgData name="Joe Harrison" userId="f206b194-a1d2-46c8-b119-2ffce2be4e58" providerId="ADAL" clId="{CB83C607-4BC5-4DAB-9E07-6E7B11B4FE9B}" dt="2024-11-12T16:00:27.182" v="8"/>
          <ac:picMkLst>
            <pc:docMk/>
            <pc:sldMk cId="1455182987" sldId="351"/>
            <ac:picMk id="5" creationId="{99D85BD8-F835-669F-16D9-555D11461758}"/>
          </ac:picMkLst>
        </pc:picChg>
        <pc:picChg chg="del">
          <ac:chgData name="Joe Harrison" userId="f206b194-a1d2-46c8-b119-2ffce2be4e58" providerId="ADAL" clId="{CB83C607-4BC5-4DAB-9E07-6E7B11B4FE9B}" dt="2024-11-12T16:00:26.198" v="7" actId="478"/>
          <ac:picMkLst>
            <pc:docMk/>
            <pc:sldMk cId="1455182987" sldId="351"/>
            <ac:picMk id="7" creationId="{F762FF27-4ADB-4CD5-847A-95F5A4BF5DB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A4CAA-026F-45EA-926E-C7746F40C877}" type="datetimeFigureOut">
              <a:rPr lang="en-GB" smtClean="0"/>
              <a:t>12/11/2024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76CC6-529F-4786-BE8B-F48D958C16CE}" type="slidenum">
              <a:rPr lang="en-GB" smtClean="0"/>
              <a:t>‹#›</a:t>
            </a:fld>
            <a:endParaRPr lang="en-GB"/>
          </a:p>
        </p:txBody>
      </p:sp>
    </p:spTree>
    <p:extLst>
      <p:ext uri="{BB962C8B-B14F-4D97-AF65-F5344CB8AC3E}">
        <p14:creationId xmlns:p14="http://schemas.microsoft.com/office/powerpoint/2010/main" val="77109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3</a:t>
            </a:fld>
            <a:endParaRPr lang="en-GB"/>
          </a:p>
        </p:txBody>
      </p:sp>
    </p:spTree>
    <p:extLst>
      <p:ext uri="{BB962C8B-B14F-4D97-AF65-F5344CB8AC3E}">
        <p14:creationId xmlns:p14="http://schemas.microsoft.com/office/powerpoint/2010/main" val="2302365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14</a:t>
            </a:fld>
            <a:endParaRPr lang="en-GB"/>
          </a:p>
        </p:txBody>
      </p:sp>
    </p:spTree>
    <p:extLst>
      <p:ext uri="{BB962C8B-B14F-4D97-AF65-F5344CB8AC3E}">
        <p14:creationId xmlns:p14="http://schemas.microsoft.com/office/powerpoint/2010/main" val="323072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15</a:t>
            </a:fld>
            <a:endParaRPr lang="en-GB"/>
          </a:p>
        </p:txBody>
      </p:sp>
    </p:spTree>
    <p:extLst>
      <p:ext uri="{BB962C8B-B14F-4D97-AF65-F5344CB8AC3E}">
        <p14:creationId xmlns:p14="http://schemas.microsoft.com/office/powerpoint/2010/main" val="410806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16</a:t>
            </a:fld>
            <a:endParaRPr lang="en-GB"/>
          </a:p>
        </p:txBody>
      </p:sp>
    </p:spTree>
    <p:extLst>
      <p:ext uri="{BB962C8B-B14F-4D97-AF65-F5344CB8AC3E}">
        <p14:creationId xmlns:p14="http://schemas.microsoft.com/office/powerpoint/2010/main" val="1233861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17</a:t>
            </a:fld>
            <a:endParaRPr lang="en-GB"/>
          </a:p>
        </p:txBody>
      </p:sp>
    </p:spTree>
    <p:extLst>
      <p:ext uri="{BB962C8B-B14F-4D97-AF65-F5344CB8AC3E}">
        <p14:creationId xmlns:p14="http://schemas.microsoft.com/office/powerpoint/2010/main" val="216918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18</a:t>
            </a:fld>
            <a:endParaRPr lang="en-GB"/>
          </a:p>
        </p:txBody>
      </p:sp>
    </p:spTree>
    <p:extLst>
      <p:ext uri="{BB962C8B-B14F-4D97-AF65-F5344CB8AC3E}">
        <p14:creationId xmlns:p14="http://schemas.microsoft.com/office/powerpoint/2010/main" val="348928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5</a:t>
            </a:fld>
            <a:endParaRPr lang="en-GB"/>
          </a:p>
        </p:txBody>
      </p:sp>
    </p:spTree>
    <p:extLst>
      <p:ext uri="{BB962C8B-B14F-4D97-AF65-F5344CB8AC3E}">
        <p14:creationId xmlns:p14="http://schemas.microsoft.com/office/powerpoint/2010/main" val="1465057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6</a:t>
            </a:fld>
            <a:endParaRPr lang="en-GB"/>
          </a:p>
        </p:txBody>
      </p:sp>
    </p:spTree>
    <p:extLst>
      <p:ext uri="{BB962C8B-B14F-4D97-AF65-F5344CB8AC3E}">
        <p14:creationId xmlns:p14="http://schemas.microsoft.com/office/powerpoint/2010/main" val="291382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8</a:t>
            </a:fld>
            <a:endParaRPr lang="en-GB"/>
          </a:p>
        </p:txBody>
      </p:sp>
    </p:spTree>
    <p:extLst>
      <p:ext uri="{BB962C8B-B14F-4D97-AF65-F5344CB8AC3E}">
        <p14:creationId xmlns:p14="http://schemas.microsoft.com/office/powerpoint/2010/main" val="84866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9</a:t>
            </a:fld>
            <a:endParaRPr lang="en-GB"/>
          </a:p>
        </p:txBody>
      </p:sp>
    </p:spTree>
    <p:extLst>
      <p:ext uri="{BB962C8B-B14F-4D97-AF65-F5344CB8AC3E}">
        <p14:creationId xmlns:p14="http://schemas.microsoft.com/office/powerpoint/2010/main" val="343510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10</a:t>
            </a:fld>
            <a:endParaRPr lang="en-GB"/>
          </a:p>
        </p:txBody>
      </p:sp>
    </p:spTree>
    <p:extLst>
      <p:ext uri="{BB962C8B-B14F-4D97-AF65-F5344CB8AC3E}">
        <p14:creationId xmlns:p14="http://schemas.microsoft.com/office/powerpoint/2010/main" val="3121938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11</a:t>
            </a:fld>
            <a:endParaRPr lang="en-GB"/>
          </a:p>
        </p:txBody>
      </p:sp>
    </p:spTree>
    <p:extLst>
      <p:ext uri="{BB962C8B-B14F-4D97-AF65-F5344CB8AC3E}">
        <p14:creationId xmlns:p14="http://schemas.microsoft.com/office/powerpoint/2010/main" val="12794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12</a:t>
            </a:fld>
            <a:endParaRPr lang="en-GB"/>
          </a:p>
        </p:txBody>
      </p:sp>
    </p:spTree>
    <p:extLst>
      <p:ext uri="{BB962C8B-B14F-4D97-AF65-F5344CB8AC3E}">
        <p14:creationId xmlns:p14="http://schemas.microsoft.com/office/powerpoint/2010/main" val="401984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13</a:t>
            </a:fld>
            <a:endParaRPr lang="en-GB"/>
          </a:p>
        </p:txBody>
      </p:sp>
    </p:spTree>
    <p:extLst>
      <p:ext uri="{BB962C8B-B14F-4D97-AF65-F5344CB8AC3E}">
        <p14:creationId xmlns:p14="http://schemas.microsoft.com/office/powerpoint/2010/main" val="361278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8A4E-4F21-4457-91CD-E325CF3027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F9E1B0-A81E-49F7-85F6-8B851500A6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19DF5C-A5EC-41CA-B063-6F44DCB21D26}"/>
              </a:ext>
            </a:extLst>
          </p:cNvPr>
          <p:cNvSpPr>
            <a:spLocks noGrp="1"/>
          </p:cNvSpPr>
          <p:nvPr>
            <p:ph type="dt" sz="half" idx="10"/>
          </p:nvPr>
        </p:nvSpPr>
        <p:spPr/>
        <p:txBody>
          <a:bodyPr/>
          <a:lstStyle/>
          <a:p>
            <a:fld id="{494380C3-E637-4AE1-9A27-17265D7A6D46}" type="datetimeFigureOut">
              <a:rPr lang="en-GB" smtClean="0"/>
              <a:t>12/11/2024</a:t>
            </a:fld>
            <a:endParaRPr lang="en-GB"/>
          </a:p>
        </p:txBody>
      </p:sp>
      <p:sp>
        <p:nvSpPr>
          <p:cNvPr id="5" name="Footer Placeholder 4">
            <a:extLst>
              <a:ext uri="{FF2B5EF4-FFF2-40B4-BE49-F238E27FC236}">
                <a16:creationId xmlns:a16="http://schemas.microsoft.com/office/drawing/2014/main" id="{C727DD07-2EF4-4071-87EA-537E251686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07F738-EC43-4288-81D8-82113BE0D0A2}"/>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99541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3C1B-ADA8-42A5-87A6-578BE28796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9ED9F1-37B4-44CA-BFD8-2BFBAE1257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9CDC5F-6194-4038-9C0E-7E09EF4FEF02}"/>
              </a:ext>
            </a:extLst>
          </p:cNvPr>
          <p:cNvSpPr>
            <a:spLocks noGrp="1"/>
          </p:cNvSpPr>
          <p:nvPr>
            <p:ph type="dt" sz="half" idx="10"/>
          </p:nvPr>
        </p:nvSpPr>
        <p:spPr/>
        <p:txBody>
          <a:bodyPr/>
          <a:lstStyle/>
          <a:p>
            <a:fld id="{494380C3-E637-4AE1-9A27-17265D7A6D46}" type="datetimeFigureOut">
              <a:rPr lang="en-GB" smtClean="0"/>
              <a:t>12/11/2024</a:t>
            </a:fld>
            <a:endParaRPr lang="en-GB"/>
          </a:p>
        </p:txBody>
      </p:sp>
      <p:sp>
        <p:nvSpPr>
          <p:cNvPr id="5" name="Footer Placeholder 4">
            <a:extLst>
              <a:ext uri="{FF2B5EF4-FFF2-40B4-BE49-F238E27FC236}">
                <a16:creationId xmlns:a16="http://schemas.microsoft.com/office/drawing/2014/main" id="{EC434F95-3733-4708-BE19-0DFA9FAA02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565EA-4BB6-42EC-9A1B-F1B0DC76CFCC}"/>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48687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CF6842-6179-4F75-AF0F-AFC16EF347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AD48DD-1C87-493D-BC8D-F44992A7FB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BAF8B5-E5B1-4C6C-A212-C3AAD054D837}"/>
              </a:ext>
            </a:extLst>
          </p:cNvPr>
          <p:cNvSpPr>
            <a:spLocks noGrp="1"/>
          </p:cNvSpPr>
          <p:nvPr>
            <p:ph type="dt" sz="half" idx="10"/>
          </p:nvPr>
        </p:nvSpPr>
        <p:spPr/>
        <p:txBody>
          <a:bodyPr/>
          <a:lstStyle/>
          <a:p>
            <a:fld id="{494380C3-E637-4AE1-9A27-17265D7A6D46}" type="datetimeFigureOut">
              <a:rPr lang="en-GB" smtClean="0"/>
              <a:t>12/11/2024</a:t>
            </a:fld>
            <a:endParaRPr lang="en-GB"/>
          </a:p>
        </p:txBody>
      </p:sp>
      <p:sp>
        <p:nvSpPr>
          <p:cNvPr id="5" name="Footer Placeholder 4">
            <a:extLst>
              <a:ext uri="{FF2B5EF4-FFF2-40B4-BE49-F238E27FC236}">
                <a16:creationId xmlns:a16="http://schemas.microsoft.com/office/drawing/2014/main" id="{9D218EC3-E382-4AD7-BD75-3CD57FCE7D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A0C55-508D-461D-B3EB-EB3161DC45E0}"/>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338697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281D0-2CD6-47CF-8C0D-B420E58B7F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432D56-A73F-4699-983C-65F2FF5039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B71B21-9FAA-4AB6-B091-145CB4BFD08A}"/>
              </a:ext>
            </a:extLst>
          </p:cNvPr>
          <p:cNvSpPr>
            <a:spLocks noGrp="1"/>
          </p:cNvSpPr>
          <p:nvPr>
            <p:ph type="dt" sz="half" idx="10"/>
          </p:nvPr>
        </p:nvSpPr>
        <p:spPr/>
        <p:txBody>
          <a:bodyPr/>
          <a:lstStyle/>
          <a:p>
            <a:fld id="{494380C3-E637-4AE1-9A27-17265D7A6D46}" type="datetimeFigureOut">
              <a:rPr lang="en-GB" smtClean="0"/>
              <a:t>12/11/2024</a:t>
            </a:fld>
            <a:endParaRPr lang="en-GB"/>
          </a:p>
        </p:txBody>
      </p:sp>
      <p:sp>
        <p:nvSpPr>
          <p:cNvPr id="5" name="Footer Placeholder 4">
            <a:extLst>
              <a:ext uri="{FF2B5EF4-FFF2-40B4-BE49-F238E27FC236}">
                <a16:creationId xmlns:a16="http://schemas.microsoft.com/office/drawing/2014/main" id="{C8EEEB9C-F5BF-4EFC-BF0B-F5D209556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592E09-3C48-47E0-A6F2-CD790478BDF6}"/>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167750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0D41D-FD46-4D25-84B1-32964E0D34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6D1BBF-E6D2-4066-A33A-03DC730D67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18653-CBCC-46BE-8D25-DDD970C0A6CB}"/>
              </a:ext>
            </a:extLst>
          </p:cNvPr>
          <p:cNvSpPr>
            <a:spLocks noGrp="1"/>
          </p:cNvSpPr>
          <p:nvPr>
            <p:ph type="dt" sz="half" idx="10"/>
          </p:nvPr>
        </p:nvSpPr>
        <p:spPr/>
        <p:txBody>
          <a:bodyPr/>
          <a:lstStyle/>
          <a:p>
            <a:fld id="{494380C3-E637-4AE1-9A27-17265D7A6D46}" type="datetimeFigureOut">
              <a:rPr lang="en-GB" smtClean="0"/>
              <a:t>12/11/2024</a:t>
            </a:fld>
            <a:endParaRPr lang="en-GB"/>
          </a:p>
        </p:txBody>
      </p:sp>
      <p:sp>
        <p:nvSpPr>
          <p:cNvPr id="5" name="Footer Placeholder 4">
            <a:extLst>
              <a:ext uri="{FF2B5EF4-FFF2-40B4-BE49-F238E27FC236}">
                <a16:creationId xmlns:a16="http://schemas.microsoft.com/office/drawing/2014/main" id="{EF8AAD6F-B504-4D07-90AC-BD343FB6D2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75947-F9BB-4FB1-9D5C-A7379792D312}"/>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38032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A709-23A0-4F94-B42E-F72E099077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964CC8-AC1D-4C9D-BBA4-D28A4528F3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3DFC20-5D28-4D34-B21F-50A8A5C7C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55EAEA-C31C-40DE-B49B-DB104ACCEB36}"/>
              </a:ext>
            </a:extLst>
          </p:cNvPr>
          <p:cNvSpPr>
            <a:spLocks noGrp="1"/>
          </p:cNvSpPr>
          <p:nvPr>
            <p:ph type="dt" sz="half" idx="10"/>
          </p:nvPr>
        </p:nvSpPr>
        <p:spPr/>
        <p:txBody>
          <a:bodyPr/>
          <a:lstStyle/>
          <a:p>
            <a:fld id="{494380C3-E637-4AE1-9A27-17265D7A6D46}" type="datetimeFigureOut">
              <a:rPr lang="en-GB" smtClean="0"/>
              <a:t>12/11/2024</a:t>
            </a:fld>
            <a:endParaRPr lang="en-GB"/>
          </a:p>
        </p:txBody>
      </p:sp>
      <p:sp>
        <p:nvSpPr>
          <p:cNvPr id="6" name="Footer Placeholder 5">
            <a:extLst>
              <a:ext uri="{FF2B5EF4-FFF2-40B4-BE49-F238E27FC236}">
                <a16:creationId xmlns:a16="http://schemas.microsoft.com/office/drawing/2014/main" id="{860DBD46-DC4A-418A-ACA9-9BB65CA574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B49D87-ED2D-4F39-9E8A-B7DF4DA1BBFE}"/>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143463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AA5F-767A-4C59-B8B2-BB85E005F5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4B9DA6-6E51-4F32-9564-3E2E61823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638EED-0DB8-4F8D-99F5-F30E548DF9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6F0529-4AFA-4A44-9DEC-64BB5CCAE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75EF19-1A42-4AC7-A91A-ED4BBD5F9E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EF6A8C-AB05-4455-A764-52FB20855DB9}"/>
              </a:ext>
            </a:extLst>
          </p:cNvPr>
          <p:cNvSpPr>
            <a:spLocks noGrp="1"/>
          </p:cNvSpPr>
          <p:nvPr>
            <p:ph type="dt" sz="half" idx="10"/>
          </p:nvPr>
        </p:nvSpPr>
        <p:spPr/>
        <p:txBody>
          <a:bodyPr/>
          <a:lstStyle/>
          <a:p>
            <a:fld id="{494380C3-E637-4AE1-9A27-17265D7A6D46}" type="datetimeFigureOut">
              <a:rPr lang="en-GB" smtClean="0"/>
              <a:t>12/11/2024</a:t>
            </a:fld>
            <a:endParaRPr lang="en-GB"/>
          </a:p>
        </p:txBody>
      </p:sp>
      <p:sp>
        <p:nvSpPr>
          <p:cNvPr id="8" name="Footer Placeholder 7">
            <a:extLst>
              <a:ext uri="{FF2B5EF4-FFF2-40B4-BE49-F238E27FC236}">
                <a16:creationId xmlns:a16="http://schemas.microsoft.com/office/drawing/2014/main" id="{E0FB7D38-4839-4CAD-A7BA-330A5A8295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0FB900-000E-4955-8BCE-3FBD6CD5A40F}"/>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117664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240F-C57E-4318-9670-D66D75B694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CEE5CE-6010-40E5-9C9B-3A0863CEB320}"/>
              </a:ext>
            </a:extLst>
          </p:cNvPr>
          <p:cNvSpPr>
            <a:spLocks noGrp="1"/>
          </p:cNvSpPr>
          <p:nvPr>
            <p:ph type="dt" sz="half" idx="10"/>
          </p:nvPr>
        </p:nvSpPr>
        <p:spPr/>
        <p:txBody>
          <a:bodyPr/>
          <a:lstStyle/>
          <a:p>
            <a:fld id="{494380C3-E637-4AE1-9A27-17265D7A6D46}" type="datetimeFigureOut">
              <a:rPr lang="en-GB" smtClean="0"/>
              <a:t>12/11/2024</a:t>
            </a:fld>
            <a:endParaRPr lang="en-GB"/>
          </a:p>
        </p:txBody>
      </p:sp>
      <p:sp>
        <p:nvSpPr>
          <p:cNvPr id="4" name="Footer Placeholder 3">
            <a:extLst>
              <a:ext uri="{FF2B5EF4-FFF2-40B4-BE49-F238E27FC236}">
                <a16:creationId xmlns:a16="http://schemas.microsoft.com/office/drawing/2014/main" id="{EF50F859-4915-4948-8F2D-0566DA4B25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59EB49-D7A5-4A4B-9F5C-5D3A8B24AA5E}"/>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62872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01350-E02A-49D4-A834-09C58910F369}"/>
              </a:ext>
            </a:extLst>
          </p:cNvPr>
          <p:cNvSpPr>
            <a:spLocks noGrp="1"/>
          </p:cNvSpPr>
          <p:nvPr>
            <p:ph type="dt" sz="half" idx="10"/>
          </p:nvPr>
        </p:nvSpPr>
        <p:spPr/>
        <p:txBody>
          <a:bodyPr/>
          <a:lstStyle/>
          <a:p>
            <a:fld id="{494380C3-E637-4AE1-9A27-17265D7A6D46}" type="datetimeFigureOut">
              <a:rPr lang="en-GB" smtClean="0"/>
              <a:t>12/11/2024</a:t>
            </a:fld>
            <a:endParaRPr lang="en-GB"/>
          </a:p>
        </p:txBody>
      </p:sp>
      <p:sp>
        <p:nvSpPr>
          <p:cNvPr id="3" name="Footer Placeholder 2">
            <a:extLst>
              <a:ext uri="{FF2B5EF4-FFF2-40B4-BE49-F238E27FC236}">
                <a16:creationId xmlns:a16="http://schemas.microsoft.com/office/drawing/2014/main" id="{821F9F5B-248E-46EA-AF89-B140E2E12D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A69FDE-4C76-43FA-B841-6938A42A9277}"/>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48017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E3A8-A05E-41A2-961F-D063569CB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F2036F-0FAF-4F5B-B9AA-3304BD5BEA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0503BB-981D-4ED6-B461-770DF1969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1340F-D222-4B3F-9D7F-B67BFECCC955}"/>
              </a:ext>
            </a:extLst>
          </p:cNvPr>
          <p:cNvSpPr>
            <a:spLocks noGrp="1"/>
          </p:cNvSpPr>
          <p:nvPr>
            <p:ph type="dt" sz="half" idx="10"/>
          </p:nvPr>
        </p:nvSpPr>
        <p:spPr/>
        <p:txBody>
          <a:bodyPr/>
          <a:lstStyle/>
          <a:p>
            <a:fld id="{494380C3-E637-4AE1-9A27-17265D7A6D46}" type="datetimeFigureOut">
              <a:rPr lang="en-GB" smtClean="0"/>
              <a:t>12/11/2024</a:t>
            </a:fld>
            <a:endParaRPr lang="en-GB"/>
          </a:p>
        </p:txBody>
      </p:sp>
      <p:sp>
        <p:nvSpPr>
          <p:cNvPr id="6" name="Footer Placeholder 5">
            <a:extLst>
              <a:ext uri="{FF2B5EF4-FFF2-40B4-BE49-F238E27FC236}">
                <a16:creationId xmlns:a16="http://schemas.microsoft.com/office/drawing/2014/main" id="{257DEEE4-726E-4AFB-9776-553E76E536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FF3967-74D0-4B92-AA4A-C965A3436B0C}"/>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311738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4AD47-9FE2-4045-A823-B782907EE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104A52-8800-42D6-919E-78EC6F2D19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53A347-6A63-428A-833E-5558D3DAF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1ADB6-F0C6-4879-91A5-B91DB327CD44}"/>
              </a:ext>
            </a:extLst>
          </p:cNvPr>
          <p:cNvSpPr>
            <a:spLocks noGrp="1"/>
          </p:cNvSpPr>
          <p:nvPr>
            <p:ph type="dt" sz="half" idx="10"/>
          </p:nvPr>
        </p:nvSpPr>
        <p:spPr/>
        <p:txBody>
          <a:bodyPr/>
          <a:lstStyle/>
          <a:p>
            <a:fld id="{494380C3-E637-4AE1-9A27-17265D7A6D46}" type="datetimeFigureOut">
              <a:rPr lang="en-GB" smtClean="0"/>
              <a:t>12/11/2024</a:t>
            </a:fld>
            <a:endParaRPr lang="en-GB"/>
          </a:p>
        </p:txBody>
      </p:sp>
      <p:sp>
        <p:nvSpPr>
          <p:cNvPr id="6" name="Footer Placeholder 5">
            <a:extLst>
              <a:ext uri="{FF2B5EF4-FFF2-40B4-BE49-F238E27FC236}">
                <a16:creationId xmlns:a16="http://schemas.microsoft.com/office/drawing/2014/main" id="{B7BFF3F4-1564-4E45-ABD7-37A053E8F9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A6E333-21CD-436B-9C76-E790AC30C24D}"/>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30050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E9345A-5972-4691-9BF2-3B33FF0E0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B07C08-13F5-4D61-93E8-C44E0E890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1B1FC2-69D9-438A-A8E1-8A1C9DF023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380C3-E637-4AE1-9A27-17265D7A6D46}" type="datetimeFigureOut">
              <a:rPr lang="en-GB" smtClean="0"/>
              <a:t>12/11/2024</a:t>
            </a:fld>
            <a:endParaRPr lang="en-GB"/>
          </a:p>
        </p:txBody>
      </p:sp>
      <p:sp>
        <p:nvSpPr>
          <p:cNvPr id="5" name="Footer Placeholder 4">
            <a:extLst>
              <a:ext uri="{FF2B5EF4-FFF2-40B4-BE49-F238E27FC236}">
                <a16:creationId xmlns:a16="http://schemas.microsoft.com/office/drawing/2014/main" id="{54E7A9C6-5279-4024-9FD7-91EC042E2A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9ACBC9-8FDC-42EA-BFD2-6F18662366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187A2-3B20-4E02-9DAF-7ADDD1C2648C}" type="slidenum">
              <a:rPr lang="en-GB" smtClean="0"/>
              <a:t>‹#›</a:t>
            </a:fld>
            <a:endParaRPr lang="en-GB"/>
          </a:p>
        </p:txBody>
      </p:sp>
    </p:spTree>
    <p:extLst>
      <p:ext uri="{BB962C8B-B14F-4D97-AF65-F5344CB8AC3E}">
        <p14:creationId xmlns:p14="http://schemas.microsoft.com/office/powerpoint/2010/main" val="121608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eaders.boys-brigade.org.uk/ourbrand.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78F638-E57B-48FA-BA3E-1E13B44BF900}"/>
              </a:ext>
            </a:extLst>
          </p:cNvPr>
          <p:cNvSpPr>
            <a:spLocks noGrp="1"/>
          </p:cNvSpPr>
          <p:nvPr>
            <p:ph type="subTitle" idx="1"/>
          </p:nvPr>
        </p:nvSpPr>
        <p:spPr>
          <a:xfrm>
            <a:off x="1524000" y="1951467"/>
            <a:ext cx="9144000" cy="2494698"/>
          </a:xfrm>
        </p:spPr>
        <p:txBody>
          <a:bodyPr>
            <a:normAutofit/>
          </a:bodyPr>
          <a:lstStyle/>
          <a:p>
            <a:r>
              <a:rPr lang="en-GB" dirty="0"/>
              <a:t>If you have not already downloaded and installed the Brigade fonts used in this presentation you can download our font pack at </a:t>
            </a:r>
            <a:r>
              <a:rPr lang="en-GB" dirty="0">
                <a:hlinkClick r:id="rId2"/>
              </a:rPr>
              <a:t>http://leaders.boys-brigade.org.uk/ourbrand.htm</a:t>
            </a:r>
            <a:endParaRPr lang="en-GB" dirty="0"/>
          </a:p>
          <a:p>
            <a:endParaRPr lang="en-GB" dirty="0"/>
          </a:p>
          <a:p>
            <a:r>
              <a:rPr lang="en-GB" dirty="0"/>
              <a:t>Alternatively you may just need to check through the presentation to ensure the substitute font used is displaying correctly.</a:t>
            </a:r>
          </a:p>
        </p:txBody>
      </p:sp>
    </p:spTree>
    <p:extLst>
      <p:ext uri="{BB962C8B-B14F-4D97-AF65-F5344CB8AC3E}">
        <p14:creationId xmlns:p14="http://schemas.microsoft.com/office/powerpoint/2010/main" val="228079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88F888-3BC5-4B2F-8505-0CCD4A4EAAFA}"/>
              </a:ext>
            </a:extLst>
          </p:cNvPr>
          <p:cNvSpPr>
            <a:spLocks noGrp="1"/>
          </p:cNvSpPr>
          <p:nvPr>
            <p:ph type="title"/>
          </p:nvPr>
        </p:nvSpPr>
        <p:spPr>
          <a:xfrm>
            <a:off x="4664279" y="1996581"/>
            <a:ext cx="2576052" cy="2572254"/>
          </a:xfrm>
          <a:ln w="76200">
            <a:solidFill>
              <a:srgbClr val="224B8E"/>
            </a:solidFill>
          </a:ln>
        </p:spPr>
        <p:txBody>
          <a:bodyPr>
            <a:normAutofit fontScale="90000"/>
          </a:bodyPr>
          <a:lstStyle/>
          <a:p>
            <a:pPr algn="ctr"/>
            <a:r>
              <a:rPr lang="en-GB" dirty="0">
                <a:latin typeface="Futura-Bold" pitchFamily="2" charset="0"/>
              </a:rPr>
              <a:t>WHAT MAKES A GOOD LEADER?</a:t>
            </a:r>
          </a:p>
        </p:txBody>
      </p:sp>
      <p:sp>
        <p:nvSpPr>
          <p:cNvPr id="2" name="TextBox 1">
            <a:extLst>
              <a:ext uri="{FF2B5EF4-FFF2-40B4-BE49-F238E27FC236}">
                <a16:creationId xmlns:a16="http://schemas.microsoft.com/office/drawing/2014/main" id="{90E9F096-A009-4CD9-BC90-C1B653FDA05A}"/>
              </a:ext>
            </a:extLst>
          </p:cNvPr>
          <p:cNvSpPr txBox="1"/>
          <p:nvPr/>
        </p:nvSpPr>
        <p:spPr>
          <a:xfrm>
            <a:off x="3755446" y="6084058"/>
            <a:ext cx="4407674" cy="470000"/>
          </a:xfrm>
          <a:prstGeom prst="rect">
            <a:avLst/>
          </a:prstGeom>
          <a:noFill/>
        </p:spPr>
        <p:txBody>
          <a:bodyPr wrap="square" rtlCol="0">
            <a:spAutoFit/>
          </a:bodyPr>
          <a:lstStyle/>
          <a:p>
            <a:pPr algn="ctr">
              <a:lnSpc>
                <a:spcPct val="107000"/>
              </a:lnSpc>
              <a:spcAft>
                <a:spcPts val="800"/>
              </a:spcAft>
            </a:pPr>
            <a:r>
              <a:rPr lang="en-GB" sz="240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Knowledge</a:t>
            </a:r>
            <a:r>
              <a:rPr lang="en-GB"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a:t>
            </a:r>
            <a:r>
              <a:rPr lang="en-GB" sz="240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Skills  /  Attitudes</a:t>
            </a:r>
            <a:endParaRPr lang="en-GB"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3991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88F888-3BC5-4B2F-8505-0CCD4A4EAAFA}"/>
              </a:ext>
            </a:extLst>
          </p:cNvPr>
          <p:cNvSpPr>
            <a:spLocks noGrp="1"/>
          </p:cNvSpPr>
          <p:nvPr>
            <p:ph type="title"/>
          </p:nvPr>
        </p:nvSpPr>
        <p:spPr>
          <a:xfrm>
            <a:off x="4471331" y="1996581"/>
            <a:ext cx="2986481" cy="2572254"/>
          </a:xfrm>
          <a:ln w="76200">
            <a:solidFill>
              <a:srgbClr val="224B8E"/>
            </a:solidFill>
          </a:ln>
        </p:spPr>
        <p:txBody>
          <a:bodyPr>
            <a:normAutofit fontScale="90000"/>
          </a:bodyPr>
          <a:lstStyle/>
          <a:p>
            <a:pPr algn="ctr"/>
            <a:r>
              <a:rPr lang="en-GB" dirty="0">
                <a:latin typeface="Futura-Bold" pitchFamily="2" charset="0"/>
              </a:rPr>
              <a:t>WHAT MAKES A GOOD ACTIVITY?</a:t>
            </a:r>
          </a:p>
        </p:txBody>
      </p:sp>
    </p:spTree>
    <p:extLst>
      <p:ext uri="{BB962C8B-B14F-4D97-AF65-F5344CB8AC3E}">
        <p14:creationId xmlns:p14="http://schemas.microsoft.com/office/powerpoint/2010/main" val="153411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pink background with text&#10;&#10;Description automatically generated">
            <a:extLst>
              <a:ext uri="{FF2B5EF4-FFF2-40B4-BE49-F238E27FC236}">
                <a16:creationId xmlns:a16="http://schemas.microsoft.com/office/drawing/2014/main" id="{5B990F47-566C-0247-2C3C-7B12C5266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LEADERSHIP IN BB: ACTIVITIES &amp; LEADERS</a:t>
            </a:r>
          </a:p>
        </p:txBody>
      </p:sp>
      <p:sp>
        <p:nvSpPr>
          <p:cNvPr id="7" name="TextBox 6">
            <a:extLst>
              <a:ext uri="{FF2B5EF4-FFF2-40B4-BE49-F238E27FC236}">
                <a16:creationId xmlns:a16="http://schemas.microsoft.com/office/drawing/2014/main" id="{484F6E00-9F80-4CC7-A75B-BF6F236A8D5A}"/>
              </a:ext>
            </a:extLst>
          </p:cNvPr>
          <p:cNvSpPr txBox="1"/>
          <p:nvPr/>
        </p:nvSpPr>
        <p:spPr>
          <a:xfrm>
            <a:off x="491418" y="2454025"/>
            <a:ext cx="7902444" cy="1431610"/>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So, what’s more important . . .</a:t>
            </a:r>
          </a:p>
          <a:p>
            <a:pPr lvl="0">
              <a:lnSpc>
                <a:spcPct val="107000"/>
              </a:lnSpc>
            </a:pPr>
            <a:r>
              <a:rPr lang="en-GB" sz="6000" b="1" dirty="0">
                <a:effectLst/>
                <a:latin typeface="Calibri" panose="020F0502020204030204" pitchFamily="34" charset="0"/>
                <a:ea typeface="Calibri" panose="020F0502020204030204" pitchFamily="34" charset="0"/>
                <a:cs typeface="Times New Roman" panose="02020603050405020304" pitchFamily="18" charset="0"/>
              </a:rPr>
              <a:t>Activities</a:t>
            </a:r>
            <a:r>
              <a:rPr lang="en-GB" sz="6000" dirty="0">
                <a:effectLst/>
                <a:latin typeface="Calibri" panose="020F0502020204030204" pitchFamily="34" charset="0"/>
                <a:ea typeface="Calibri" panose="020F0502020204030204" pitchFamily="34" charset="0"/>
                <a:cs typeface="Times New Roman" panose="02020603050405020304" pitchFamily="18" charset="0"/>
              </a:rPr>
              <a:t> </a:t>
            </a:r>
            <a:r>
              <a:rPr lang="en-GB" sz="6000" i="1" dirty="0">
                <a:effectLst/>
                <a:latin typeface="Calibri" panose="020F0502020204030204" pitchFamily="34" charset="0"/>
                <a:ea typeface="Calibri" panose="020F0502020204030204" pitchFamily="34" charset="0"/>
                <a:cs typeface="Times New Roman" panose="02020603050405020304" pitchFamily="18" charset="0"/>
              </a:rPr>
              <a:t>or</a:t>
            </a:r>
            <a:r>
              <a:rPr lang="en-GB" sz="6000" dirty="0">
                <a:effectLst/>
                <a:latin typeface="Calibri" panose="020F0502020204030204" pitchFamily="34" charset="0"/>
                <a:ea typeface="Calibri" panose="020F0502020204030204" pitchFamily="34" charset="0"/>
                <a:cs typeface="Times New Roman" panose="02020603050405020304" pitchFamily="18" charset="0"/>
              </a:rPr>
              <a:t> </a:t>
            </a:r>
            <a:r>
              <a:rPr lang="en-GB" sz="6000" b="1" dirty="0">
                <a:effectLst/>
                <a:latin typeface="Calibri" panose="020F0502020204030204" pitchFamily="34" charset="0"/>
                <a:ea typeface="Calibri" panose="020F0502020204030204" pitchFamily="34" charset="0"/>
                <a:cs typeface="Times New Roman" panose="02020603050405020304" pitchFamily="18" charset="0"/>
              </a:rPr>
              <a:t>Leaders</a:t>
            </a:r>
            <a:r>
              <a:rPr lang="en-GB" sz="6000" dirty="0">
                <a:effectLst/>
                <a:latin typeface="Calibri" panose="020F0502020204030204" pitchFamily="34" charset="0"/>
                <a:ea typeface="Calibri" panose="020F0502020204030204" pitchFamily="34" charset="0"/>
                <a:cs typeface="Times New Roman" panose="02020603050405020304" pitchFamily="18" charset="0"/>
              </a:rPr>
              <a:t>?</a:t>
            </a:r>
            <a:endParaRPr lang="en-GB" sz="1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988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pink background with text&#10;&#10;Description automatically generated">
            <a:extLst>
              <a:ext uri="{FF2B5EF4-FFF2-40B4-BE49-F238E27FC236}">
                <a16:creationId xmlns:a16="http://schemas.microsoft.com/office/drawing/2014/main" id="{D5EF3282-E974-855E-18A8-D6B34BDAE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LEADERSHIP IN BB: JOB ADVERT</a:t>
            </a:r>
          </a:p>
        </p:txBody>
      </p:sp>
      <p:sp>
        <p:nvSpPr>
          <p:cNvPr id="7" name="TextBox 6">
            <a:extLst>
              <a:ext uri="{FF2B5EF4-FFF2-40B4-BE49-F238E27FC236}">
                <a16:creationId xmlns:a16="http://schemas.microsoft.com/office/drawing/2014/main" id="{484F6E00-9F80-4CC7-A75B-BF6F236A8D5A}"/>
              </a:ext>
            </a:extLst>
          </p:cNvPr>
          <p:cNvSpPr txBox="1"/>
          <p:nvPr/>
        </p:nvSpPr>
        <p:spPr>
          <a:xfrm>
            <a:off x="491418" y="2454025"/>
            <a:ext cx="7902444" cy="1260345"/>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To continue thinking about what makes a good BB leader by creating a job advert, designed to find the perfect leader. What should be included in the person specification? </a:t>
            </a:r>
            <a:endParaRPr lang="en-GB" sz="16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652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88F888-3BC5-4B2F-8505-0CCD4A4EAAFA}"/>
              </a:ext>
            </a:extLst>
          </p:cNvPr>
          <p:cNvSpPr>
            <a:spLocks noGrp="1"/>
          </p:cNvSpPr>
          <p:nvPr>
            <p:ph type="title"/>
          </p:nvPr>
        </p:nvSpPr>
        <p:spPr>
          <a:xfrm>
            <a:off x="4454553" y="2575419"/>
            <a:ext cx="2986481" cy="1669410"/>
          </a:xfrm>
          <a:ln w="76200">
            <a:solidFill>
              <a:srgbClr val="224B8E"/>
            </a:solidFill>
          </a:ln>
        </p:spPr>
        <p:txBody>
          <a:bodyPr>
            <a:normAutofit/>
          </a:bodyPr>
          <a:lstStyle/>
          <a:p>
            <a:pPr algn="ctr"/>
            <a:r>
              <a:rPr lang="en-GB" dirty="0">
                <a:latin typeface="Futura-Bold" pitchFamily="2" charset="0"/>
              </a:rPr>
              <a:t>JOB ADVERT</a:t>
            </a:r>
          </a:p>
        </p:txBody>
      </p:sp>
    </p:spTree>
    <p:extLst>
      <p:ext uri="{BB962C8B-B14F-4D97-AF65-F5344CB8AC3E}">
        <p14:creationId xmlns:p14="http://schemas.microsoft.com/office/powerpoint/2010/main" val="219725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88F888-3BC5-4B2F-8505-0CCD4A4EAAFA}"/>
              </a:ext>
            </a:extLst>
          </p:cNvPr>
          <p:cNvSpPr>
            <a:spLocks noGrp="1"/>
          </p:cNvSpPr>
          <p:nvPr>
            <p:ph type="title"/>
          </p:nvPr>
        </p:nvSpPr>
        <p:spPr>
          <a:xfrm>
            <a:off x="4429386" y="2499918"/>
            <a:ext cx="2986481" cy="1635854"/>
          </a:xfrm>
          <a:ln w="76200">
            <a:solidFill>
              <a:srgbClr val="224B8E"/>
            </a:solidFill>
          </a:ln>
        </p:spPr>
        <p:txBody>
          <a:bodyPr>
            <a:normAutofit/>
          </a:bodyPr>
          <a:lstStyle/>
          <a:p>
            <a:pPr algn="ctr"/>
            <a:r>
              <a:rPr lang="en-GB" dirty="0">
                <a:latin typeface="Futura-Bold" pitchFamily="2" charset="0"/>
              </a:rPr>
              <a:t>BENEFITS</a:t>
            </a:r>
            <a:br>
              <a:rPr lang="en-GB" dirty="0">
                <a:latin typeface="Futura-Bold" pitchFamily="2" charset="0"/>
              </a:rPr>
            </a:br>
            <a:r>
              <a:rPr lang="en-GB" dirty="0">
                <a:latin typeface="Futura-Bold" pitchFamily="2" charset="0"/>
              </a:rPr>
              <a:t>&amp; WHY?</a:t>
            </a:r>
          </a:p>
        </p:txBody>
      </p:sp>
    </p:spTree>
    <p:extLst>
      <p:ext uri="{BB962C8B-B14F-4D97-AF65-F5344CB8AC3E}">
        <p14:creationId xmlns:p14="http://schemas.microsoft.com/office/powerpoint/2010/main" val="1692300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pink background with text&#10;&#10;Description automatically generated">
            <a:extLst>
              <a:ext uri="{FF2B5EF4-FFF2-40B4-BE49-F238E27FC236}">
                <a16:creationId xmlns:a16="http://schemas.microsoft.com/office/drawing/2014/main" id="{643FCAC5-AA48-B896-79B8-E76D1835C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954107"/>
          </a:xfrm>
          <a:prstGeom prst="rect">
            <a:avLst/>
          </a:prstGeom>
          <a:noFill/>
        </p:spPr>
        <p:txBody>
          <a:bodyPr wrap="square" rtlCol="0">
            <a:spAutoFit/>
          </a:bodyPr>
          <a:lstStyle/>
          <a:p>
            <a:r>
              <a:rPr lang="en-GB" sz="2800" dirty="0">
                <a:latin typeface="Futura-Bold" pitchFamily="2" charset="0"/>
              </a:rPr>
              <a:t>PRACTICALITIES OF LEADERSHIP:</a:t>
            </a:r>
          </a:p>
          <a:p>
            <a:r>
              <a:rPr lang="en-GB" sz="2800" dirty="0">
                <a:latin typeface="Futura-Bold" pitchFamily="2" charset="0"/>
              </a:rPr>
              <a:t>RUNNING AN ACTIVITY</a:t>
            </a:r>
          </a:p>
        </p:txBody>
      </p:sp>
      <p:sp>
        <p:nvSpPr>
          <p:cNvPr id="7" name="TextBox 6">
            <a:extLst>
              <a:ext uri="{FF2B5EF4-FFF2-40B4-BE49-F238E27FC236}">
                <a16:creationId xmlns:a16="http://schemas.microsoft.com/office/drawing/2014/main" id="{484F6E00-9F80-4CC7-A75B-BF6F236A8D5A}"/>
              </a:ext>
            </a:extLst>
          </p:cNvPr>
          <p:cNvSpPr txBox="1"/>
          <p:nvPr/>
        </p:nvSpPr>
        <p:spPr>
          <a:xfrm>
            <a:off x="491418" y="2898642"/>
            <a:ext cx="7902444" cy="2050690"/>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To think about the practicalities of leadership and running BB activities. Preparing young people for the leadership role they will be taking on and help to give them confidence to take an activity back to their BB Company and run it with the age group they are working with. </a:t>
            </a:r>
            <a:endParaRPr lang="en-GB" sz="16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539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88F888-3BC5-4B2F-8505-0CCD4A4EAAFA}"/>
              </a:ext>
            </a:extLst>
          </p:cNvPr>
          <p:cNvSpPr>
            <a:spLocks noGrp="1"/>
          </p:cNvSpPr>
          <p:nvPr>
            <p:ph type="title"/>
          </p:nvPr>
        </p:nvSpPr>
        <p:spPr>
          <a:xfrm>
            <a:off x="4420997" y="2499917"/>
            <a:ext cx="3129095" cy="1644243"/>
          </a:xfrm>
          <a:ln w="76200">
            <a:solidFill>
              <a:srgbClr val="224B8E"/>
            </a:solidFill>
          </a:ln>
        </p:spPr>
        <p:txBody>
          <a:bodyPr>
            <a:normAutofit/>
          </a:bodyPr>
          <a:lstStyle/>
          <a:p>
            <a:pPr algn="ctr"/>
            <a:r>
              <a:rPr lang="en-GB" dirty="0">
                <a:latin typeface="Futura-Bold" pitchFamily="2" charset="0"/>
              </a:rPr>
              <a:t>YOUR ACTIVITY</a:t>
            </a:r>
          </a:p>
        </p:txBody>
      </p:sp>
      <p:sp>
        <p:nvSpPr>
          <p:cNvPr id="3" name="TextBox 2">
            <a:extLst>
              <a:ext uri="{FF2B5EF4-FFF2-40B4-BE49-F238E27FC236}">
                <a16:creationId xmlns:a16="http://schemas.microsoft.com/office/drawing/2014/main" id="{35DC73ED-47BF-4899-A870-E817AABC770A}"/>
              </a:ext>
            </a:extLst>
          </p:cNvPr>
          <p:cNvSpPr txBox="1"/>
          <p:nvPr/>
        </p:nvSpPr>
        <p:spPr>
          <a:xfrm>
            <a:off x="2044092" y="6067280"/>
            <a:ext cx="8660260" cy="470000"/>
          </a:xfrm>
          <a:prstGeom prst="rect">
            <a:avLst/>
          </a:prstGeom>
          <a:noFill/>
        </p:spPr>
        <p:txBody>
          <a:bodyPr wrap="square" rtlCol="0">
            <a:spAutoFit/>
          </a:bodyPr>
          <a:lstStyle/>
          <a:p>
            <a:pPr algn="ctr">
              <a:lnSpc>
                <a:spcPct val="107000"/>
              </a:lnSpc>
              <a:spcAft>
                <a:spcPts val="800"/>
              </a:spcAft>
            </a:pPr>
            <a:r>
              <a:rPr lang="en-GB" sz="240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you need to consider in planning and running this activity</a:t>
            </a:r>
            <a:endParaRPr lang="en-GB"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0201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pink background with text&#10;&#10;Description automatically generated">
            <a:extLst>
              <a:ext uri="{FF2B5EF4-FFF2-40B4-BE49-F238E27FC236}">
                <a16:creationId xmlns:a16="http://schemas.microsoft.com/office/drawing/2014/main" id="{7C844F9E-D30A-8D84-5953-1F4D4613B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954107"/>
          </a:xfrm>
          <a:prstGeom prst="rect">
            <a:avLst/>
          </a:prstGeom>
          <a:noFill/>
        </p:spPr>
        <p:txBody>
          <a:bodyPr wrap="square" rtlCol="0">
            <a:spAutoFit/>
          </a:bodyPr>
          <a:lstStyle/>
          <a:p>
            <a:r>
              <a:rPr lang="en-GB" sz="2800" dirty="0">
                <a:latin typeface="Futura-Bold" pitchFamily="2" charset="0"/>
              </a:rPr>
              <a:t>PRACTICALITIES OF LEADERSHIP:</a:t>
            </a:r>
          </a:p>
          <a:p>
            <a:r>
              <a:rPr lang="en-GB" sz="2800" dirty="0">
                <a:latin typeface="Futura-Bold" pitchFamily="2" charset="0"/>
              </a:rPr>
              <a:t>CHALLENGE</a:t>
            </a:r>
          </a:p>
        </p:txBody>
      </p:sp>
      <p:sp>
        <p:nvSpPr>
          <p:cNvPr id="7" name="TextBox 6">
            <a:extLst>
              <a:ext uri="{FF2B5EF4-FFF2-40B4-BE49-F238E27FC236}">
                <a16:creationId xmlns:a16="http://schemas.microsoft.com/office/drawing/2014/main" id="{484F6E00-9F80-4CC7-A75B-BF6F236A8D5A}"/>
              </a:ext>
            </a:extLst>
          </p:cNvPr>
          <p:cNvSpPr txBox="1"/>
          <p:nvPr/>
        </p:nvSpPr>
        <p:spPr>
          <a:xfrm>
            <a:off x="491418" y="2898642"/>
            <a:ext cx="7902444" cy="1655518"/>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You are encouraged to take back your idea back to your Company or come up with something else and speak to your Captain/ Leader in Charge about taking responsibility for running an activity.</a:t>
            </a:r>
            <a:endParaRPr lang="en-GB" sz="2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7283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pink background with text&#10;&#10;Description automatically generated">
            <a:extLst>
              <a:ext uri="{FF2B5EF4-FFF2-40B4-BE49-F238E27FC236}">
                <a16:creationId xmlns:a16="http://schemas.microsoft.com/office/drawing/2014/main" id="{6FD72714-F001-4718-57C7-7911F040A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RECAP ON TODAY’S OBJECTIVES</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573380" cy="3985706"/>
          </a:xfrm>
          <a:prstGeom prst="rect">
            <a:avLst/>
          </a:prstGeom>
          <a:noFill/>
        </p:spPr>
        <p:txBody>
          <a:bodyPr wrap="square">
            <a:spAutoFit/>
          </a:bodyPr>
          <a:lstStyle/>
          <a:p>
            <a:pPr marL="285750" lvl="0" indent="-285750">
              <a:buFont typeface="Arial" panose="020B0604020202020204" pitchFamily="34" charset="0"/>
              <a:buChar char="•"/>
            </a:pPr>
            <a:r>
              <a:rPr lang="en-GB" sz="2300" dirty="0"/>
              <a:t>Consider the </a:t>
            </a:r>
            <a:r>
              <a:rPr lang="en-GB" sz="2300" b="1" dirty="0"/>
              <a:t>different qualities of leadership </a:t>
            </a:r>
            <a:r>
              <a:rPr lang="en-GB" sz="2300" dirty="0"/>
              <a:t>and </a:t>
            </a:r>
            <a:r>
              <a:rPr lang="en-GB" sz="2300" b="1" dirty="0"/>
              <a:t>what makes a good leader</a:t>
            </a:r>
            <a:r>
              <a:rPr lang="en-GB" sz="2300" dirty="0"/>
              <a:t>.</a:t>
            </a:r>
          </a:p>
          <a:p>
            <a:pPr marL="285750" lvl="0" indent="-285750">
              <a:buFont typeface="Arial" panose="020B0604020202020204" pitchFamily="34" charset="0"/>
              <a:buChar char="•"/>
            </a:pPr>
            <a:r>
              <a:rPr lang="en-GB" sz="2300" dirty="0"/>
              <a:t>Understand the different </a:t>
            </a:r>
            <a:r>
              <a:rPr lang="en-GB" sz="2300" b="1" dirty="0"/>
              <a:t>knowledge</a:t>
            </a:r>
            <a:r>
              <a:rPr lang="en-GB" sz="2300" dirty="0"/>
              <a:t>, </a:t>
            </a:r>
            <a:r>
              <a:rPr lang="en-GB" sz="2300" b="1" dirty="0"/>
              <a:t>skills</a:t>
            </a:r>
            <a:r>
              <a:rPr lang="en-GB" sz="2300" dirty="0"/>
              <a:t> and </a:t>
            </a:r>
            <a:r>
              <a:rPr lang="en-GB" sz="2300" b="1" dirty="0"/>
              <a:t>attitudes</a:t>
            </a:r>
            <a:r>
              <a:rPr lang="en-GB" sz="2300" dirty="0"/>
              <a:t> that make up a leader. </a:t>
            </a:r>
          </a:p>
          <a:p>
            <a:pPr marL="285750" lvl="0" indent="-285750">
              <a:buFont typeface="Arial" panose="020B0604020202020204" pitchFamily="34" charset="0"/>
              <a:buChar char="•"/>
            </a:pPr>
            <a:r>
              <a:rPr lang="en-GB" sz="2300" dirty="0"/>
              <a:t>Think about the different considerations a </a:t>
            </a:r>
            <a:r>
              <a:rPr lang="en-GB" sz="2300" b="1" dirty="0"/>
              <a:t>leader needs to think about when running activities</a:t>
            </a:r>
            <a:r>
              <a:rPr lang="en-GB" sz="2300" dirty="0"/>
              <a:t>.</a:t>
            </a:r>
          </a:p>
          <a:p>
            <a:pPr marL="285750" lvl="0" indent="-285750">
              <a:buFont typeface="Arial" panose="020B0604020202020204" pitchFamily="34" charset="0"/>
              <a:buChar char="•"/>
            </a:pPr>
            <a:r>
              <a:rPr lang="en-GB" sz="2300" dirty="0"/>
              <a:t>To </a:t>
            </a:r>
            <a:r>
              <a:rPr lang="en-GB" sz="2300" b="1" dirty="0"/>
              <a:t>develop and share new activities </a:t>
            </a:r>
            <a:r>
              <a:rPr lang="en-GB" sz="2300" dirty="0"/>
              <a:t>and ideas for working with children </a:t>
            </a:r>
          </a:p>
          <a:p>
            <a:pPr marL="285750" lvl="0" indent="-285750">
              <a:buFont typeface="Arial" panose="020B0604020202020204" pitchFamily="34" charset="0"/>
              <a:buChar char="•"/>
            </a:pPr>
            <a:r>
              <a:rPr lang="en-GB" sz="2300" dirty="0"/>
              <a:t>Tick off an </a:t>
            </a:r>
            <a:r>
              <a:rPr lang="en-GB" sz="2300" b="1" dirty="0"/>
              <a:t>important requirement for </a:t>
            </a:r>
            <a:r>
              <a:rPr lang="en-GB" sz="2300" b="1"/>
              <a:t>the King’s </a:t>
            </a:r>
            <a:r>
              <a:rPr lang="en-GB" sz="2300" b="1" dirty="0"/>
              <a:t>badge </a:t>
            </a:r>
            <a:r>
              <a:rPr lang="en-GB" sz="2300" dirty="0"/>
              <a:t>(preparing for your volunteering in the BB)</a:t>
            </a:r>
          </a:p>
          <a:p>
            <a:pPr marL="285750" lvl="0" indent="-285750">
              <a:buFont typeface="Arial" panose="020B0604020202020204" pitchFamily="34" charset="0"/>
              <a:buChar char="•"/>
            </a:pPr>
            <a:r>
              <a:rPr lang="en-GB" sz="2300" dirty="0"/>
              <a:t>Meet and </a:t>
            </a:r>
            <a:r>
              <a:rPr lang="en-GB" sz="2300" b="1" dirty="0"/>
              <a:t>get to know other young people </a:t>
            </a:r>
            <a:r>
              <a:rPr lang="en-GB" sz="2300" dirty="0"/>
              <a:t>from different groups</a:t>
            </a:r>
          </a:p>
          <a:p>
            <a:pPr marL="285750" lvl="0" indent="-285750">
              <a:buFont typeface="Arial" panose="020B0604020202020204" pitchFamily="34" charset="0"/>
              <a:buChar char="•"/>
            </a:pPr>
            <a:r>
              <a:rPr lang="en-GB" sz="2300" b="1" dirty="0"/>
              <a:t>Have fun!</a:t>
            </a:r>
          </a:p>
        </p:txBody>
      </p:sp>
    </p:spTree>
    <p:extLst>
      <p:ext uri="{BB962C8B-B14F-4D97-AF65-F5344CB8AC3E}">
        <p14:creationId xmlns:p14="http://schemas.microsoft.com/office/powerpoint/2010/main" val="245959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red and yellow banner with a badge&#10;&#10;Description automatically generated">
            <a:extLst>
              <a:ext uri="{FF2B5EF4-FFF2-40B4-BE49-F238E27FC236}">
                <a16:creationId xmlns:a16="http://schemas.microsoft.com/office/drawing/2014/main" id="{D3265052-929B-40B8-5B72-413C468CD0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07317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lstStyle/>
          <a:p>
            <a:endParaRPr lang="en-GB"/>
          </a:p>
        </p:txBody>
      </p:sp>
      <p:sp>
        <p:nvSpPr>
          <p:cNvPr id="4" name="Content Placeholder 3">
            <a:extLst>
              <a:ext uri="{FF2B5EF4-FFF2-40B4-BE49-F238E27FC236}">
                <a16:creationId xmlns:a16="http://schemas.microsoft.com/office/drawing/2014/main" id="{ABDAB2D1-02C3-4792-00B7-11CB78209CFB}"/>
              </a:ext>
            </a:extLst>
          </p:cNvPr>
          <p:cNvSpPr>
            <a:spLocks noGrp="1"/>
          </p:cNvSpPr>
          <p:nvPr>
            <p:ph idx="1"/>
          </p:nvPr>
        </p:nvSpPr>
        <p:spPr/>
        <p:txBody>
          <a:bodyPr/>
          <a:lstStyle/>
          <a:p>
            <a:endParaRPr lang="en-GB"/>
          </a:p>
        </p:txBody>
      </p:sp>
      <p:pic>
        <p:nvPicPr>
          <p:cNvPr id="5" name="Content Placeholder 5" descr="A red and yellow banner with a badge&#10;&#10;Description automatically generated">
            <a:extLst>
              <a:ext uri="{FF2B5EF4-FFF2-40B4-BE49-F238E27FC236}">
                <a16:creationId xmlns:a16="http://schemas.microsoft.com/office/drawing/2014/main" id="{99D85BD8-F835-669F-16D9-555D11461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5182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pink background with text&#10;&#10;Description automatically generated">
            <a:extLst>
              <a:ext uri="{FF2B5EF4-FFF2-40B4-BE49-F238E27FC236}">
                <a16:creationId xmlns:a16="http://schemas.microsoft.com/office/drawing/2014/main" id="{86E59535-BC4E-17EF-E036-84B54570B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58911"/>
            <a:ext cx="8710863" cy="630942"/>
          </a:xfrm>
          <a:prstGeom prst="rect">
            <a:avLst/>
          </a:prstGeom>
          <a:noFill/>
        </p:spPr>
        <p:txBody>
          <a:bodyPr wrap="square" rtlCol="0">
            <a:spAutoFit/>
          </a:bodyPr>
          <a:lstStyle/>
          <a:p>
            <a:endParaRPr lang="en-GB" sz="700" dirty="0"/>
          </a:p>
          <a:p>
            <a:r>
              <a:rPr lang="en-GB" sz="2800" dirty="0">
                <a:latin typeface="Futura-Bold" pitchFamily="2" charset="0"/>
              </a:rPr>
              <a:t>HOW WILL THE SESSION WORK?</a:t>
            </a:r>
            <a:endParaRPr lang="en-GB" sz="2800" dirty="0"/>
          </a:p>
        </p:txBody>
      </p:sp>
      <p:sp>
        <p:nvSpPr>
          <p:cNvPr id="4" name="TextBox 3">
            <a:extLst>
              <a:ext uri="{FF2B5EF4-FFF2-40B4-BE49-F238E27FC236}">
                <a16:creationId xmlns:a16="http://schemas.microsoft.com/office/drawing/2014/main" id="{7172CC58-5769-432D-A395-A30CF076CC0F}"/>
              </a:ext>
            </a:extLst>
          </p:cNvPr>
          <p:cNvSpPr txBox="1"/>
          <p:nvPr/>
        </p:nvSpPr>
        <p:spPr>
          <a:xfrm>
            <a:off x="501799" y="2600964"/>
            <a:ext cx="7143750" cy="3448252"/>
          </a:xfrm>
          <a:prstGeom prst="rect">
            <a:avLst/>
          </a:prstGeom>
          <a:noFill/>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Welcome</a:t>
            </a:r>
            <a:r>
              <a:rPr lang="en-GB" sz="2400" dirty="0">
                <a:latin typeface="Calibri" panose="020F0502020204030204" pitchFamily="34" charset="0"/>
                <a:ea typeface="Calibri" panose="020F0502020204030204" pitchFamily="34" charset="0"/>
                <a:cs typeface="Times New Roman" panose="02020603050405020304" pitchFamily="18" charset="0"/>
              </a:rPr>
              <a:t> (5 mins)</a:t>
            </a:r>
          </a:p>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Ice Breakers</a:t>
            </a:r>
            <a:r>
              <a:rPr lang="en-GB" sz="2400" dirty="0">
                <a:effectLst/>
                <a:latin typeface="Calibri" panose="020F0502020204030204" pitchFamily="34" charset="0"/>
                <a:ea typeface="Calibri" panose="020F0502020204030204" pitchFamily="34" charset="0"/>
                <a:cs typeface="Times New Roman" panose="02020603050405020304" pitchFamily="18" charset="0"/>
              </a:rPr>
              <a:t> (10 mins)</a:t>
            </a:r>
          </a:p>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Opening Devotions - Biblical Leaders</a:t>
            </a:r>
            <a:r>
              <a:rPr lang="en-GB" sz="2400" dirty="0">
                <a:effectLst/>
                <a:latin typeface="Calibri" panose="020F0502020204030204" pitchFamily="34" charset="0"/>
                <a:ea typeface="Calibri" panose="020F0502020204030204" pitchFamily="34" charset="0"/>
                <a:cs typeface="Times New Roman" panose="02020603050405020304" pitchFamily="18" charset="0"/>
              </a:rPr>
              <a:t> (10 mins)</a:t>
            </a:r>
          </a:p>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Leadership Matters</a:t>
            </a:r>
            <a:r>
              <a:rPr lang="en-GB" sz="2400" dirty="0">
                <a:effectLst/>
                <a:latin typeface="Calibri" panose="020F0502020204030204" pitchFamily="34" charset="0"/>
                <a:ea typeface="Calibri" panose="020F0502020204030204" pitchFamily="34" charset="0"/>
                <a:cs typeface="Times New Roman" panose="02020603050405020304" pitchFamily="18" charset="0"/>
              </a:rPr>
              <a:t> (20 mins) – Who’s Who</a:t>
            </a:r>
          </a:p>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Leadership in BB </a:t>
            </a:r>
            <a:r>
              <a:rPr lang="en-GB" sz="2400" dirty="0">
                <a:effectLst/>
                <a:latin typeface="Calibri" panose="020F0502020204030204" pitchFamily="34" charset="0"/>
                <a:ea typeface="Calibri" panose="020F0502020204030204" pitchFamily="34" charset="0"/>
                <a:cs typeface="Times New Roman" panose="02020603050405020304" pitchFamily="18" charset="0"/>
              </a:rPr>
              <a:t>(40 mins) - including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Break</a:t>
            </a:r>
          </a:p>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Practicalities of Leadership</a:t>
            </a:r>
            <a:r>
              <a:rPr lang="en-GB" sz="2400" dirty="0">
                <a:effectLst/>
                <a:latin typeface="Calibri" panose="020F0502020204030204" pitchFamily="34" charset="0"/>
                <a:ea typeface="Calibri" panose="020F0502020204030204" pitchFamily="34" charset="0"/>
                <a:cs typeface="Times New Roman" panose="02020603050405020304" pitchFamily="18" charset="0"/>
              </a:rPr>
              <a:t> (25 mins)</a:t>
            </a:r>
          </a:p>
          <a:p>
            <a:r>
              <a:rPr lang="en-GB" sz="2400" b="1" dirty="0">
                <a:latin typeface="Calibri" panose="020F0502020204030204" pitchFamily="34" charset="0"/>
                <a:cs typeface="Times New Roman" panose="02020603050405020304" pitchFamily="18" charset="0"/>
              </a:rPr>
              <a:t>Finish &amp; Log off </a:t>
            </a:r>
            <a:r>
              <a:rPr lang="en-GB" sz="2400" dirty="0">
                <a:latin typeface="Calibri" panose="020F0502020204030204" pitchFamily="34" charset="0"/>
                <a:cs typeface="Times New Roman" panose="02020603050405020304" pitchFamily="18" charset="0"/>
              </a:rPr>
              <a:t>(5mins)</a:t>
            </a:r>
            <a:endParaRPr lang="en-GB" sz="2400" dirty="0"/>
          </a:p>
        </p:txBody>
      </p:sp>
    </p:spTree>
    <p:extLst>
      <p:ext uri="{BB962C8B-B14F-4D97-AF65-F5344CB8AC3E}">
        <p14:creationId xmlns:p14="http://schemas.microsoft.com/office/powerpoint/2010/main" val="17834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pink background with text&#10;&#10;Description automatically generated">
            <a:extLst>
              <a:ext uri="{FF2B5EF4-FFF2-40B4-BE49-F238E27FC236}">
                <a16:creationId xmlns:a16="http://schemas.microsoft.com/office/drawing/2014/main" id="{568C5DD7-2043-8C1E-BEDC-5352E6A31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TODAY’S OBJECTIVES</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573380" cy="3985706"/>
          </a:xfrm>
          <a:prstGeom prst="rect">
            <a:avLst/>
          </a:prstGeom>
          <a:noFill/>
        </p:spPr>
        <p:txBody>
          <a:bodyPr wrap="square">
            <a:spAutoFit/>
          </a:bodyPr>
          <a:lstStyle/>
          <a:p>
            <a:pPr marL="285750" lvl="0" indent="-285750">
              <a:buFont typeface="Arial" panose="020B0604020202020204" pitchFamily="34" charset="0"/>
              <a:buChar char="•"/>
            </a:pPr>
            <a:r>
              <a:rPr lang="en-GB" sz="2300" dirty="0"/>
              <a:t>Consider the </a:t>
            </a:r>
            <a:r>
              <a:rPr lang="en-GB" sz="2300" b="1" dirty="0"/>
              <a:t>different qualities of leadership </a:t>
            </a:r>
            <a:r>
              <a:rPr lang="en-GB" sz="2300" dirty="0"/>
              <a:t>and </a:t>
            </a:r>
            <a:r>
              <a:rPr lang="en-GB" sz="2300" b="1" dirty="0"/>
              <a:t>what makes a good leader</a:t>
            </a:r>
            <a:r>
              <a:rPr lang="en-GB" sz="2300" dirty="0"/>
              <a:t>.</a:t>
            </a:r>
          </a:p>
          <a:p>
            <a:pPr marL="285750" lvl="0" indent="-285750">
              <a:buFont typeface="Arial" panose="020B0604020202020204" pitchFamily="34" charset="0"/>
              <a:buChar char="•"/>
            </a:pPr>
            <a:r>
              <a:rPr lang="en-GB" sz="2300" dirty="0"/>
              <a:t>Understand the different </a:t>
            </a:r>
            <a:r>
              <a:rPr lang="en-GB" sz="2300" b="1" dirty="0"/>
              <a:t>knowledge</a:t>
            </a:r>
            <a:r>
              <a:rPr lang="en-GB" sz="2300" dirty="0"/>
              <a:t>, </a:t>
            </a:r>
            <a:r>
              <a:rPr lang="en-GB" sz="2300" b="1" dirty="0"/>
              <a:t>skills</a:t>
            </a:r>
            <a:r>
              <a:rPr lang="en-GB" sz="2300" dirty="0"/>
              <a:t> and </a:t>
            </a:r>
            <a:r>
              <a:rPr lang="en-GB" sz="2300" b="1" dirty="0"/>
              <a:t>attitudes</a:t>
            </a:r>
            <a:r>
              <a:rPr lang="en-GB" sz="2300" dirty="0"/>
              <a:t> that make up a leader. </a:t>
            </a:r>
          </a:p>
          <a:p>
            <a:pPr marL="285750" lvl="0" indent="-285750">
              <a:buFont typeface="Arial" panose="020B0604020202020204" pitchFamily="34" charset="0"/>
              <a:buChar char="•"/>
            </a:pPr>
            <a:r>
              <a:rPr lang="en-GB" sz="2300" dirty="0"/>
              <a:t>Think about the different considerations a </a:t>
            </a:r>
            <a:r>
              <a:rPr lang="en-GB" sz="2300" b="1" dirty="0"/>
              <a:t>leader needs to think about when running activities</a:t>
            </a:r>
            <a:r>
              <a:rPr lang="en-GB" sz="2300" dirty="0"/>
              <a:t>.</a:t>
            </a:r>
          </a:p>
          <a:p>
            <a:pPr marL="285750" lvl="0" indent="-285750">
              <a:buFont typeface="Arial" panose="020B0604020202020204" pitchFamily="34" charset="0"/>
              <a:buChar char="•"/>
            </a:pPr>
            <a:r>
              <a:rPr lang="en-GB" sz="2300" dirty="0"/>
              <a:t>To </a:t>
            </a:r>
            <a:r>
              <a:rPr lang="en-GB" sz="2300" b="1" dirty="0"/>
              <a:t>develop and share new activities </a:t>
            </a:r>
            <a:r>
              <a:rPr lang="en-GB" sz="2300" dirty="0"/>
              <a:t>and ideas for working with children </a:t>
            </a:r>
          </a:p>
          <a:p>
            <a:pPr marL="285750" lvl="0" indent="-285750">
              <a:buFont typeface="Arial" panose="020B0604020202020204" pitchFamily="34" charset="0"/>
              <a:buChar char="•"/>
            </a:pPr>
            <a:r>
              <a:rPr lang="en-GB" sz="2300" dirty="0"/>
              <a:t>Tick off an </a:t>
            </a:r>
            <a:r>
              <a:rPr lang="en-GB" sz="2300" b="1" dirty="0"/>
              <a:t>important requirement for the King’s badge </a:t>
            </a:r>
            <a:r>
              <a:rPr lang="en-GB" sz="2300" dirty="0"/>
              <a:t>(preparing for your volunteering in the BB)</a:t>
            </a:r>
          </a:p>
          <a:p>
            <a:pPr marL="285750" lvl="0" indent="-285750">
              <a:buFont typeface="Arial" panose="020B0604020202020204" pitchFamily="34" charset="0"/>
              <a:buChar char="•"/>
            </a:pPr>
            <a:r>
              <a:rPr lang="en-GB" sz="2300" dirty="0"/>
              <a:t>Meet and </a:t>
            </a:r>
            <a:r>
              <a:rPr lang="en-GB" sz="2300" b="1" dirty="0"/>
              <a:t>get to know other young people </a:t>
            </a:r>
            <a:r>
              <a:rPr lang="en-GB" sz="2300" dirty="0"/>
              <a:t>from different groups</a:t>
            </a:r>
          </a:p>
          <a:p>
            <a:pPr marL="285750" lvl="0" indent="-285750">
              <a:buFont typeface="Arial" panose="020B0604020202020204" pitchFamily="34" charset="0"/>
              <a:buChar char="•"/>
            </a:pPr>
            <a:r>
              <a:rPr lang="en-GB" sz="2300" b="1" dirty="0"/>
              <a:t>Have fun!</a:t>
            </a:r>
          </a:p>
        </p:txBody>
      </p:sp>
    </p:spTree>
    <p:extLst>
      <p:ext uri="{BB962C8B-B14F-4D97-AF65-F5344CB8AC3E}">
        <p14:creationId xmlns:p14="http://schemas.microsoft.com/office/powerpoint/2010/main" val="237926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pink background with text&#10;&#10;Description automatically generated">
            <a:extLst>
              <a:ext uri="{FF2B5EF4-FFF2-40B4-BE49-F238E27FC236}">
                <a16:creationId xmlns:a16="http://schemas.microsoft.com/office/drawing/2014/main" id="{F03753B7-9A72-BC6B-530D-83603B05C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GETTING INTO OUR GROUPS</a:t>
            </a:r>
          </a:p>
        </p:txBody>
      </p:sp>
      <p:sp>
        <p:nvSpPr>
          <p:cNvPr id="7" name="TextBox 6">
            <a:extLst>
              <a:ext uri="{FF2B5EF4-FFF2-40B4-BE49-F238E27FC236}">
                <a16:creationId xmlns:a16="http://schemas.microsoft.com/office/drawing/2014/main" id="{484F6E00-9F80-4CC7-A75B-BF6F236A8D5A}"/>
              </a:ext>
            </a:extLst>
          </p:cNvPr>
          <p:cNvSpPr txBox="1"/>
          <p:nvPr/>
        </p:nvSpPr>
        <p:spPr>
          <a:xfrm>
            <a:off x="474640" y="2386913"/>
            <a:ext cx="7902444" cy="865173"/>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We are going to form some smaller groups that we will go in and out of during today’s session.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844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white and pink background with text&#10;&#10;Description automatically generated">
            <a:extLst>
              <a:ext uri="{FF2B5EF4-FFF2-40B4-BE49-F238E27FC236}">
                <a16:creationId xmlns:a16="http://schemas.microsoft.com/office/drawing/2014/main" id="{56778524-C1F5-D768-04C1-C7125E80D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LEADERSHIP MATTERS: WHO’S WHO</a:t>
            </a:r>
          </a:p>
        </p:txBody>
      </p:sp>
      <p:sp>
        <p:nvSpPr>
          <p:cNvPr id="7" name="TextBox 6">
            <a:extLst>
              <a:ext uri="{FF2B5EF4-FFF2-40B4-BE49-F238E27FC236}">
                <a16:creationId xmlns:a16="http://schemas.microsoft.com/office/drawing/2014/main" id="{484F6E00-9F80-4CC7-A75B-BF6F236A8D5A}"/>
              </a:ext>
            </a:extLst>
          </p:cNvPr>
          <p:cNvSpPr txBox="1"/>
          <p:nvPr/>
        </p:nvSpPr>
        <p:spPr>
          <a:xfrm>
            <a:off x="474640" y="2386913"/>
            <a:ext cx="7902444" cy="865173"/>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A look at well-known leaders and what makes them a ‘good’ or ‘bad’ leader.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FCE5F82A-0BC9-57B4-A8E3-F807E19CAFAE}"/>
              </a:ext>
            </a:extLst>
          </p:cNvPr>
          <p:cNvGrpSpPr/>
          <p:nvPr/>
        </p:nvGrpSpPr>
        <p:grpSpPr>
          <a:xfrm>
            <a:off x="2706923" y="3044536"/>
            <a:ext cx="5096650" cy="3540520"/>
            <a:chOff x="1241804" y="-3702"/>
            <a:chExt cx="9708250" cy="6879704"/>
          </a:xfrm>
        </p:grpSpPr>
        <p:pic>
          <p:nvPicPr>
            <p:cNvPr id="3" name="Picture 6" descr="Elon Musk - Wikipedia">
              <a:extLst>
                <a:ext uri="{FF2B5EF4-FFF2-40B4-BE49-F238E27FC236}">
                  <a16:creationId xmlns:a16="http://schemas.microsoft.com/office/drawing/2014/main" id="{B427E15A-BAA4-5DFC-D01F-5CE7C8644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4888" y="0"/>
              <a:ext cx="2500084" cy="34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Adolf Hitler | Biography, Rise to Power, &amp; Facts | Britannica">
              <a:extLst>
                <a:ext uri="{FF2B5EF4-FFF2-40B4-BE49-F238E27FC236}">
                  <a16:creationId xmlns:a16="http://schemas.microsoft.com/office/drawing/2014/main" id="{2A85B3D0-90D9-DB4B-CFE2-AD91982B1A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14" r="3414"/>
            <a:stretch/>
          </p:blipFill>
          <p:spPr bwMode="auto">
            <a:xfrm>
              <a:off x="6108552" y="-3702"/>
              <a:ext cx="2432000" cy="34284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Donald J. Trump | The White House">
              <a:extLst>
                <a:ext uri="{FF2B5EF4-FFF2-40B4-BE49-F238E27FC236}">
                  <a16:creationId xmlns:a16="http://schemas.microsoft.com/office/drawing/2014/main" id="{91640F26-0A18-8B5C-5632-F200C257C45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1234"/>
            <a:stretch/>
          </p:blipFill>
          <p:spPr bwMode="auto">
            <a:xfrm>
              <a:off x="1241804" y="3392557"/>
              <a:ext cx="2409644" cy="34654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Greta Thunberg - Wikipedia">
              <a:extLst>
                <a:ext uri="{FF2B5EF4-FFF2-40B4-BE49-F238E27FC236}">
                  <a16:creationId xmlns:a16="http://schemas.microsoft.com/office/drawing/2014/main" id="{A82F28CC-E657-FAC5-3E72-1CE16474E6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194" y="3392557"/>
              <a:ext cx="2491376" cy="34654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Kim Jong-un - Wikipedia">
              <a:extLst>
                <a:ext uri="{FF2B5EF4-FFF2-40B4-BE49-F238E27FC236}">
                  <a16:creationId xmlns:a16="http://schemas.microsoft.com/office/drawing/2014/main" id="{E81F5B8E-BCDD-CD84-6CA4-1D8E69FF4AA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77"/>
            <a:stretch/>
          </p:blipFill>
          <p:spPr bwMode="auto">
            <a:xfrm>
              <a:off x="6110286" y="3392557"/>
              <a:ext cx="2430266" cy="34654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Winston Churchill - Wikipedia">
              <a:extLst>
                <a:ext uri="{FF2B5EF4-FFF2-40B4-BE49-F238E27FC236}">
                  <a16:creationId xmlns:a16="http://schemas.microsoft.com/office/drawing/2014/main" id="{6F581022-F252-974D-2839-3325B115683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815"/>
            <a:stretch/>
          </p:blipFill>
          <p:spPr bwMode="auto">
            <a:xfrm>
              <a:off x="8519788" y="3392558"/>
              <a:ext cx="2430266" cy="34834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eir Starmer - Wikipedia">
              <a:extLst>
                <a:ext uri="{FF2B5EF4-FFF2-40B4-BE49-F238E27FC236}">
                  <a16:creationId xmlns:a16="http://schemas.microsoft.com/office/drawing/2014/main" id="{D16C95ED-57DF-F8B4-E066-A62FF84A04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1804" y="-2444"/>
              <a:ext cx="2433084" cy="3395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harles III - Wikipedia">
              <a:extLst>
                <a:ext uri="{FF2B5EF4-FFF2-40B4-BE49-F238E27FC236}">
                  <a16:creationId xmlns:a16="http://schemas.microsoft.com/office/drawing/2014/main" id="{4897C84B-DCDB-274E-3515-A0CED23019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46083" y="0"/>
              <a:ext cx="2403971" cy="33883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394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96F3D5A-1BD4-DEE7-83E6-7866F0599E27}"/>
              </a:ext>
            </a:extLst>
          </p:cNvPr>
          <p:cNvGrpSpPr/>
          <p:nvPr/>
        </p:nvGrpSpPr>
        <p:grpSpPr>
          <a:xfrm>
            <a:off x="1241804" y="-3702"/>
            <a:ext cx="9708250" cy="6879704"/>
            <a:chOff x="1241804" y="-3702"/>
            <a:chExt cx="9708250" cy="6879704"/>
          </a:xfrm>
        </p:grpSpPr>
        <p:pic>
          <p:nvPicPr>
            <p:cNvPr id="14" name="Picture 6" descr="Elon Musk - Wikipedia">
              <a:extLst>
                <a:ext uri="{FF2B5EF4-FFF2-40B4-BE49-F238E27FC236}">
                  <a16:creationId xmlns:a16="http://schemas.microsoft.com/office/drawing/2014/main" id="{88C15496-3450-FC17-ADE6-AA39B7CA7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4888" y="0"/>
              <a:ext cx="2500084" cy="342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Adolf Hitler | Biography, Rise to Power, &amp; Facts | Britannica">
              <a:extLst>
                <a:ext uri="{FF2B5EF4-FFF2-40B4-BE49-F238E27FC236}">
                  <a16:creationId xmlns:a16="http://schemas.microsoft.com/office/drawing/2014/main" id="{FB451ADC-AF61-F004-5950-A8724DD02A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4" r="3414"/>
            <a:stretch/>
          </p:blipFill>
          <p:spPr bwMode="auto">
            <a:xfrm>
              <a:off x="6108552" y="-3702"/>
              <a:ext cx="2432000" cy="34284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Donald J. Trump | The White House">
              <a:extLst>
                <a:ext uri="{FF2B5EF4-FFF2-40B4-BE49-F238E27FC236}">
                  <a16:creationId xmlns:a16="http://schemas.microsoft.com/office/drawing/2014/main" id="{3B4D7577-70CA-3D6A-3C12-6096AE4D6C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234"/>
            <a:stretch/>
          </p:blipFill>
          <p:spPr bwMode="auto">
            <a:xfrm>
              <a:off x="1241804" y="3392557"/>
              <a:ext cx="2409644" cy="34654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Greta Thunberg - Wikipedia">
              <a:extLst>
                <a:ext uri="{FF2B5EF4-FFF2-40B4-BE49-F238E27FC236}">
                  <a16:creationId xmlns:a16="http://schemas.microsoft.com/office/drawing/2014/main" id="{D1F0A0A1-5E6A-2FE0-3188-94955CC5E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194" y="3392557"/>
              <a:ext cx="2491376" cy="34654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2" descr="Kim Jong-un - Wikipedia">
              <a:extLst>
                <a:ext uri="{FF2B5EF4-FFF2-40B4-BE49-F238E27FC236}">
                  <a16:creationId xmlns:a16="http://schemas.microsoft.com/office/drawing/2014/main" id="{B6F8AB3B-472B-B3F5-F8E8-4AE13C56BA0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77"/>
            <a:stretch/>
          </p:blipFill>
          <p:spPr bwMode="auto">
            <a:xfrm>
              <a:off x="6110286" y="3392557"/>
              <a:ext cx="2430266" cy="34654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4" descr="Winston Churchill - Wikipedia">
              <a:extLst>
                <a:ext uri="{FF2B5EF4-FFF2-40B4-BE49-F238E27FC236}">
                  <a16:creationId xmlns:a16="http://schemas.microsoft.com/office/drawing/2014/main" id="{5909339F-1705-D938-8013-67854FC1524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815"/>
            <a:stretch/>
          </p:blipFill>
          <p:spPr bwMode="auto">
            <a:xfrm>
              <a:off x="8519788" y="3392558"/>
              <a:ext cx="2430266" cy="3483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Keir Starmer - Wikipedia">
              <a:extLst>
                <a:ext uri="{FF2B5EF4-FFF2-40B4-BE49-F238E27FC236}">
                  <a16:creationId xmlns:a16="http://schemas.microsoft.com/office/drawing/2014/main" id="{3A854303-30A2-8A82-116B-08DC4D21CB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1804" y="-2444"/>
              <a:ext cx="2433084" cy="33950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arles III - Wikipedia">
              <a:extLst>
                <a:ext uri="{FF2B5EF4-FFF2-40B4-BE49-F238E27FC236}">
                  <a16:creationId xmlns:a16="http://schemas.microsoft.com/office/drawing/2014/main" id="{93CFF832-2CF6-CAA5-BD12-03428F586A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46083" y="0"/>
              <a:ext cx="2403971" cy="33883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760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pink background with text&#10;&#10;Description automatically generated">
            <a:extLst>
              <a:ext uri="{FF2B5EF4-FFF2-40B4-BE49-F238E27FC236}">
                <a16:creationId xmlns:a16="http://schemas.microsoft.com/office/drawing/2014/main" id="{746BAC36-06AC-B86B-91D1-1AE0008B3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LEADERSHIP IN BB: AGREEMENT LINE</a:t>
            </a:r>
          </a:p>
        </p:txBody>
      </p:sp>
      <p:sp>
        <p:nvSpPr>
          <p:cNvPr id="7" name="TextBox 6">
            <a:extLst>
              <a:ext uri="{FF2B5EF4-FFF2-40B4-BE49-F238E27FC236}">
                <a16:creationId xmlns:a16="http://schemas.microsoft.com/office/drawing/2014/main" id="{484F6E00-9F80-4CC7-A75B-BF6F236A8D5A}"/>
              </a:ext>
            </a:extLst>
          </p:cNvPr>
          <p:cNvSpPr txBox="1"/>
          <p:nvPr/>
        </p:nvSpPr>
        <p:spPr>
          <a:xfrm>
            <a:off x="474640" y="2386913"/>
            <a:ext cx="7902444" cy="1260345"/>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An activity that looks at different opinions of leadership in the BB and encourages debates between participants, exploring different viewpoints.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006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pink background with text&#10;&#10;Description automatically generated">
            <a:extLst>
              <a:ext uri="{FF2B5EF4-FFF2-40B4-BE49-F238E27FC236}">
                <a16:creationId xmlns:a16="http://schemas.microsoft.com/office/drawing/2014/main" id="{47CE12B7-FE76-46F8-3487-3B9C6BC1A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LEADERSHIP IN BB: ACTIVITIES &amp; LEADERS</a:t>
            </a:r>
          </a:p>
        </p:txBody>
      </p:sp>
      <p:sp>
        <p:nvSpPr>
          <p:cNvPr id="7" name="TextBox 6">
            <a:extLst>
              <a:ext uri="{FF2B5EF4-FFF2-40B4-BE49-F238E27FC236}">
                <a16:creationId xmlns:a16="http://schemas.microsoft.com/office/drawing/2014/main" id="{484F6E00-9F80-4CC7-A75B-BF6F236A8D5A}"/>
              </a:ext>
            </a:extLst>
          </p:cNvPr>
          <p:cNvSpPr txBox="1"/>
          <p:nvPr/>
        </p:nvSpPr>
        <p:spPr>
          <a:xfrm>
            <a:off x="491418" y="2454025"/>
            <a:ext cx="7902444" cy="1260345"/>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To take a look at two of the most important aspects of BB – activities and leaders. Participants will explore what makes for a good leader and a good activity and why both are important. </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935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69108C95A90340A92A99B1FB545C31" ma:contentTypeVersion="18" ma:contentTypeDescription="Create a new document." ma:contentTypeScope="" ma:versionID="ce97d1d4837d7a19e087b35bada025e9">
  <xsd:schema xmlns:xsd="http://www.w3.org/2001/XMLSchema" xmlns:xs="http://www.w3.org/2001/XMLSchema" xmlns:p="http://schemas.microsoft.com/office/2006/metadata/properties" xmlns:ns2="1882bf16-55f3-411b-b6d1-84df8e4c00b7" xmlns:ns3="d656bd3d-142a-4ec1-be80-c131dd2f7887" targetNamespace="http://schemas.microsoft.com/office/2006/metadata/properties" ma:root="true" ma:fieldsID="c54f83e2e3c7ec55ce9aeb7714a01a0b" ns2:_="" ns3:_="">
    <xsd:import namespace="1882bf16-55f3-411b-b6d1-84df8e4c00b7"/>
    <xsd:import namespace="d656bd3d-142a-4ec1-be80-c131dd2f7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2bf16-55f3-411b-b6d1-84df8e4c0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2ec050-890d-4cb5-a79a-6eb9ec9677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6bd3d-142a-4ec1-be80-c131dd2f78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6d66b1e-55fd-42dd-bf67-e35f1ca5eed3}" ma:internalName="TaxCatchAll" ma:showField="CatchAllData" ma:web="d656bd3d-142a-4ec1-be80-c131dd2f78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656bd3d-142a-4ec1-be80-c131dd2f7887">
      <UserInfo>
        <DisplayName/>
        <AccountId xsi:nil="true"/>
        <AccountType/>
      </UserInfo>
    </SharedWithUsers>
    <MediaLengthInSeconds xmlns="1882bf16-55f3-411b-b6d1-84df8e4c00b7" xsi:nil="true"/>
    <TaxCatchAll xmlns="d656bd3d-142a-4ec1-be80-c131dd2f7887" xsi:nil="true"/>
    <lcf76f155ced4ddcb4097134ff3c332f xmlns="1882bf16-55f3-411b-b6d1-84df8e4c00b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B8731FB-0CAC-42D9-A1ED-ACF2C90213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2bf16-55f3-411b-b6d1-84df8e4c00b7"/>
    <ds:schemaRef ds:uri="d656bd3d-142a-4ec1-be80-c131dd2f7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7A675D-55F4-4E7F-8DC7-3E9CE57904C2}">
  <ds:schemaRefs>
    <ds:schemaRef ds:uri="http://schemas.microsoft.com/sharepoint/v3/contenttype/forms"/>
  </ds:schemaRefs>
</ds:datastoreItem>
</file>

<file path=customXml/itemProps3.xml><?xml version="1.0" encoding="utf-8"?>
<ds:datastoreItem xmlns:ds="http://schemas.openxmlformats.org/officeDocument/2006/customXml" ds:itemID="{EF36A11C-6B36-4E3D-85CB-B2ACD68A22EC}">
  <ds:schemaRefs>
    <ds:schemaRef ds:uri="http://schemas.microsoft.com/office/2006/metadata/properties"/>
    <ds:schemaRef ds:uri="http://schemas.microsoft.com/office/infopath/2007/PartnerControls"/>
    <ds:schemaRef ds:uri="d656bd3d-142a-4ec1-be80-c131dd2f7887"/>
    <ds:schemaRef ds:uri="1882bf16-55f3-411b-b6d1-84df8e4c00b7"/>
  </ds:schemaRefs>
</ds:datastoreItem>
</file>

<file path=docProps/app.xml><?xml version="1.0" encoding="utf-8"?>
<Properties xmlns="http://schemas.openxmlformats.org/officeDocument/2006/extended-properties" xmlns:vt="http://schemas.openxmlformats.org/officeDocument/2006/docPropsVTypes">
  <TotalTime>6943</TotalTime>
  <Words>618</Words>
  <Application>Microsoft Office PowerPoint</Application>
  <PresentationFormat>Widescreen</PresentationFormat>
  <Paragraphs>68</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Futura-Bold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MAKES A GOOD LEADER?</vt:lpstr>
      <vt:lpstr>WHAT MAKES A GOOD ACTIVITY?</vt:lpstr>
      <vt:lpstr>PowerPoint Presentation</vt:lpstr>
      <vt:lpstr>PowerPoint Presentation</vt:lpstr>
      <vt:lpstr>JOB ADVERT</vt:lpstr>
      <vt:lpstr>BENEFITS &amp; WHY?</vt:lpstr>
      <vt:lpstr>PowerPoint Presentation</vt:lpstr>
      <vt:lpstr>YOUR ACTIVITY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Norman</dc:creator>
  <cp:lastModifiedBy>Joe Harrison</cp:lastModifiedBy>
  <cp:revision>33</cp:revision>
  <dcterms:created xsi:type="dcterms:W3CDTF">2020-12-16T18:26:40Z</dcterms:created>
  <dcterms:modified xsi:type="dcterms:W3CDTF">2024-11-12T16:09:34Z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0x0101007269108C95A90340A92A99B1FB545C31</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