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332" r:id="rId5"/>
    <p:sldId id="301" r:id="rId6"/>
    <p:sldId id="304" r:id="rId7"/>
    <p:sldId id="375" r:id="rId8"/>
    <p:sldId id="337" r:id="rId9"/>
    <p:sldId id="374" r:id="rId10"/>
    <p:sldId id="358" r:id="rId11"/>
    <p:sldId id="354" r:id="rId12"/>
    <p:sldId id="355" r:id="rId13"/>
    <p:sldId id="356" r:id="rId14"/>
    <p:sldId id="357" r:id="rId15"/>
    <p:sldId id="373" r:id="rId16"/>
    <p:sldId id="376" r:id="rId17"/>
    <p:sldId id="359" r:id="rId18"/>
    <p:sldId id="360" r:id="rId19"/>
    <p:sldId id="361" r:id="rId20"/>
    <p:sldId id="377" r:id="rId21"/>
    <p:sldId id="362" r:id="rId22"/>
    <p:sldId id="353" r:id="rId23"/>
    <p:sldId id="338" r:id="rId24"/>
    <p:sldId id="363" r:id="rId25"/>
    <p:sldId id="364" r:id="rId26"/>
    <p:sldId id="378" r:id="rId27"/>
    <p:sldId id="380" r:id="rId28"/>
    <p:sldId id="366" r:id="rId29"/>
    <p:sldId id="339" r:id="rId30"/>
    <p:sldId id="381" r:id="rId31"/>
    <p:sldId id="372" r:id="rId32"/>
    <p:sldId id="382" r:id="rId33"/>
    <p:sldId id="383" r:id="rId34"/>
    <p:sldId id="384" r:id="rId35"/>
    <p:sldId id="386" r:id="rId36"/>
    <p:sldId id="385" r:id="rId37"/>
    <p:sldId id="350" r:id="rId38"/>
    <p:sldId id="35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Harrison" initials="JH" lastIdx="1" clrIdx="0">
    <p:extLst>
      <p:ext uri="{19B8F6BF-5375-455C-9EA6-DF929625EA0E}">
        <p15:presenceInfo xmlns:p15="http://schemas.microsoft.com/office/powerpoint/2012/main" userId="307451a64d4b2d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B8E"/>
    <a:srgbClr val="2D39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Harrison" userId="f206b194-a1d2-46c8-b119-2ffce2be4e58" providerId="ADAL" clId="{FBA1AC66-A99A-409A-81CE-F44055BC198B}"/>
    <pc:docChg chg="undo custSel addSld delSld modSld sldOrd">
      <pc:chgData name="Joe Harrison" userId="f206b194-a1d2-46c8-b119-2ffce2be4e58" providerId="ADAL" clId="{FBA1AC66-A99A-409A-81CE-F44055BC198B}" dt="2022-01-14T11:52:48.787" v="1738" actId="20577"/>
      <pc:docMkLst>
        <pc:docMk/>
      </pc:docMkLst>
      <pc:sldChg chg="modSp mod">
        <pc:chgData name="Joe Harrison" userId="f206b194-a1d2-46c8-b119-2ffce2be4e58" providerId="ADAL" clId="{FBA1AC66-A99A-409A-81CE-F44055BC198B}" dt="2022-01-14T11:52:37.524" v="1731" actId="20577"/>
        <pc:sldMkLst>
          <pc:docMk/>
          <pc:sldMk cId="2379260308" sldId="304"/>
        </pc:sldMkLst>
        <pc:spChg chg="mod">
          <ac:chgData name="Joe Harrison" userId="f206b194-a1d2-46c8-b119-2ffce2be4e58" providerId="ADAL" clId="{FBA1AC66-A99A-409A-81CE-F44055BC198B}" dt="2022-01-14T11:52:37.524" v="1731" actId="20577"/>
          <ac:spMkLst>
            <pc:docMk/>
            <pc:sldMk cId="2379260308" sldId="304"/>
            <ac:spMk id="6" creationId="{647C8F3F-DBE7-4130-8706-56D8CC50FADF}"/>
          </ac:spMkLst>
        </pc:spChg>
      </pc:sldChg>
      <pc:sldChg chg="del">
        <pc:chgData name="Joe Harrison" userId="f206b194-a1d2-46c8-b119-2ffce2be4e58" providerId="ADAL" clId="{FBA1AC66-A99A-409A-81CE-F44055BC198B}" dt="2022-01-14T11:14:30.947" v="29" actId="2696"/>
        <pc:sldMkLst>
          <pc:docMk/>
          <pc:sldMk cId="3318445482" sldId="336"/>
        </pc:sldMkLst>
      </pc:sldChg>
      <pc:sldChg chg="modSp mod ord">
        <pc:chgData name="Joe Harrison" userId="f206b194-a1d2-46c8-b119-2ffce2be4e58" providerId="ADAL" clId="{FBA1AC66-A99A-409A-81CE-F44055BC198B}" dt="2022-01-14T11:30:54.113" v="379"/>
        <pc:sldMkLst>
          <pc:docMk/>
          <pc:sldMk cId="2960066426" sldId="339"/>
        </pc:sldMkLst>
        <pc:spChg chg="mod">
          <ac:chgData name="Joe Harrison" userId="f206b194-a1d2-46c8-b119-2ffce2be4e58" providerId="ADAL" clId="{FBA1AC66-A99A-409A-81CE-F44055BC198B}" dt="2022-01-14T11:30:39.180" v="375" actId="20577"/>
          <ac:spMkLst>
            <pc:docMk/>
            <pc:sldMk cId="2960066426" sldId="339"/>
            <ac:spMk id="17" creationId="{13EDF656-07E8-47F5-BCC4-8A291B436E3E}"/>
          </ac:spMkLst>
        </pc:spChg>
      </pc:sldChg>
      <pc:sldChg chg="modSp mod ord">
        <pc:chgData name="Joe Harrison" userId="f206b194-a1d2-46c8-b119-2ffce2be4e58" providerId="ADAL" clId="{FBA1AC66-A99A-409A-81CE-F44055BC198B}" dt="2022-01-14T11:52:48.787" v="1738" actId="20577"/>
        <pc:sldMkLst>
          <pc:docMk/>
          <pc:sldMk cId="2459595255" sldId="350"/>
        </pc:sldMkLst>
        <pc:spChg chg="mod">
          <ac:chgData name="Joe Harrison" userId="f206b194-a1d2-46c8-b119-2ffce2be4e58" providerId="ADAL" clId="{FBA1AC66-A99A-409A-81CE-F44055BC198B}" dt="2022-01-14T11:52:48.787" v="1738" actId="20577"/>
          <ac:spMkLst>
            <pc:docMk/>
            <pc:sldMk cId="2459595255" sldId="350"/>
            <ac:spMk id="6" creationId="{647C8F3F-DBE7-4130-8706-56D8CC50FADF}"/>
          </ac:spMkLst>
        </pc:spChg>
      </pc:sldChg>
      <pc:sldChg chg="addSp modSp del mod">
        <pc:chgData name="Joe Harrison" userId="f206b194-a1d2-46c8-b119-2ffce2be4e58" providerId="ADAL" clId="{FBA1AC66-A99A-409A-81CE-F44055BC198B}" dt="2022-01-14T11:13:37.599" v="28" actId="2696"/>
        <pc:sldMkLst>
          <pc:docMk/>
          <pc:sldMk cId="610630568" sldId="352"/>
        </pc:sldMkLst>
        <pc:spChg chg="mod">
          <ac:chgData name="Joe Harrison" userId="f206b194-a1d2-46c8-b119-2ffce2be4e58" providerId="ADAL" clId="{FBA1AC66-A99A-409A-81CE-F44055BC198B}" dt="2022-01-14T11:13:24.573" v="26" actId="1076"/>
          <ac:spMkLst>
            <pc:docMk/>
            <pc:sldMk cId="610630568" sldId="352"/>
            <ac:spMk id="4" creationId="{7172CC58-5769-432D-A395-A30CF076CC0F}"/>
          </ac:spMkLst>
        </pc:spChg>
        <pc:spChg chg="add mod">
          <ac:chgData name="Joe Harrison" userId="f206b194-a1d2-46c8-b119-2ffce2be4e58" providerId="ADAL" clId="{FBA1AC66-A99A-409A-81CE-F44055BC198B}" dt="2022-01-14T11:13:33.114" v="27" actId="1076"/>
          <ac:spMkLst>
            <pc:docMk/>
            <pc:sldMk cId="610630568" sldId="352"/>
            <ac:spMk id="6" creationId="{291E657E-E439-4708-9D28-0B5D98A3FA64}"/>
          </ac:spMkLst>
        </pc:spChg>
        <pc:spChg chg="mod">
          <ac:chgData name="Joe Harrison" userId="f206b194-a1d2-46c8-b119-2ffce2be4e58" providerId="ADAL" clId="{FBA1AC66-A99A-409A-81CE-F44055BC198B}" dt="2022-01-14T11:13:01.151" v="24" actId="20577"/>
          <ac:spMkLst>
            <pc:docMk/>
            <pc:sldMk cId="610630568" sldId="352"/>
            <ac:spMk id="17" creationId="{13EDF656-07E8-47F5-BCC4-8A291B436E3E}"/>
          </ac:spMkLst>
        </pc:spChg>
      </pc:sldChg>
      <pc:sldChg chg="addSp delSp modSp">
        <pc:chgData name="Joe Harrison" userId="f206b194-a1d2-46c8-b119-2ffce2be4e58" providerId="ADAL" clId="{FBA1AC66-A99A-409A-81CE-F44055BC198B}" dt="2022-01-14T11:22:07.007" v="171" actId="1076"/>
        <pc:sldMkLst>
          <pc:docMk/>
          <pc:sldMk cId="2607509527" sldId="364"/>
        </pc:sldMkLst>
        <pc:picChg chg="add mod">
          <ac:chgData name="Joe Harrison" userId="f206b194-a1d2-46c8-b119-2ffce2be4e58" providerId="ADAL" clId="{FBA1AC66-A99A-409A-81CE-F44055BC198B}" dt="2022-01-14T11:22:07.007" v="171" actId="1076"/>
          <ac:picMkLst>
            <pc:docMk/>
            <pc:sldMk cId="2607509527" sldId="364"/>
            <ac:picMk id="1026" creationId="{CD05F7E4-6C54-46E0-97C5-CD6F6217CC49}"/>
          </ac:picMkLst>
        </pc:picChg>
        <pc:picChg chg="del">
          <ac:chgData name="Joe Harrison" userId="f206b194-a1d2-46c8-b119-2ffce2be4e58" providerId="ADAL" clId="{FBA1AC66-A99A-409A-81CE-F44055BC198B}" dt="2022-01-14T11:21:35.232" v="167" actId="478"/>
          <ac:picMkLst>
            <pc:docMk/>
            <pc:sldMk cId="2607509527" sldId="364"/>
            <ac:picMk id="2050" creationId="{61E0C9A6-7DB6-46B0-93B7-32DAA4E29551}"/>
          </ac:picMkLst>
        </pc:picChg>
      </pc:sldChg>
      <pc:sldChg chg="del">
        <pc:chgData name="Joe Harrison" userId="f206b194-a1d2-46c8-b119-2ffce2be4e58" providerId="ADAL" clId="{FBA1AC66-A99A-409A-81CE-F44055BC198B}" dt="2022-01-14T11:24:21.409" v="252" actId="2696"/>
        <pc:sldMkLst>
          <pc:docMk/>
          <pc:sldMk cId="626351563" sldId="365"/>
        </pc:sldMkLst>
      </pc:sldChg>
      <pc:sldChg chg="del">
        <pc:chgData name="Joe Harrison" userId="f206b194-a1d2-46c8-b119-2ffce2be4e58" providerId="ADAL" clId="{FBA1AC66-A99A-409A-81CE-F44055BC198B}" dt="2022-01-14T11:38:42.856" v="1363" actId="47"/>
        <pc:sldMkLst>
          <pc:docMk/>
          <pc:sldMk cId="1973398541" sldId="368"/>
        </pc:sldMkLst>
      </pc:sldChg>
      <pc:sldChg chg="del">
        <pc:chgData name="Joe Harrison" userId="f206b194-a1d2-46c8-b119-2ffce2be4e58" providerId="ADAL" clId="{FBA1AC66-A99A-409A-81CE-F44055BC198B}" dt="2022-01-14T11:38:42.856" v="1363" actId="47"/>
        <pc:sldMkLst>
          <pc:docMk/>
          <pc:sldMk cId="3573813154" sldId="369"/>
        </pc:sldMkLst>
      </pc:sldChg>
      <pc:sldChg chg="del">
        <pc:chgData name="Joe Harrison" userId="f206b194-a1d2-46c8-b119-2ffce2be4e58" providerId="ADAL" clId="{FBA1AC66-A99A-409A-81CE-F44055BC198B}" dt="2022-01-14T11:38:42.856" v="1363" actId="47"/>
        <pc:sldMkLst>
          <pc:docMk/>
          <pc:sldMk cId="2563300072" sldId="370"/>
        </pc:sldMkLst>
      </pc:sldChg>
      <pc:sldChg chg="del">
        <pc:chgData name="Joe Harrison" userId="f206b194-a1d2-46c8-b119-2ffce2be4e58" providerId="ADAL" clId="{FBA1AC66-A99A-409A-81CE-F44055BC198B}" dt="2022-01-14T11:38:42.856" v="1363" actId="47"/>
        <pc:sldMkLst>
          <pc:docMk/>
          <pc:sldMk cId="1880858052" sldId="371"/>
        </pc:sldMkLst>
      </pc:sldChg>
      <pc:sldChg chg="add ord">
        <pc:chgData name="Joe Harrison" userId="f206b194-a1d2-46c8-b119-2ffce2be4e58" providerId="ADAL" clId="{FBA1AC66-A99A-409A-81CE-F44055BC198B}" dt="2022-01-14T11:14:36.266" v="32"/>
        <pc:sldMkLst>
          <pc:docMk/>
          <pc:sldMk cId="864713951" sldId="375"/>
        </pc:sldMkLst>
      </pc:sldChg>
      <pc:sldChg chg="modSp add mod ord modAnim">
        <pc:chgData name="Joe Harrison" userId="f206b194-a1d2-46c8-b119-2ffce2be4e58" providerId="ADAL" clId="{FBA1AC66-A99A-409A-81CE-F44055BC198B}" dt="2022-01-14T11:17:14.911" v="55"/>
        <pc:sldMkLst>
          <pc:docMk/>
          <pc:sldMk cId="2656006112" sldId="376"/>
        </pc:sldMkLst>
        <pc:spChg chg="mod">
          <ac:chgData name="Joe Harrison" userId="f206b194-a1d2-46c8-b119-2ffce2be4e58" providerId="ADAL" clId="{FBA1AC66-A99A-409A-81CE-F44055BC198B}" dt="2022-01-14T11:15:57.878" v="41" actId="20577"/>
          <ac:spMkLst>
            <pc:docMk/>
            <pc:sldMk cId="2656006112" sldId="376"/>
            <ac:spMk id="6" creationId="{647C8F3F-DBE7-4130-8706-56D8CC50FADF}"/>
          </ac:spMkLst>
        </pc:spChg>
        <pc:spChg chg="mod">
          <ac:chgData name="Joe Harrison" userId="f206b194-a1d2-46c8-b119-2ffce2be4e58" providerId="ADAL" clId="{FBA1AC66-A99A-409A-81CE-F44055BC198B}" dt="2022-01-14T11:16:44.850" v="52" actId="108"/>
          <ac:spMkLst>
            <pc:docMk/>
            <pc:sldMk cId="2656006112" sldId="376"/>
            <ac:spMk id="7" creationId="{87A534DE-F736-40BF-AB7D-12CAA69A648F}"/>
          </ac:spMkLst>
        </pc:spChg>
      </pc:sldChg>
      <pc:sldChg chg="modSp add mod ord modAnim">
        <pc:chgData name="Joe Harrison" userId="f206b194-a1d2-46c8-b119-2ffce2be4e58" providerId="ADAL" clId="{FBA1AC66-A99A-409A-81CE-F44055BC198B}" dt="2022-01-14T11:20:18.024" v="166" actId="5793"/>
        <pc:sldMkLst>
          <pc:docMk/>
          <pc:sldMk cId="2101688263" sldId="377"/>
        </pc:sldMkLst>
        <pc:spChg chg="mod">
          <ac:chgData name="Joe Harrison" userId="f206b194-a1d2-46c8-b119-2ffce2be4e58" providerId="ADAL" clId="{FBA1AC66-A99A-409A-81CE-F44055BC198B}" dt="2022-01-14T11:18:10.915" v="80" actId="20577"/>
          <ac:spMkLst>
            <pc:docMk/>
            <pc:sldMk cId="2101688263" sldId="377"/>
            <ac:spMk id="6" creationId="{647C8F3F-DBE7-4130-8706-56D8CC50FADF}"/>
          </ac:spMkLst>
        </pc:spChg>
        <pc:spChg chg="mod">
          <ac:chgData name="Joe Harrison" userId="f206b194-a1d2-46c8-b119-2ffce2be4e58" providerId="ADAL" clId="{FBA1AC66-A99A-409A-81CE-F44055BC198B}" dt="2022-01-14T11:20:18.024" v="166" actId="5793"/>
          <ac:spMkLst>
            <pc:docMk/>
            <pc:sldMk cId="2101688263" sldId="377"/>
            <ac:spMk id="7" creationId="{87A534DE-F736-40BF-AB7D-12CAA69A648F}"/>
          </ac:spMkLst>
        </pc:spChg>
      </pc:sldChg>
      <pc:sldChg chg="modSp add mod ord modAnim">
        <pc:chgData name="Joe Harrison" userId="f206b194-a1d2-46c8-b119-2ffce2be4e58" providerId="ADAL" clId="{FBA1AC66-A99A-409A-81CE-F44055BC198B}" dt="2022-01-14T11:25:57.558" v="294" actId="20577"/>
        <pc:sldMkLst>
          <pc:docMk/>
          <pc:sldMk cId="2120959851" sldId="378"/>
        </pc:sldMkLst>
        <pc:spChg chg="mod">
          <ac:chgData name="Joe Harrison" userId="f206b194-a1d2-46c8-b119-2ffce2be4e58" providerId="ADAL" clId="{FBA1AC66-A99A-409A-81CE-F44055BC198B}" dt="2022-01-14T11:24:29.669" v="270" actId="20577"/>
          <ac:spMkLst>
            <pc:docMk/>
            <pc:sldMk cId="2120959851" sldId="378"/>
            <ac:spMk id="6" creationId="{647C8F3F-DBE7-4130-8706-56D8CC50FADF}"/>
          </ac:spMkLst>
        </pc:spChg>
        <pc:spChg chg="mod">
          <ac:chgData name="Joe Harrison" userId="f206b194-a1d2-46c8-b119-2ffce2be4e58" providerId="ADAL" clId="{FBA1AC66-A99A-409A-81CE-F44055BC198B}" dt="2022-01-14T11:25:57.558" v="294" actId="20577"/>
          <ac:spMkLst>
            <pc:docMk/>
            <pc:sldMk cId="2120959851" sldId="378"/>
            <ac:spMk id="7" creationId="{87A534DE-F736-40BF-AB7D-12CAA69A648F}"/>
          </ac:spMkLst>
        </pc:spChg>
      </pc:sldChg>
      <pc:sldChg chg="addSp delSp modSp add del mod">
        <pc:chgData name="Joe Harrison" userId="f206b194-a1d2-46c8-b119-2ffce2be4e58" providerId="ADAL" clId="{FBA1AC66-A99A-409A-81CE-F44055BC198B}" dt="2022-01-14T11:24:03.596" v="248" actId="2696"/>
        <pc:sldMkLst>
          <pc:docMk/>
          <pc:sldMk cId="4170672497" sldId="378"/>
        </pc:sldMkLst>
        <pc:spChg chg="del">
          <ac:chgData name="Joe Harrison" userId="f206b194-a1d2-46c8-b119-2ffce2be4e58" providerId="ADAL" clId="{FBA1AC66-A99A-409A-81CE-F44055BC198B}" dt="2022-01-14T11:22:52.598" v="173" actId="478"/>
          <ac:spMkLst>
            <pc:docMk/>
            <pc:sldMk cId="4170672497" sldId="378"/>
            <ac:spMk id="2" creationId="{020ADFE5-F45A-410C-A83E-65FE0447B663}"/>
          </ac:spMkLst>
        </pc:spChg>
        <pc:spChg chg="del">
          <ac:chgData name="Joe Harrison" userId="f206b194-a1d2-46c8-b119-2ffce2be4e58" providerId="ADAL" clId="{FBA1AC66-A99A-409A-81CE-F44055BC198B}" dt="2022-01-14T11:22:54.971" v="175" actId="478"/>
          <ac:spMkLst>
            <pc:docMk/>
            <pc:sldMk cId="4170672497" sldId="378"/>
            <ac:spMk id="7" creationId="{484F6E00-9F80-4CC7-A75B-BF6F236A8D5A}"/>
          </ac:spMkLst>
        </pc:spChg>
        <pc:spChg chg="mod">
          <ac:chgData name="Joe Harrison" userId="f206b194-a1d2-46c8-b119-2ffce2be4e58" providerId="ADAL" clId="{FBA1AC66-A99A-409A-81CE-F44055BC198B}" dt="2022-01-14T11:23:26.055" v="239" actId="20577"/>
          <ac:spMkLst>
            <pc:docMk/>
            <pc:sldMk cId="4170672497" sldId="378"/>
            <ac:spMk id="17" creationId="{13EDF656-07E8-47F5-BCC4-8A291B436E3E}"/>
          </ac:spMkLst>
        </pc:spChg>
        <pc:spChg chg="del">
          <ac:chgData name="Joe Harrison" userId="f206b194-a1d2-46c8-b119-2ffce2be4e58" providerId="ADAL" clId="{FBA1AC66-A99A-409A-81CE-F44055BC198B}" dt="2022-01-14T11:22:53.721" v="174" actId="478"/>
          <ac:spMkLst>
            <pc:docMk/>
            <pc:sldMk cId="4170672497" sldId="378"/>
            <ac:spMk id="21" creationId="{7AB13376-6272-40FE-9DA3-83B5F68DFF1C}"/>
          </ac:spMkLst>
        </pc:spChg>
        <pc:picChg chg="add mod">
          <ac:chgData name="Joe Harrison" userId="f206b194-a1d2-46c8-b119-2ffce2be4e58" providerId="ADAL" clId="{FBA1AC66-A99A-409A-81CE-F44055BC198B}" dt="2022-01-14T11:23:53.815" v="247" actId="1076"/>
          <ac:picMkLst>
            <pc:docMk/>
            <pc:sldMk cId="4170672497" sldId="378"/>
            <ac:picMk id="9" creationId="{4F792762-1BDE-4EC5-9C9B-9E25F5B654AD}"/>
          </ac:picMkLst>
        </pc:picChg>
        <pc:picChg chg="add mod">
          <ac:chgData name="Joe Harrison" userId="f206b194-a1d2-46c8-b119-2ffce2be4e58" providerId="ADAL" clId="{FBA1AC66-A99A-409A-81CE-F44055BC198B}" dt="2022-01-14T11:23:51.004" v="246" actId="688"/>
          <ac:picMkLst>
            <pc:docMk/>
            <pc:sldMk cId="4170672497" sldId="378"/>
            <ac:picMk id="10" creationId="{B1759589-06EC-4C37-9FB8-F4D70871FFB8}"/>
          </ac:picMkLst>
        </pc:picChg>
      </pc:sldChg>
      <pc:sldChg chg="addSp delSp modSp add mod">
        <pc:chgData name="Joe Harrison" userId="f206b194-a1d2-46c8-b119-2ffce2be4e58" providerId="ADAL" clId="{FBA1AC66-A99A-409A-81CE-F44055BC198B}" dt="2022-01-14T11:29:23.897" v="369" actId="207"/>
        <pc:sldMkLst>
          <pc:docMk/>
          <pc:sldMk cId="2531690653" sldId="379"/>
        </pc:sldMkLst>
        <pc:spChg chg="add mod">
          <ac:chgData name="Joe Harrison" userId="f206b194-a1d2-46c8-b119-2ffce2be4e58" providerId="ADAL" clId="{FBA1AC66-A99A-409A-81CE-F44055BC198B}" dt="2022-01-14T11:29:23.897" v="369" actId="207"/>
          <ac:spMkLst>
            <pc:docMk/>
            <pc:sldMk cId="2531690653" sldId="379"/>
            <ac:spMk id="2" creationId="{D670E46A-9869-4007-9CE7-2F370966FFF8}"/>
          </ac:spMkLst>
        </pc:spChg>
        <pc:spChg chg="del">
          <ac:chgData name="Joe Harrison" userId="f206b194-a1d2-46c8-b119-2ffce2be4e58" providerId="ADAL" clId="{FBA1AC66-A99A-409A-81CE-F44055BC198B}" dt="2022-01-14T11:28:57.974" v="303" actId="478"/>
          <ac:spMkLst>
            <pc:docMk/>
            <pc:sldMk cId="2531690653" sldId="379"/>
            <ac:spMk id="7" creationId="{484F6E00-9F80-4CC7-A75B-BF6F236A8D5A}"/>
          </ac:spMkLst>
        </pc:spChg>
        <pc:spChg chg="del">
          <ac:chgData name="Joe Harrison" userId="f206b194-a1d2-46c8-b119-2ffce2be4e58" providerId="ADAL" clId="{FBA1AC66-A99A-409A-81CE-F44055BC198B}" dt="2022-01-14T11:28:57.974" v="303" actId="478"/>
          <ac:spMkLst>
            <pc:docMk/>
            <pc:sldMk cId="2531690653" sldId="379"/>
            <ac:spMk id="17" creationId="{13EDF656-07E8-47F5-BCC4-8A291B436E3E}"/>
          </ac:spMkLst>
        </pc:spChg>
        <pc:picChg chg="del">
          <ac:chgData name="Joe Harrison" userId="f206b194-a1d2-46c8-b119-2ffce2be4e58" providerId="ADAL" clId="{FBA1AC66-A99A-409A-81CE-F44055BC198B}" dt="2022-01-14T11:28:57.974" v="303" actId="478"/>
          <ac:picMkLst>
            <pc:docMk/>
            <pc:sldMk cId="2531690653" sldId="379"/>
            <ac:picMk id="3" creationId="{84869937-70B3-4DCE-B6CF-A0B051977AE6}"/>
          </ac:picMkLst>
        </pc:picChg>
        <pc:picChg chg="del">
          <ac:chgData name="Joe Harrison" userId="f206b194-a1d2-46c8-b119-2ffce2be4e58" providerId="ADAL" clId="{FBA1AC66-A99A-409A-81CE-F44055BC198B}" dt="2022-01-14T11:28:57.974" v="303" actId="478"/>
          <ac:picMkLst>
            <pc:docMk/>
            <pc:sldMk cId="2531690653" sldId="379"/>
            <ac:picMk id="5" creationId="{C1BBB170-8C9B-42E0-8FC1-EA9F7FB73875}"/>
          </ac:picMkLst>
        </pc:picChg>
      </pc:sldChg>
      <pc:sldChg chg="addSp delSp modSp add mod modAnim">
        <pc:chgData name="Joe Harrison" userId="f206b194-a1d2-46c8-b119-2ffce2be4e58" providerId="ADAL" clId="{FBA1AC66-A99A-409A-81CE-F44055BC198B}" dt="2022-01-14T11:27:30.941" v="302" actId="14100"/>
        <pc:sldMkLst>
          <pc:docMk/>
          <pc:sldMk cId="482262791" sldId="380"/>
        </pc:sldMkLst>
        <pc:spChg chg="del">
          <ac:chgData name="Joe Harrison" userId="f206b194-a1d2-46c8-b119-2ffce2be4e58" providerId="ADAL" clId="{FBA1AC66-A99A-409A-81CE-F44055BC198B}" dt="2022-01-14T11:26:55.987" v="297" actId="478"/>
          <ac:spMkLst>
            <pc:docMk/>
            <pc:sldMk cId="482262791" sldId="380"/>
            <ac:spMk id="6" creationId="{647C8F3F-DBE7-4130-8706-56D8CC50FADF}"/>
          </ac:spMkLst>
        </pc:spChg>
        <pc:spChg chg="del">
          <ac:chgData name="Joe Harrison" userId="f206b194-a1d2-46c8-b119-2ffce2be4e58" providerId="ADAL" clId="{FBA1AC66-A99A-409A-81CE-F44055BC198B}" dt="2022-01-14T11:26:55.987" v="297" actId="478"/>
          <ac:spMkLst>
            <pc:docMk/>
            <pc:sldMk cId="482262791" sldId="380"/>
            <ac:spMk id="7" creationId="{87A534DE-F736-40BF-AB7D-12CAA69A648F}"/>
          </ac:spMkLst>
        </pc:spChg>
        <pc:picChg chg="add mod">
          <ac:chgData name="Joe Harrison" userId="f206b194-a1d2-46c8-b119-2ffce2be4e58" providerId="ADAL" clId="{FBA1AC66-A99A-409A-81CE-F44055BC198B}" dt="2022-01-14T11:27:30.941" v="302" actId="14100"/>
          <ac:picMkLst>
            <pc:docMk/>
            <pc:sldMk cId="482262791" sldId="380"/>
            <ac:picMk id="2" creationId="{77D2BFD4-5D3D-4060-8241-B31E1C07BCF8}"/>
          </ac:picMkLst>
        </pc:picChg>
        <pc:picChg chg="del">
          <ac:chgData name="Joe Harrison" userId="f206b194-a1d2-46c8-b119-2ffce2be4e58" providerId="ADAL" clId="{FBA1AC66-A99A-409A-81CE-F44055BC198B}" dt="2022-01-14T11:26:55.987" v="297" actId="478"/>
          <ac:picMkLst>
            <pc:docMk/>
            <pc:sldMk cId="482262791" sldId="380"/>
            <ac:picMk id="5" creationId="{B5842727-8967-4FF2-9914-C8652530EDA2}"/>
          </ac:picMkLst>
        </pc:picChg>
      </pc:sldChg>
      <pc:sldChg chg="modSp add mod ord modAnim">
        <pc:chgData name="Joe Harrison" userId="f206b194-a1d2-46c8-b119-2ffce2be4e58" providerId="ADAL" clId="{FBA1AC66-A99A-409A-81CE-F44055BC198B}" dt="2022-01-14T11:38:18.836" v="1362"/>
        <pc:sldMkLst>
          <pc:docMk/>
          <pc:sldMk cId="1621351683" sldId="381"/>
        </pc:sldMkLst>
        <pc:spChg chg="mod">
          <ac:chgData name="Joe Harrison" userId="f206b194-a1d2-46c8-b119-2ffce2be4e58" providerId="ADAL" clId="{FBA1AC66-A99A-409A-81CE-F44055BC198B}" dt="2022-01-14T11:33:24.845" v="756"/>
          <ac:spMkLst>
            <pc:docMk/>
            <pc:sldMk cId="1621351683" sldId="381"/>
            <ac:spMk id="6" creationId="{647C8F3F-DBE7-4130-8706-56D8CC50FADF}"/>
          </ac:spMkLst>
        </pc:spChg>
        <pc:spChg chg="mod">
          <ac:chgData name="Joe Harrison" userId="f206b194-a1d2-46c8-b119-2ffce2be4e58" providerId="ADAL" clId="{FBA1AC66-A99A-409A-81CE-F44055BC198B}" dt="2022-01-14T11:37:24.656" v="1357" actId="403"/>
          <ac:spMkLst>
            <pc:docMk/>
            <pc:sldMk cId="1621351683" sldId="381"/>
            <ac:spMk id="7" creationId="{87A534DE-F736-40BF-AB7D-12CAA69A648F}"/>
          </ac:spMkLst>
        </pc:spChg>
      </pc:sldChg>
      <pc:sldChg chg="modSp add del mod ord">
        <pc:chgData name="Joe Harrison" userId="f206b194-a1d2-46c8-b119-2ffce2be4e58" providerId="ADAL" clId="{FBA1AC66-A99A-409A-81CE-F44055BC198B}" dt="2022-01-14T11:32:50.740" v="752" actId="2696"/>
        <pc:sldMkLst>
          <pc:docMk/>
          <pc:sldMk cId="1755420430" sldId="381"/>
        </pc:sldMkLst>
        <pc:spChg chg="mod">
          <ac:chgData name="Joe Harrison" userId="f206b194-a1d2-46c8-b119-2ffce2be4e58" providerId="ADAL" clId="{FBA1AC66-A99A-409A-81CE-F44055BC198B}" dt="2022-01-14T11:31:03.788" v="382"/>
          <ac:spMkLst>
            <pc:docMk/>
            <pc:sldMk cId="1755420430" sldId="381"/>
            <ac:spMk id="6" creationId="{647C8F3F-DBE7-4130-8706-56D8CC50FADF}"/>
          </ac:spMkLst>
        </pc:spChg>
        <pc:spChg chg="mod">
          <ac:chgData name="Joe Harrison" userId="f206b194-a1d2-46c8-b119-2ffce2be4e58" providerId="ADAL" clId="{FBA1AC66-A99A-409A-81CE-F44055BC198B}" dt="2022-01-14T11:32:27.883" v="751" actId="20577"/>
          <ac:spMkLst>
            <pc:docMk/>
            <pc:sldMk cId="1755420430" sldId="381"/>
            <ac:spMk id="7" creationId="{87A534DE-F736-40BF-AB7D-12CAA69A648F}"/>
          </ac:spMkLst>
        </pc:spChg>
      </pc:sldChg>
      <pc:sldChg chg="modSp add mod ord modAnim">
        <pc:chgData name="Joe Harrison" userId="f206b194-a1d2-46c8-b119-2ffce2be4e58" providerId="ADAL" clId="{FBA1AC66-A99A-409A-81CE-F44055BC198B}" dt="2022-01-14T11:40:41.743" v="1437" actId="14100"/>
        <pc:sldMkLst>
          <pc:docMk/>
          <pc:sldMk cId="3775549113" sldId="382"/>
        </pc:sldMkLst>
        <pc:spChg chg="mod">
          <ac:chgData name="Joe Harrison" userId="f206b194-a1d2-46c8-b119-2ffce2be4e58" providerId="ADAL" clId="{FBA1AC66-A99A-409A-81CE-F44055BC198B}" dt="2022-01-14T11:39:43.788" v="1428" actId="20577"/>
          <ac:spMkLst>
            <pc:docMk/>
            <pc:sldMk cId="3775549113" sldId="382"/>
            <ac:spMk id="6" creationId="{647C8F3F-DBE7-4130-8706-56D8CC50FADF}"/>
          </ac:spMkLst>
        </pc:spChg>
        <pc:spChg chg="mod">
          <ac:chgData name="Joe Harrison" userId="f206b194-a1d2-46c8-b119-2ffce2be4e58" providerId="ADAL" clId="{FBA1AC66-A99A-409A-81CE-F44055BC198B}" dt="2022-01-14T11:40:41.743" v="1437" actId="14100"/>
          <ac:spMkLst>
            <pc:docMk/>
            <pc:sldMk cId="3775549113" sldId="382"/>
            <ac:spMk id="7" creationId="{87A534DE-F736-40BF-AB7D-12CAA69A648F}"/>
          </ac:spMkLst>
        </pc:spChg>
      </pc:sldChg>
      <pc:sldChg chg="add ord">
        <pc:chgData name="Joe Harrison" userId="f206b194-a1d2-46c8-b119-2ffce2be4e58" providerId="ADAL" clId="{FBA1AC66-A99A-409A-81CE-F44055BC198B}" dt="2022-01-14T11:41:25.061" v="1440"/>
        <pc:sldMkLst>
          <pc:docMk/>
          <pc:sldMk cId="743376037" sldId="383"/>
        </pc:sldMkLst>
      </pc:sldChg>
      <pc:sldChg chg="addSp delSp modSp add mod ord delAnim modAnim">
        <pc:chgData name="Joe Harrison" userId="f206b194-a1d2-46c8-b119-2ffce2be4e58" providerId="ADAL" clId="{FBA1AC66-A99A-409A-81CE-F44055BC198B}" dt="2022-01-14T11:45:49.645" v="1499"/>
        <pc:sldMkLst>
          <pc:docMk/>
          <pc:sldMk cId="3040031729" sldId="384"/>
        </pc:sldMkLst>
        <pc:spChg chg="mod">
          <ac:chgData name="Joe Harrison" userId="f206b194-a1d2-46c8-b119-2ffce2be4e58" providerId="ADAL" clId="{FBA1AC66-A99A-409A-81CE-F44055BC198B}" dt="2022-01-14T11:43:57.687" v="1485" actId="20577"/>
          <ac:spMkLst>
            <pc:docMk/>
            <pc:sldMk cId="3040031729" sldId="384"/>
            <ac:spMk id="6" creationId="{647C8F3F-DBE7-4130-8706-56D8CC50FADF}"/>
          </ac:spMkLst>
        </pc:spChg>
        <pc:spChg chg="del">
          <ac:chgData name="Joe Harrison" userId="f206b194-a1d2-46c8-b119-2ffce2be4e58" providerId="ADAL" clId="{FBA1AC66-A99A-409A-81CE-F44055BC198B}" dt="2022-01-14T11:44:02.039" v="1486" actId="478"/>
          <ac:spMkLst>
            <pc:docMk/>
            <pc:sldMk cId="3040031729" sldId="384"/>
            <ac:spMk id="7" creationId="{87A534DE-F736-40BF-AB7D-12CAA69A648F}"/>
          </ac:spMkLst>
        </pc:spChg>
        <pc:spChg chg="add del">
          <ac:chgData name="Joe Harrison" userId="f206b194-a1d2-46c8-b119-2ffce2be4e58" providerId="ADAL" clId="{FBA1AC66-A99A-409A-81CE-F44055BC198B}" dt="2022-01-14T11:44:28.571" v="1488" actId="478"/>
          <ac:spMkLst>
            <pc:docMk/>
            <pc:sldMk cId="3040031729" sldId="384"/>
            <ac:spMk id="8" creationId="{AA025C3D-F6F3-49C4-BBDD-32F9C5D59610}"/>
          </ac:spMkLst>
        </pc:spChg>
        <pc:picChg chg="add mod">
          <ac:chgData name="Joe Harrison" userId="f206b194-a1d2-46c8-b119-2ffce2be4e58" providerId="ADAL" clId="{FBA1AC66-A99A-409A-81CE-F44055BC198B}" dt="2022-01-14T11:45:35.683" v="1498" actId="1037"/>
          <ac:picMkLst>
            <pc:docMk/>
            <pc:sldMk cId="3040031729" sldId="384"/>
            <ac:picMk id="4" creationId="{A204598D-22C2-41A7-B425-E9365CAB3754}"/>
          </ac:picMkLst>
        </pc:picChg>
      </pc:sldChg>
      <pc:sldChg chg="add ord">
        <pc:chgData name="Joe Harrison" userId="f206b194-a1d2-46c8-b119-2ffce2be4e58" providerId="ADAL" clId="{FBA1AC66-A99A-409A-81CE-F44055BC198B}" dt="2022-01-14T11:46:04.679" v="1502"/>
        <pc:sldMkLst>
          <pc:docMk/>
          <pc:sldMk cId="1347600158" sldId="385"/>
        </pc:sldMkLst>
      </pc:sldChg>
      <pc:sldChg chg="modSp add mod ord modAnim">
        <pc:chgData name="Joe Harrison" userId="f206b194-a1d2-46c8-b119-2ffce2be4e58" providerId="ADAL" clId="{FBA1AC66-A99A-409A-81CE-F44055BC198B}" dt="2022-01-14T11:52:04.485" v="1716"/>
        <pc:sldMkLst>
          <pc:docMk/>
          <pc:sldMk cId="1734498499" sldId="386"/>
        </pc:sldMkLst>
        <pc:spChg chg="mod">
          <ac:chgData name="Joe Harrison" userId="f206b194-a1d2-46c8-b119-2ffce2be4e58" providerId="ADAL" clId="{FBA1AC66-A99A-409A-81CE-F44055BC198B}" dt="2022-01-14T11:52:04.485" v="1716"/>
          <ac:spMkLst>
            <pc:docMk/>
            <pc:sldMk cId="1734498499" sldId="386"/>
            <ac:spMk id="6" creationId="{647C8F3F-DBE7-4130-8706-56D8CC50FADF}"/>
          </ac:spMkLst>
        </pc:spChg>
        <pc:spChg chg="mod">
          <ac:chgData name="Joe Harrison" userId="f206b194-a1d2-46c8-b119-2ffce2be4e58" providerId="ADAL" clId="{FBA1AC66-A99A-409A-81CE-F44055BC198B}" dt="2022-01-14T11:51:48.315" v="1715" actId="14100"/>
          <ac:spMkLst>
            <pc:docMk/>
            <pc:sldMk cId="1734498499" sldId="386"/>
            <ac:spMk id="7" creationId="{87A534DE-F736-40BF-AB7D-12CAA69A648F}"/>
          </ac:spMkLst>
        </pc:spChg>
      </pc:sldChg>
    </pc:docChg>
  </pc:docChgLst>
  <pc:docChgLst>
    <pc:chgData name="Tom Boorman" userId="cb4ca7fa-6880-4888-bb94-3a2d6bf01120" providerId="ADAL" clId="{4CBB7DFE-8BDF-4744-B97F-E5FFB3DC7657}"/>
    <pc:docChg chg="modSld">
      <pc:chgData name="Tom Boorman" userId="cb4ca7fa-6880-4888-bb94-3a2d6bf01120" providerId="ADAL" clId="{4CBB7DFE-8BDF-4744-B97F-E5FFB3DC7657}" dt="2024-11-14T12:05:21.866" v="1" actId="20577"/>
      <pc:docMkLst>
        <pc:docMk/>
      </pc:docMkLst>
      <pc:sldChg chg="modSp mod">
        <pc:chgData name="Tom Boorman" userId="cb4ca7fa-6880-4888-bb94-3a2d6bf01120" providerId="ADAL" clId="{4CBB7DFE-8BDF-4744-B97F-E5FFB3DC7657}" dt="2024-11-14T12:05:21.866" v="1" actId="20577"/>
        <pc:sldMkLst>
          <pc:docMk/>
          <pc:sldMk cId="3775549113" sldId="382"/>
        </pc:sldMkLst>
        <pc:spChg chg="mod">
          <ac:chgData name="Tom Boorman" userId="cb4ca7fa-6880-4888-bb94-3a2d6bf01120" providerId="ADAL" clId="{4CBB7DFE-8BDF-4744-B97F-E5FFB3DC7657}" dt="2024-11-14T12:05:21.866" v="1" actId="20577"/>
          <ac:spMkLst>
            <pc:docMk/>
            <pc:sldMk cId="3775549113" sldId="382"/>
            <ac:spMk id="6" creationId="{647C8F3F-DBE7-4130-8706-56D8CC50FADF}"/>
          </ac:spMkLst>
        </pc:spChg>
      </pc:sldChg>
    </pc:docChg>
  </pc:docChgLst>
  <pc:docChgLst>
    <pc:chgData name="Joe Harrison" userId="f206b194-a1d2-46c8-b119-2ffce2be4e58" providerId="ADAL" clId="{3A96B66E-2109-4055-A557-8459392304C3}"/>
    <pc:docChg chg="undo custSel delSld modSld">
      <pc:chgData name="Joe Harrison" userId="f206b194-a1d2-46c8-b119-2ffce2be4e58" providerId="ADAL" clId="{3A96B66E-2109-4055-A557-8459392304C3}" dt="2024-11-12T16:20:55.118" v="224" actId="167"/>
      <pc:docMkLst>
        <pc:docMk/>
      </pc:docMkLst>
      <pc:sldChg chg="addSp delSp modSp mod">
        <pc:chgData name="Joe Harrison" userId="f206b194-a1d2-46c8-b119-2ffce2be4e58" providerId="ADAL" clId="{3A96B66E-2109-4055-A557-8459392304C3}" dt="2024-11-12T16:10:48.937" v="6" actId="14100"/>
        <pc:sldMkLst>
          <pc:docMk/>
          <pc:sldMk cId="907317144" sldId="301"/>
        </pc:sldMkLst>
        <pc:spChg chg="add del mod">
          <ac:chgData name="Joe Harrison" userId="f206b194-a1d2-46c8-b119-2ffce2be4e58" providerId="ADAL" clId="{3A96B66E-2109-4055-A557-8459392304C3}" dt="2024-11-12T16:10:43.364" v="1"/>
          <ac:spMkLst>
            <pc:docMk/>
            <pc:sldMk cId="907317144" sldId="301"/>
            <ac:spMk id="4" creationId="{A216D95C-5177-ACE9-1730-5E8E7EDA8D09}"/>
          </ac:spMkLst>
        </pc:spChg>
        <pc:picChg chg="add mod">
          <ac:chgData name="Joe Harrison" userId="f206b194-a1d2-46c8-b119-2ffce2be4e58" providerId="ADAL" clId="{3A96B66E-2109-4055-A557-8459392304C3}" dt="2024-11-12T16:10:48.937" v="6" actId="14100"/>
          <ac:picMkLst>
            <pc:docMk/>
            <pc:sldMk cId="907317144" sldId="301"/>
            <ac:picMk id="6" creationId="{4BE9A3DA-4E5D-AFB3-7A29-2F7003DE2DBB}"/>
          </ac:picMkLst>
        </pc:picChg>
        <pc:picChg chg="del">
          <ac:chgData name="Joe Harrison" userId="f206b194-a1d2-46c8-b119-2ffce2be4e58" providerId="ADAL" clId="{3A96B66E-2109-4055-A557-8459392304C3}" dt="2024-11-12T16:10:43.017" v="0" actId="478"/>
          <ac:picMkLst>
            <pc:docMk/>
            <pc:sldMk cId="907317144" sldId="301"/>
            <ac:picMk id="11" creationId="{99EEF1FF-8C04-4CA3-A13D-1EEAA249CAE6}"/>
          </ac:picMkLst>
        </pc:picChg>
      </pc:sldChg>
      <pc:sldChg chg="addSp delSp modSp mod">
        <pc:chgData name="Joe Harrison" userId="f206b194-a1d2-46c8-b119-2ffce2be4e58" providerId="ADAL" clId="{3A96B66E-2109-4055-A557-8459392304C3}" dt="2024-11-12T16:14:45.450" v="61" actId="20577"/>
        <pc:sldMkLst>
          <pc:docMk/>
          <pc:sldMk cId="2379260308" sldId="304"/>
        </pc:sldMkLst>
        <pc:spChg chg="mod">
          <ac:chgData name="Joe Harrison" userId="f206b194-a1d2-46c8-b119-2ffce2be4e58" providerId="ADAL" clId="{3A96B66E-2109-4055-A557-8459392304C3}" dt="2024-11-12T16:14:45.450" v="61" actId="20577"/>
          <ac:spMkLst>
            <pc:docMk/>
            <pc:sldMk cId="2379260308" sldId="304"/>
            <ac:spMk id="7" creationId="{87A534DE-F736-40BF-AB7D-12CAA69A648F}"/>
          </ac:spMkLst>
        </pc:spChg>
        <pc:picChg chg="add mod ord">
          <ac:chgData name="Joe Harrison" userId="f206b194-a1d2-46c8-b119-2ffce2be4e58" providerId="ADAL" clId="{3A96B66E-2109-4055-A557-8459392304C3}" dt="2024-11-12T16:12:29.123" v="34" actId="167"/>
          <ac:picMkLst>
            <pc:docMk/>
            <pc:sldMk cId="2379260308" sldId="304"/>
            <ac:picMk id="3" creationId="{70B4BD7A-E86F-7A9C-FF17-197EEA8EC13F}"/>
          </ac:picMkLst>
        </pc:picChg>
        <pc:picChg chg="del">
          <ac:chgData name="Joe Harrison" userId="f206b194-a1d2-46c8-b119-2ffce2be4e58" providerId="ADAL" clId="{3A96B66E-2109-4055-A557-8459392304C3}" dt="2024-11-12T16:12:26.665" v="30" actId="478"/>
          <ac:picMkLst>
            <pc:docMk/>
            <pc:sldMk cId="2379260308" sldId="304"/>
            <ac:picMk id="5" creationId="{894400F8-2BB3-4A87-AB0A-F7DDE1B1827C}"/>
          </ac:picMkLst>
        </pc:picChg>
      </pc:sldChg>
      <pc:sldChg chg="addSp delSp modSp mod">
        <pc:chgData name="Joe Harrison" userId="f206b194-a1d2-46c8-b119-2ffce2be4e58" providerId="ADAL" clId="{3A96B66E-2109-4055-A557-8459392304C3}" dt="2024-11-12T16:14:52.507" v="66" actId="167"/>
        <pc:sldMkLst>
          <pc:docMk/>
          <pc:sldMk cId="573946490" sldId="337"/>
        </pc:sldMkLst>
        <pc:picChg chg="add mod ord">
          <ac:chgData name="Joe Harrison" userId="f206b194-a1d2-46c8-b119-2ffce2be4e58" providerId="ADAL" clId="{3A96B66E-2109-4055-A557-8459392304C3}" dt="2024-11-12T16:14:52.507" v="66" actId="167"/>
          <ac:picMkLst>
            <pc:docMk/>
            <pc:sldMk cId="573946490" sldId="337"/>
            <ac:picMk id="3" creationId="{8EED37F5-EED3-3AA3-B9CE-41D251DFABE7}"/>
          </ac:picMkLst>
        </pc:picChg>
        <pc:picChg chg="del">
          <ac:chgData name="Joe Harrison" userId="f206b194-a1d2-46c8-b119-2ffce2be4e58" providerId="ADAL" clId="{3A96B66E-2109-4055-A557-8459392304C3}" dt="2024-11-12T16:14:49.954" v="62" actId="478"/>
          <ac:picMkLst>
            <pc:docMk/>
            <pc:sldMk cId="573946490" sldId="337"/>
            <ac:picMk id="6" creationId="{15FD4FB5-421F-4BC5-AEAC-0511C39703FD}"/>
          </ac:picMkLst>
        </pc:picChg>
      </pc:sldChg>
      <pc:sldChg chg="addSp delSp modSp mod">
        <pc:chgData name="Joe Harrison" userId="f206b194-a1d2-46c8-b119-2ffce2be4e58" providerId="ADAL" clId="{3A96B66E-2109-4055-A557-8459392304C3}" dt="2024-11-12T16:19:36.651" v="191" actId="167"/>
        <pc:sldMkLst>
          <pc:docMk/>
          <pc:sldMk cId="2960066426" sldId="339"/>
        </pc:sldMkLst>
        <pc:picChg chg="add mod ord">
          <ac:chgData name="Joe Harrison" userId="f206b194-a1d2-46c8-b119-2ffce2be4e58" providerId="ADAL" clId="{3A96B66E-2109-4055-A557-8459392304C3}" dt="2024-11-12T16:19:36.651" v="191" actId="167"/>
          <ac:picMkLst>
            <pc:docMk/>
            <pc:sldMk cId="2960066426" sldId="339"/>
            <ac:picMk id="2" creationId="{2B198A6F-11B0-4282-3A90-B9721BA67235}"/>
          </ac:picMkLst>
        </pc:picChg>
        <pc:picChg chg="del">
          <ac:chgData name="Joe Harrison" userId="f206b194-a1d2-46c8-b119-2ffce2be4e58" providerId="ADAL" clId="{3A96B66E-2109-4055-A557-8459392304C3}" dt="2024-11-12T16:19:35.170" v="189" actId="478"/>
          <ac:picMkLst>
            <pc:docMk/>
            <pc:sldMk cId="2960066426" sldId="339"/>
            <ac:picMk id="5" creationId="{C1BBB170-8C9B-42E0-8FC1-EA9F7FB73875}"/>
          </ac:picMkLst>
        </pc:picChg>
      </pc:sldChg>
      <pc:sldChg chg="addSp delSp modSp mod">
        <pc:chgData name="Joe Harrison" userId="f206b194-a1d2-46c8-b119-2ffce2be4e58" providerId="ADAL" clId="{3A96B66E-2109-4055-A557-8459392304C3}" dt="2024-11-12T16:20:17.053" v="220" actId="20577"/>
        <pc:sldMkLst>
          <pc:docMk/>
          <pc:sldMk cId="2459595255" sldId="350"/>
        </pc:sldMkLst>
        <pc:spChg chg="mod">
          <ac:chgData name="Joe Harrison" userId="f206b194-a1d2-46c8-b119-2ffce2be4e58" providerId="ADAL" clId="{3A96B66E-2109-4055-A557-8459392304C3}" dt="2024-11-12T16:20:17.053" v="220" actId="20577"/>
          <ac:spMkLst>
            <pc:docMk/>
            <pc:sldMk cId="2459595255" sldId="350"/>
            <ac:spMk id="7" creationId="{87A534DE-F736-40BF-AB7D-12CAA69A648F}"/>
          </ac:spMkLst>
        </pc:spChg>
        <pc:picChg chg="add mod ord">
          <ac:chgData name="Joe Harrison" userId="f206b194-a1d2-46c8-b119-2ffce2be4e58" providerId="ADAL" clId="{3A96B66E-2109-4055-A557-8459392304C3}" dt="2024-11-12T16:20:09.431" v="206" actId="167"/>
          <ac:picMkLst>
            <pc:docMk/>
            <pc:sldMk cId="2459595255" sldId="350"/>
            <ac:picMk id="2" creationId="{B92D5F7E-D0C0-61E7-02C6-384C5E7A5523}"/>
          </ac:picMkLst>
        </pc:picChg>
        <pc:picChg chg="del">
          <ac:chgData name="Joe Harrison" userId="f206b194-a1d2-46c8-b119-2ffce2be4e58" providerId="ADAL" clId="{3A96B66E-2109-4055-A557-8459392304C3}" dt="2024-11-12T16:20:07.986" v="204" actId="478"/>
          <ac:picMkLst>
            <pc:docMk/>
            <pc:sldMk cId="2459595255" sldId="350"/>
            <ac:picMk id="5" creationId="{10469723-B12F-41CF-804C-D65F3B3319D5}"/>
          </ac:picMkLst>
        </pc:picChg>
      </pc:sldChg>
      <pc:sldChg chg="addSp delSp modSp mod">
        <pc:chgData name="Joe Harrison" userId="f206b194-a1d2-46c8-b119-2ffce2be4e58" providerId="ADAL" clId="{3A96B66E-2109-4055-A557-8459392304C3}" dt="2024-11-12T16:11:27.421" v="29"/>
        <pc:sldMkLst>
          <pc:docMk/>
          <pc:sldMk cId="1455182987" sldId="351"/>
        </pc:sldMkLst>
        <pc:picChg chg="add mod">
          <ac:chgData name="Joe Harrison" userId="f206b194-a1d2-46c8-b119-2ffce2be4e58" providerId="ADAL" clId="{3A96B66E-2109-4055-A557-8459392304C3}" dt="2024-11-12T16:11:27.421" v="29"/>
          <ac:picMkLst>
            <pc:docMk/>
            <pc:sldMk cId="1455182987" sldId="351"/>
            <ac:picMk id="3" creationId="{B3CBEE6C-241B-63C4-1713-DF1E17356822}"/>
          </ac:picMkLst>
        </pc:picChg>
        <pc:picChg chg="del">
          <ac:chgData name="Joe Harrison" userId="f206b194-a1d2-46c8-b119-2ffce2be4e58" providerId="ADAL" clId="{3A96B66E-2109-4055-A557-8459392304C3}" dt="2024-11-12T16:11:27.281" v="28" actId="478"/>
          <ac:picMkLst>
            <pc:docMk/>
            <pc:sldMk cId="1455182987" sldId="351"/>
            <ac:picMk id="6" creationId="{0A377E30-D1D1-4AF3-BE2B-70B4DE0EFE50}"/>
          </ac:picMkLst>
        </pc:picChg>
      </pc:sldChg>
      <pc:sldChg chg="addSp delSp modSp mod">
        <pc:chgData name="Joe Harrison" userId="f206b194-a1d2-46c8-b119-2ffce2be4e58" providerId="ADAL" clId="{3A96B66E-2109-4055-A557-8459392304C3}" dt="2024-11-12T16:19:18.128" v="182" actId="167"/>
        <pc:sldMkLst>
          <pc:docMk/>
          <pc:sldMk cId="565051192" sldId="353"/>
        </pc:sldMkLst>
        <pc:picChg chg="add mod ord">
          <ac:chgData name="Joe Harrison" userId="f206b194-a1d2-46c8-b119-2ffce2be4e58" providerId="ADAL" clId="{3A96B66E-2109-4055-A557-8459392304C3}" dt="2024-11-12T16:19:18.128" v="182" actId="167"/>
          <ac:picMkLst>
            <pc:docMk/>
            <pc:sldMk cId="565051192" sldId="353"/>
            <ac:picMk id="2" creationId="{AFD7AE0C-03BB-A03E-2D9C-1291715E2E7D}"/>
          </ac:picMkLst>
        </pc:picChg>
        <pc:picChg chg="del">
          <ac:chgData name="Joe Harrison" userId="f206b194-a1d2-46c8-b119-2ffce2be4e58" providerId="ADAL" clId="{3A96B66E-2109-4055-A557-8459392304C3}" dt="2024-11-12T16:19:16.531" v="180" actId="478"/>
          <ac:picMkLst>
            <pc:docMk/>
            <pc:sldMk cId="565051192" sldId="353"/>
            <ac:picMk id="6" creationId="{9450ED9A-F458-4240-AD56-D6C04BF7CDDD}"/>
          </ac:picMkLst>
        </pc:picChg>
      </pc:sldChg>
      <pc:sldChg chg="addSp delSp modSp mod">
        <pc:chgData name="Joe Harrison" userId="f206b194-a1d2-46c8-b119-2ffce2be4e58" providerId="ADAL" clId="{3A96B66E-2109-4055-A557-8459392304C3}" dt="2024-11-12T16:18:08.090" v="107" actId="20577"/>
        <pc:sldMkLst>
          <pc:docMk/>
          <pc:sldMk cId="4267258510" sldId="354"/>
        </pc:sldMkLst>
        <pc:spChg chg="mod">
          <ac:chgData name="Joe Harrison" userId="f206b194-a1d2-46c8-b119-2ffce2be4e58" providerId="ADAL" clId="{3A96B66E-2109-4055-A557-8459392304C3}" dt="2024-11-12T16:18:08.090" v="107" actId="20577"/>
          <ac:spMkLst>
            <pc:docMk/>
            <pc:sldMk cId="4267258510" sldId="354"/>
            <ac:spMk id="7" creationId="{87A534DE-F736-40BF-AB7D-12CAA69A648F}"/>
          </ac:spMkLst>
        </pc:spChg>
        <pc:picChg chg="add mod ord">
          <ac:chgData name="Joe Harrison" userId="f206b194-a1d2-46c8-b119-2ffce2be4e58" providerId="ADAL" clId="{3A96B66E-2109-4055-A557-8459392304C3}" dt="2024-11-12T16:18:02.765" v="98" actId="167"/>
          <ac:picMkLst>
            <pc:docMk/>
            <pc:sldMk cId="4267258510" sldId="354"/>
            <ac:picMk id="2" creationId="{6ACD2E20-DB18-69C6-F2CC-206C47DA9494}"/>
          </ac:picMkLst>
        </pc:picChg>
        <pc:picChg chg="del">
          <ac:chgData name="Joe Harrison" userId="f206b194-a1d2-46c8-b119-2ffce2be4e58" providerId="ADAL" clId="{3A96B66E-2109-4055-A557-8459392304C3}" dt="2024-11-12T16:18:01.050" v="96" actId="478"/>
          <ac:picMkLst>
            <pc:docMk/>
            <pc:sldMk cId="4267258510" sldId="354"/>
            <ac:picMk id="5" creationId="{920DF26A-E915-44FE-A181-B47359549AE8}"/>
          </ac:picMkLst>
        </pc:picChg>
      </pc:sldChg>
      <pc:sldChg chg="addSp delSp modSp mod">
        <pc:chgData name="Joe Harrison" userId="f206b194-a1d2-46c8-b119-2ffce2be4e58" providerId="ADAL" clId="{3A96B66E-2109-4055-A557-8459392304C3}" dt="2024-11-12T16:18:12.436" v="110" actId="167"/>
        <pc:sldMkLst>
          <pc:docMk/>
          <pc:sldMk cId="1419385938" sldId="355"/>
        </pc:sldMkLst>
        <pc:picChg chg="add mod ord">
          <ac:chgData name="Joe Harrison" userId="f206b194-a1d2-46c8-b119-2ffce2be4e58" providerId="ADAL" clId="{3A96B66E-2109-4055-A557-8459392304C3}" dt="2024-11-12T16:18:12.436" v="110" actId="167"/>
          <ac:picMkLst>
            <pc:docMk/>
            <pc:sldMk cId="1419385938" sldId="355"/>
            <ac:picMk id="2" creationId="{3139359E-4C0A-D509-6DEB-30D0D59EA3DE}"/>
          </ac:picMkLst>
        </pc:picChg>
        <pc:picChg chg="del">
          <ac:chgData name="Joe Harrison" userId="f206b194-a1d2-46c8-b119-2ffce2be4e58" providerId="ADAL" clId="{3A96B66E-2109-4055-A557-8459392304C3}" dt="2024-11-12T16:18:10.793" v="108" actId="478"/>
          <ac:picMkLst>
            <pc:docMk/>
            <pc:sldMk cId="1419385938" sldId="355"/>
            <ac:picMk id="5" creationId="{1D8CF5F9-8841-41CA-ABD0-B9B5CC62321E}"/>
          </ac:picMkLst>
        </pc:picChg>
      </pc:sldChg>
      <pc:sldChg chg="addSp delSp modSp mod">
        <pc:chgData name="Joe Harrison" userId="f206b194-a1d2-46c8-b119-2ffce2be4e58" providerId="ADAL" clId="{3A96B66E-2109-4055-A557-8459392304C3}" dt="2024-11-12T16:20:40.627" v="221" actId="20577"/>
        <pc:sldMkLst>
          <pc:docMk/>
          <pc:sldMk cId="1298272700" sldId="356"/>
        </pc:sldMkLst>
        <pc:spChg chg="mod">
          <ac:chgData name="Joe Harrison" userId="f206b194-a1d2-46c8-b119-2ffce2be4e58" providerId="ADAL" clId="{3A96B66E-2109-4055-A557-8459392304C3}" dt="2024-11-12T16:18:30.863" v="131" actId="20577"/>
          <ac:spMkLst>
            <pc:docMk/>
            <pc:sldMk cId="1298272700" sldId="356"/>
            <ac:spMk id="6" creationId="{647C8F3F-DBE7-4130-8706-56D8CC50FADF}"/>
          </ac:spMkLst>
        </pc:spChg>
        <pc:spChg chg="mod">
          <ac:chgData name="Joe Harrison" userId="f206b194-a1d2-46c8-b119-2ffce2be4e58" providerId="ADAL" clId="{3A96B66E-2109-4055-A557-8459392304C3}" dt="2024-11-12T16:20:40.627" v="221" actId="20577"/>
          <ac:spMkLst>
            <pc:docMk/>
            <pc:sldMk cId="1298272700" sldId="356"/>
            <ac:spMk id="7" creationId="{87A534DE-F736-40BF-AB7D-12CAA69A648F}"/>
          </ac:spMkLst>
        </pc:spChg>
        <pc:picChg chg="add mod ord">
          <ac:chgData name="Joe Harrison" userId="f206b194-a1d2-46c8-b119-2ffce2be4e58" providerId="ADAL" clId="{3A96B66E-2109-4055-A557-8459392304C3}" dt="2024-11-12T16:18:24.501" v="113" actId="167"/>
          <ac:picMkLst>
            <pc:docMk/>
            <pc:sldMk cId="1298272700" sldId="356"/>
            <ac:picMk id="2" creationId="{892DB65D-E603-088D-2B55-2C511A2FBBD8}"/>
          </ac:picMkLst>
        </pc:picChg>
        <pc:picChg chg="del">
          <ac:chgData name="Joe Harrison" userId="f206b194-a1d2-46c8-b119-2ffce2be4e58" providerId="ADAL" clId="{3A96B66E-2109-4055-A557-8459392304C3}" dt="2024-11-12T16:18:22.891" v="111" actId="478"/>
          <ac:picMkLst>
            <pc:docMk/>
            <pc:sldMk cId="1298272700" sldId="356"/>
            <ac:picMk id="5" creationId="{B5842727-8967-4FF2-9914-C8652530EDA2}"/>
          </ac:picMkLst>
        </pc:picChg>
      </pc:sldChg>
      <pc:sldChg chg="addSp delSp modSp mod">
        <pc:chgData name="Joe Harrison" userId="f206b194-a1d2-46c8-b119-2ffce2be4e58" providerId="ADAL" clId="{3A96B66E-2109-4055-A557-8459392304C3}" dt="2024-11-12T16:18:57.949" v="170" actId="167"/>
        <pc:sldMkLst>
          <pc:docMk/>
          <pc:sldMk cId="3652775219" sldId="357"/>
        </pc:sldMkLst>
        <pc:picChg chg="add mod ord">
          <ac:chgData name="Joe Harrison" userId="f206b194-a1d2-46c8-b119-2ffce2be4e58" providerId="ADAL" clId="{3A96B66E-2109-4055-A557-8459392304C3}" dt="2024-11-12T16:18:57.949" v="170" actId="167"/>
          <ac:picMkLst>
            <pc:docMk/>
            <pc:sldMk cId="3652775219" sldId="357"/>
            <ac:picMk id="3" creationId="{2D068DF6-BA0F-A371-6B84-11A2DCB7A2BC}"/>
          </ac:picMkLst>
        </pc:picChg>
        <pc:picChg chg="del">
          <ac:chgData name="Joe Harrison" userId="f206b194-a1d2-46c8-b119-2ffce2be4e58" providerId="ADAL" clId="{3A96B66E-2109-4055-A557-8459392304C3}" dt="2024-11-12T16:18:56.130" v="168" actId="478"/>
          <ac:picMkLst>
            <pc:docMk/>
            <pc:sldMk cId="3652775219" sldId="357"/>
            <ac:picMk id="7" creationId="{244322FF-B9F9-4E8E-A68D-B249D32666E6}"/>
          </ac:picMkLst>
        </pc:picChg>
      </pc:sldChg>
      <pc:sldChg chg="addSp delSp modSp mod">
        <pc:chgData name="Joe Harrison" userId="f206b194-a1d2-46c8-b119-2ffce2be4e58" providerId="ADAL" clId="{3A96B66E-2109-4055-A557-8459392304C3}" dt="2024-11-12T16:11:01.203" v="14"/>
        <pc:sldMkLst>
          <pc:docMk/>
          <pc:sldMk cId="1243694702" sldId="358"/>
        </pc:sldMkLst>
        <pc:picChg chg="add mod">
          <ac:chgData name="Joe Harrison" userId="f206b194-a1d2-46c8-b119-2ffce2be4e58" providerId="ADAL" clId="{3A96B66E-2109-4055-A557-8459392304C3}" dt="2024-11-12T16:11:01.203" v="14"/>
          <ac:picMkLst>
            <pc:docMk/>
            <pc:sldMk cId="1243694702" sldId="358"/>
            <ac:picMk id="3" creationId="{EFE9F66E-3593-F739-9601-F0647FA57899}"/>
          </ac:picMkLst>
        </pc:picChg>
        <pc:picChg chg="del">
          <ac:chgData name="Joe Harrison" userId="f206b194-a1d2-46c8-b119-2ffce2be4e58" providerId="ADAL" clId="{3A96B66E-2109-4055-A557-8459392304C3}" dt="2024-11-12T16:11:00.922" v="13" actId="478"/>
          <ac:picMkLst>
            <pc:docMk/>
            <pc:sldMk cId="1243694702" sldId="358"/>
            <ac:picMk id="6" creationId="{7C09C17B-C20B-4C74-AB82-E722887B990B}"/>
          </ac:picMkLst>
        </pc:picChg>
      </pc:sldChg>
      <pc:sldChg chg="addSp delSp modSp mod">
        <pc:chgData name="Joe Harrison" userId="f206b194-a1d2-46c8-b119-2ffce2be4e58" providerId="ADAL" clId="{3A96B66E-2109-4055-A557-8459392304C3}" dt="2024-11-12T16:11:05.338" v="16"/>
        <pc:sldMkLst>
          <pc:docMk/>
          <pc:sldMk cId="2354185758" sldId="359"/>
        </pc:sldMkLst>
        <pc:picChg chg="add mod">
          <ac:chgData name="Joe Harrison" userId="f206b194-a1d2-46c8-b119-2ffce2be4e58" providerId="ADAL" clId="{3A96B66E-2109-4055-A557-8459392304C3}" dt="2024-11-12T16:11:05.338" v="16"/>
          <ac:picMkLst>
            <pc:docMk/>
            <pc:sldMk cId="2354185758" sldId="359"/>
            <ac:picMk id="3" creationId="{0C4E0E9C-0670-87C1-0945-882CFED7C22E}"/>
          </ac:picMkLst>
        </pc:picChg>
        <pc:picChg chg="del">
          <ac:chgData name="Joe Harrison" userId="f206b194-a1d2-46c8-b119-2ffce2be4e58" providerId="ADAL" clId="{3A96B66E-2109-4055-A557-8459392304C3}" dt="2024-11-12T16:11:05.138" v="15" actId="478"/>
          <ac:picMkLst>
            <pc:docMk/>
            <pc:sldMk cId="2354185758" sldId="359"/>
            <ac:picMk id="6" creationId="{8CD1B702-807D-4381-A366-CC0BEBEB22AF}"/>
          </ac:picMkLst>
        </pc:picChg>
      </pc:sldChg>
      <pc:sldChg chg="addSp delSp modSp mod">
        <pc:chgData name="Joe Harrison" userId="f206b194-a1d2-46c8-b119-2ffce2be4e58" providerId="ADAL" clId="{3A96B66E-2109-4055-A557-8459392304C3}" dt="2024-11-12T16:19:04.838" v="173" actId="167"/>
        <pc:sldMkLst>
          <pc:docMk/>
          <pc:sldMk cId="2827986285" sldId="360"/>
        </pc:sldMkLst>
        <pc:picChg chg="add mod ord">
          <ac:chgData name="Joe Harrison" userId="f206b194-a1d2-46c8-b119-2ffce2be4e58" providerId="ADAL" clId="{3A96B66E-2109-4055-A557-8459392304C3}" dt="2024-11-12T16:19:04.838" v="173" actId="167"/>
          <ac:picMkLst>
            <pc:docMk/>
            <pc:sldMk cId="2827986285" sldId="360"/>
            <ac:picMk id="2" creationId="{9D1BD4DA-24BA-DD50-0AEA-22C1C7B3F194}"/>
          </ac:picMkLst>
        </pc:picChg>
        <pc:picChg chg="del">
          <ac:chgData name="Joe Harrison" userId="f206b194-a1d2-46c8-b119-2ffce2be4e58" providerId="ADAL" clId="{3A96B66E-2109-4055-A557-8459392304C3}" dt="2024-11-12T16:19:03.274" v="171" actId="478"/>
          <ac:picMkLst>
            <pc:docMk/>
            <pc:sldMk cId="2827986285" sldId="360"/>
            <ac:picMk id="5" creationId="{CF4ACFA1-B763-4A8C-9904-2EF4522C3CD4}"/>
          </ac:picMkLst>
        </pc:picChg>
      </pc:sldChg>
      <pc:sldChg chg="addSp delSp modSp mod">
        <pc:chgData name="Joe Harrison" userId="f206b194-a1d2-46c8-b119-2ffce2be4e58" providerId="ADAL" clId="{3A96B66E-2109-4055-A557-8459392304C3}" dt="2024-11-12T16:19:08.742" v="176" actId="167"/>
        <pc:sldMkLst>
          <pc:docMk/>
          <pc:sldMk cId="3273465885" sldId="361"/>
        </pc:sldMkLst>
        <pc:picChg chg="add mod ord">
          <ac:chgData name="Joe Harrison" userId="f206b194-a1d2-46c8-b119-2ffce2be4e58" providerId="ADAL" clId="{3A96B66E-2109-4055-A557-8459392304C3}" dt="2024-11-12T16:19:08.742" v="176" actId="167"/>
          <ac:picMkLst>
            <pc:docMk/>
            <pc:sldMk cId="3273465885" sldId="361"/>
            <ac:picMk id="4" creationId="{B9E3123D-467C-4554-4EA6-0E49E6D28CBD}"/>
          </ac:picMkLst>
        </pc:picChg>
        <pc:picChg chg="del">
          <ac:chgData name="Joe Harrison" userId="f206b194-a1d2-46c8-b119-2ffce2be4e58" providerId="ADAL" clId="{3A96B66E-2109-4055-A557-8459392304C3}" dt="2024-11-12T16:19:07.106" v="174" actId="478"/>
          <ac:picMkLst>
            <pc:docMk/>
            <pc:sldMk cId="3273465885" sldId="361"/>
            <ac:picMk id="7" creationId="{E3ABADC6-03BC-482E-99C5-0D841EBAF01F}"/>
          </ac:picMkLst>
        </pc:picChg>
      </pc:sldChg>
      <pc:sldChg chg="addSp delSp modSp mod">
        <pc:chgData name="Joe Harrison" userId="f206b194-a1d2-46c8-b119-2ffce2be4e58" providerId="ADAL" clId="{3A96B66E-2109-4055-A557-8459392304C3}" dt="2024-11-12T16:11:08.647" v="18"/>
        <pc:sldMkLst>
          <pc:docMk/>
          <pc:sldMk cId="705552532" sldId="362"/>
        </pc:sldMkLst>
        <pc:picChg chg="add mod">
          <ac:chgData name="Joe Harrison" userId="f206b194-a1d2-46c8-b119-2ffce2be4e58" providerId="ADAL" clId="{3A96B66E-2109-4055-A557-8459392304C3}" dt="2024-11-12T16:11:08.647" v="18"/>
          <ac:picMkLst>
            <pc:docMk/>
            <pc:sldMk cId="705552532" sldId="362"/>
            <ac:picMk id="3" creationId="{712FC8DB-3653-CA0E-8802-F657A21A1FC7}"/>
          </ac:picMkLst>
        </pc:picChg>
        <pc:picChg chg="del">
          <ac:chgData name="Joe Harrison" userId="f206b194-a1d2-46c8-b119-2ffce2be4e58" providerId="ADAL" clId="{3A96B66E-2109-4055-A557-8459392304C3}" dt="2024-11-12T16:11:08.362" v="17" actId="478"/>
          <ac:picMkLst>
            <pc:docMk/>
            <pc:sldMk cId="705552532" sldId="362"/>
            <ac:picMk id="6" creationId="{9D26D039-7151-49AC-9376-6823730D00C5}"/>
          </ac:picMkLst>
        </pc:picChg>
      </pc:sldChg>
      <pc:sldChg chg="addSp delSp modSp mod">
        <pc:chgData name="Joe Harrison" userId="f206b194-a1d2-46c8-b119-2ffce2be4e58" providerId="ADAL" clId="{3A96B66E-2109-4055-A557-8459392304C3}" dt="2024-11-12T16:19:25.336" v="185" actId="167"/>
        <pc:sldMkLst>
          <pc:docMk/>
          <pc:sldMk cId="521247244" sldId="363"/>
        </pc:sldMkLst>
        <pc:picChg chg="add mod ord">
          <ac:chgData name="Joe Harrison" userId="f206b194-a1d2-46c8-b119-2ffce2be4e58" providerId="ADAL" clId="{3A96B66E-2109-4055-A557-8459392304C3}" dt="2024-11-12T16:19:25.336" v="185" actId="167"/>
          <ac:picMkLst>
            <pc:docMk/>
            <pc:sldMk cId="521247244" sldId="363"/>
            <ac:picMk id="3" creationId="{3D1B5636-34A2-FD65-CEE1-58299754D405}"/>
          </ac:picMkLst>
        </pc:picChg>
        <pc:picChg chg="del">
          <ac:chgData name="Joe Harrison" userId="f206b194-a1d2-46c8-b119-2ffce2be4e58" providerId="ADAL" clId="{3A96B66E-2109-4055-A557-8459392304C3}" dt="2024-11-12T16:19:23.585" v="183" actId="478"/>
          <ac:picMkLst>
            <pc:docMk/>
            <pc:sldMk cId="521247244" sldId="363"/>
            <ac:picMk id="8" creationId="{2F6A9BD7-760E-44B5-BFF6-34EC1A9914B6}"/>
          </ac:picMkLst>
        </pc:picChg>
      </pc:sldChg>
      <pc:sldChg chg="addSp delSp modSp mod">
        <pc:chgData name="Joe Harrison" userId="f206b194-a1d2-46c8-b119-2ffce2be4e58" providerId="ADAL" clId="{3A96B66E-2109-4055-A557-8459392304C3}" dt="2024-11-12T16:11:12.323" v="20"/>
        <pc:sldMkLst>
          <pc:docMk/>
          <pc:sldMk cId="3099632428" sldId="366"/>
        </pc:sldMkLst>
        <pc:picChg chg="add mod">
          <ac:chgData name="Joe Harrison" userId="f206b194-a1d2-46c8-b119-2ffce2be4e58" providerId="ADAL" clId="{3A96B66E-2109-4055-A557-8459392304C3}" dt="2024-11-12T16:11:12.323" v="20"/>
          <ac:picMkLst>
            <pc:docMk/>
            <pc:sldMk cId="3099632428" sldId="366"/>
            <ac:picMk id="3" creationId="{7201D5C6-2F96-40FC-DFE2-D2C12BAFA0BB}"/>
          </ac:picMkLst>
        </pc:picChg>
        <pc:picChg chg="del">
          <ac:chgData name="Joe Harrison" userId="f206b194-a1d2-46c8-b119-2ffce2be4e58" providerId="ADAL" clId="{3A96B66E-2109-4055-A557-8459392304C3}" dt="2024-11-12T16:11:12.050" v="19" actId="478"/>
          <ac:picMkLst>
            <pc:docMk/>
            <pc:sldMk cId="3099632428" sldId="366"/>
            <ac:picMk id="6" creationId="{E9BF4238-09E3-4F5D-8927-60C3B24EAF8E}"/>
          </ac:picMkLst>
        </pc:picChg>
      </pc:sldChg>
      <pc:sldChg chg="addSp delSp modSp mod">
        <pc:chgData name="Joe Harrison" userId="f206b194-a1d2-46c8-b119-2ffce2be4e58" providerId="ADAL" clId="{3A96B66E-2109-4055-A557-8459392304C3}" dt="2024-11-12T16:11:18.988" v="23"/>
        <pc:sldMkLst>
          <pc:docMk/>
          <pc:sldMk cId="2690363627" sldId="372"/>
        </pc:sldMkLst>
        <pc:picChg chg="add mod">
          <ac:chgData name="Joe Harrison" userId="f206b194-a1d2-46c8-b119-2ffce2be4e58" providerId="ADAL" clId="{3A96B66E-2109-4055-A557-8459392304C3}" dt="2024-11-12T16:11:18.988" v="23"/>
          <ac:picMkLst>
            <pc:docMk/>
            <pc:sldMk cId="2690363627" sldId="372"/>
            <ac:picMk id="3" creationId="{3F3C917F-3755-092E-F178-5B138328B727}"/>
          </ac:picMkLst>
        </pc:picChg>
        <pc:picChg chg="del">
          <ac:chgData name="Joe Harrison" userId="f206b194-a1d2-46c8-b119-2ffce2be4e58" providerId="ADAL" clId="{3A96B66E-2109-4055-A557-8459392304C3}" dt="2024-11-12T16:11:18.794" v="22" actId="478"/>
          <ac:picMkLst>
            <pc:docMk/>
            <pc:sldMk cId="2690363627" sldId="372"/>
            <ac:picMk id="6" creationId="{88A679DF-AAC9-4CE0-9F4B-2A8ACCBBE05F}"/>
          </ac:picMkLst>
        </pc:picChg>
      </pc:sldChg>
      <pc:sldChg chg="addSp delSp modSp mod">
        <pc:chgData name="Joe Harrison" userId="f206b194-a1d2-46c8-b119-2ffce2be4e58" providerId="ADAL" clId="{3A96B66E-2109-4055-A557-8459392304C3}" dt="2024-11-12T16:17:54.663" v="95" actId="12789"/>
        <pc:sldMkLst>
          <pc:docMk/>
          <pc:sldMk cId="2632177681" sldId="374"/>
        </pc:sldMkLst>
        <pc:spChg chg="del">
          <ac:chgData name="Joe Harrison" userId="f206b194-a1d2-46c8-b119-2ffce2be4e58" providerId="ADAL" clId="{3A96B66E-2109-4055-A557-8459392304C3}" dt="2024-11-12T16:17:50.138" v="90" actId="478"/>
          <ac:spMkLst>
            <pc:docMk/>
            <pc:sldMk cId="2632177681" sldId="374"/>
            <ac:spMk id="6" creationId="{E8D2B6A8-BBB6-4A52-A06E-94178FB165CA}"/>
          </ac:spMkLst>
        </pc:spChg>
        <pc:picChg chg="add mod ord">
          <ac:chgData name="Joe Harrison" userId="f206b194-a1d2-46c8-b119-2ffce2be4e58" providerId="ADAL" clId="{3A96B66E-2109-4055-A557-8459392304C3}" dt="2024-11-12T16:17:01.005" v="78"/>
          <ac:picMkLst>
            <pc:docMk/>
            <pc:sldMk cId="2632177681" sldId="374"/>
            <ac:picMk id="3" creationId="{DA96A12A-7E4F-5C25-28F6-D58B43B1598C}"/>
          </ac:picMkLst>
        </pc:picChg>
        <pc:picChg chg="add mod ord modCrop">
          <ac:chgData name="Joe Harrison" userId="f206b194-a1d2-46c8-b119-2ffce2be4e58" providerId="ADAL" clId="{3A96B66E-2109-4055-A557-8459392304C3}" dt="2024-11-12T16:17:32.212" v="87" actId="167"/>
          <ac:picMkLst>
            <pc:docMk/>
            <pc:sldMk cId="2632177681" sldId="374"/>
            <ac:picMk id="5" creationId="{5E4DE25E-704D-EA67-9FB9-37E78E5ABC18}"/>
          </ac:picMkLst>
        </pc:picChg>
        <pc:picChg chg="add del">
          <ac:chgData name="Joe Harrison" userId="f206b194-a1d2-46c8-b119-2ffce2be4e58" providerId="ADAL" clId="{3A96B66E-2109-4055-A557-8459392304C3}" dt="2024-11-12T16:17:11.210" v="80" actId="478"/>
          <ac:picMkLst>
            <pc:docMk/>
            <pc:sldMk cId="2632177681" sldId="374"/>
            <ac:picMk id="9" creationId="{740946D3-642A-4F2F-99B8-75695490E6E6}"/>
          </ac:picMkLst>
        </pc:picChg>
        <pc:picChg chg="mod">
          <ac:chgData name="Joe Harrison" userId="f206b194-a1d2-46c8-b119-2ffce2be4e58" providerId="ADAL" clId="{3A96B66E-2109-4055-A557-8459392304C3}" dt="2024-11-12T16:17:54.663" v="95" actId="12789"/>
          <ac:picMkLst>
            <pc:docMk/>
            <pc:sldMk cId="2632177681" sldId="374"/>
            <ac:picMk id="17" creationId="{6FB97BDC-CF3D-4977-BBD5-BE8C1DB0C180}"/>
          </ac:picMkLst>
        </pc:picChg>
      </pc:sldChg>
      <pc:sldChg chg="addSp delSp modSp mod">
        <pc:chgData name="Joe Harrison" userId="f206b194-a1d2-46c8-b119-2ffce2be4e58" providerId="ADAL" clId="{3A96B66E-2109-4055-A557-8459392304C3}" dt="2024-11-12T16:10:56.490" v="12"/>
        <pc:sldMkLst>
          <pc:docMk/>
          <pc:sldMk cId="864713951" sldId="375"/>
        </pc:sldMkLst>
        <pc:spChg chg="add del mod">
          <ac:chgData name="Joe Harrison" userId="f206b194-a1d2-46c8-b119-2ffce2be4e58" providerId="ADAL" clId="{3A96B66E-2109-4055-A557-8459392304C3}" dt="2024-11-12T16:10:52.786" v="8"/>
          <ac:spMkLst>
            <pc:docMk/>
            <pc:sldMk cId="864713951" sldId="375"/>
            <ac:spMk id="4" creationId="{385B1DC7-3094-2694-D334-8722A520CE33}"/>
          </ac:spMkLst>
        </pc:spChg>
        <pc:spChg chg="add mod">
          <ac:chgData name="Joe Harrison" userId="f206b194-a1d2-46c8-b119-2ffce2be4e58" providerId="ADAL" clId="{3A96B66E-2109-4055-A557-8459392304C3}" dt="2024-11-12T16:10:53.863" v="11" actId="478"/>
          <ac:spMkLst>
            <pc:docMk/>
            <pc:sldMk cId="864713951" sldId="375"/>
            <ac:spMk id="8" creationId="{CC5C404D-8C95-B2E1-BC6D-C6A192E02B06}"/>
          </ac:spMkLst>
        </pc:spChg>
        <pc:picChg chg="add del mod">
          <ac:chgData name="Joe Harrison" userId="f206b194-a1d2-46c8-b119-2ffce2be4e58" providerId="ADAL" clId="{3A96B66E-2109-4055-A557-8459392304C3}" dt="2024-11-12T16:10:53.863" v="11" actId="478"/>
          <ac:picMkLst>
            <pc:docMk/>
            <pc:sldMk cId="864713951" sldId="375"/>
            <ac:picMk id="6" creationId="{04550F6C-75CC-4B8B-D026-0E25B06CE514}"/>
          </ac:picMkLst>
        </pc:picChg>
        <pc:picChg chg="add mod">
          <ac:chgData name="Joe Harrison" userId="f206b194-a1d2-46c8-b119-2ffce2be4e58" providerId="ADAL" clId="{3A96B66E-2109-4055-A557-8459392304C3}" dt="2024-11-12T16:10:56.490" v="12"/>
          <ac:picMkLst>
            <pc:docMk/>
            <pc:sldMk cId="864713951" sldId="375"/>
            <ac:picMk id="9" creationId="{F8BCA9DD-9849-1D77-EAB5-3333194E2EA5}"/>
          </ac:picMkLst>
        </pc:picChg>
        <pc:picChg chg="del">
          <ac:chgData name="Joe Harrison" userId="f206b194-a1d2-46c8-b119-2ffce2be4e58" providerId="ADAL" clId="{3A96B66E-2109-4055-A557-8459392304C3}" dt="2024-11-12T16:10:51.944" v="7" actId="478"/>
          <ac:picMkLst>
            <pc:docMk/>
            <pc:sldMk cId="864713951" sldId="375"/>
            <ac:picMk id="11" creationId="{99EEF1FF-8C04-4CA3-A13D-1EEAA249CAE6}"/>
          </ac:picMkLst>
        </pc:picChg>
      </pc:sldChg>
      <pc:sldChg chg="addSp delSp modSp mod">
        <pc:chgData name="Joe Harrison" userId="f206b194-a1d2-46c8-b119-2ffce2be4e58" providerId="ADAL" clId="{3A96B66E-2109-4055-A557-8459392304C3}" dt="2024-11-12T16:20:55.118" v="224" actId="167"/>
        <pc:sldMkLst>
          <pc:docMk/>
          <pc:sldMk cId="2656006112" sldId="376"/>
        </pc:sldMkLst>
        <pc:picChg chg="add mod ord">
          <ac:chgData name="Joe Harrison" userId="f206b194-a1d2-46c8-b119-2ffce2be4e58" providerId="ADAL" clId="{3A96B66E-2109-4055-A557-8459392304C3}" dt="2024-11-12T16:20:55.118" v="224" actId="167"/>
          <ac:picMkLst>
            <pc:docMk/>
            <pc:sldMk cId="2656006112" sldId="376"/>
            <ac:picMk id="2" creationId="{26D82618-2C4F-A982-C200-1E8F0970B955}"/>
          </ac:picMkLst>
        </pc:picChg>
        <pc:picChg chg="del">
          <ac:chgData name="Joe Harrison" userId="f206b194-a1d2-46c8-b119-2ffce2be4e58" providerId="ADAL" clId="{3A96B66E-2109-4055-A557-8459392304C3}" dt="2024-11-12T16:20:53.642" v="222" actId="478"/>
          <ac:picMkLst>
            <pc:docMk/>
            <pc:sldMk cId="2656006112" sldId="376"/>
            <ac:picMk id="5" creationId="{B5842727-8967-4FF2-9914-C8652530EDA2}"/>
          </ac:picMkLst>
        </pc:picChg>
      </pc:sldChg>
      <pc:sldChg chg="addSp delSp modSp mod">
        <pc:chgData name="Joe Harrison" userId="f206b194-a1d2-46c8-b119-2ffce2be4e58" providerId="ADAL" clId="{3A96B66E-2109-4055-A557-8459392304C3}" dt="2024-11-12T16:19:13.131" v="179" actId="167"/>
        <pc:sldMkLst>
          <pc:docMk/>
          <pc:sldMk cId="2101688263" sldId="377"/>
        </pc:sldMkLst>
        <pc:picChg chg="add mod ord">
          <ac:chgData name="Joe Harrison" userId="f206b194-a1d2-46c8-b119-2ffce2be4e58" providerId="ADAL" clId="{3A96B66E-2109-4055-A557-8459392304C3}" dt="2024-11-12T16:19:13.131" v="179" actId="167"/>
          <ac:picMkLst>
            <pc:docMk/>
            <pc:sldMk cId="2101688263" sldId="377"/>
            <ac:picMk id="2" creationId="{8FF28144-69A6-4E27-286B-8A38A9B0321D}"/>
          </ac:picMkLst>
        </pc:picChg>
        <pc:picChg chg="del">
          <ac:chgData name="Joe Harrison" userId="f206b194-a1d2-46c8-b119-2ffce2be4e58" providerId="ADAL" clId="{3A96B66E-2109-4055-A557-8459392304C3}" dt="2024-11-12T16:19:11.686" v="177" actId="478"/>
          <ac:picMkLst>
            <pc:docMk/>
            <pc:sldMk cId="2101688263" sldId="377"/>
            <ac:picMk id="5" creationId="{B5842727-8967-4FF2-9914-C8652530EDA2}"/>
          </ac:picMkLst>
        </pc:picChg>
      </pc:sldChg>
      <pc:sldChg chg="addSp delSp modSp mod">
        <pc:chgData name="Joe Harrison" userId="f206b194-a1d2-46c8-b119-2ffce2be4e58" providerId="ADAL" clId="{3A96B66E-2109-4055-A557-8459392304C3}" dt="2024-11-12T16:19:29.986" v="188" actId="167"/>
        <pc:sldMkLst>
          <pc:docMk/>
          <pc:sldMk cId="2120959851" sldId="378"/>
        </pc:sldMkLst>
        <pc:picChg chg="add mod ord">
          <ac:chgData name="Joe Harrison" userId="f206b194-a1d2-46c8-b119-2ffce2be4e58" providerId="ADAL" clId="{3A96B66E-2109-4055-A557-8459392304C3}" dt="2024-11-12T16:19:29.986" v="188" actId="167"/>
          <ac:picMkLst>
            <pc:docMk/>
            <pc:sldMk cId="2120959851" sldId="378"/>
            <ac:picMk id="2" creationId="{E238A55F-7AA9-FC41-1F5F-14BC9360794F}"/>
          </ac:picMkLst>
        </pc:picChg>
        <pc:picChg chg="del">
          <ac:chgData name="Joe Harrison" userId="f206b194-a1d2-46c8-b119-2ffce2be4e58" providerId="ADAL" clId="{3A96B66E-2109-4055-A557-8459392304C3}" dt="2024-11-12T16:19:28.129" v="186" actId="478"/>
          <ac:picMkLst>
            <pc:docMk/>
            <pc:sldMk cId="2120959851" sldId="378"/>
            <ac:picMk id="5" creationId="{B5842727-8967-4FF2-9914-C8652530EDA2}"/>
          </ac:picMkLst>
        </pc:picChg>
      </pc:sldChg>
      <pc:sldChg chg="del">
        <pc:chgData name="Joe Harrison" userId="f206b194-a1d2-46c8-b119-2ffce2be4e58" providerId="ADAL" clId="{3A96B66E-2109-4055-A557-8459392304C3}" dt="2024-11-12T16:11:16.497" v="21" actId="47"/>
        <pc:sldMkLst>
          <pc:docMk/>
          <pc:sldMk cId="2531690653" sldId="379"/>
        </pc:sldMkLst>
      </pc:sldChg>
      <pc:sldChg chg="addSp delSp modSp mod">
        <pc:chgData name="Joe Harrison" userId="f206b194-a1d2-46c8-b119-2ffce2be4e58" providerId="ADAL" clId="{3A96B66E-2109-4055-A557-8459392304C3}" dt="2024-11-12T16:19:41.470" v="194" actId="167"/>
        <pc:sldMkLst>
          <pc:docMk/>
          <pc:sldMk cId="1621351683" sldId="381"/>
        </pc:sldMkLst>
        <pc:picChg chg="add mod ord">
          <ac:chgData name="Joe Harrison" userId="f206b194-a1d2-46c8-b119-2ffce2be4e58" providerId="ADAL" clId="{3A96B66E-2109-4055-A557-8459392304C3}" dt="2024-11-12T16:19:41.470" v="194" actId="167"/>
          <ac:picMkLst>
            <pc:docMk/>
            <pc:sldMk cId="1621351683" sldId="381"/>
            <ac:picMk id="2" creationId="{7E4E7D2B-D42C-5A93-618C-E659311393C6}"/>
          </ac:picMkLst>
        </pc:picChg>
        <pc:picChg chg="del">
          <ac:chgData name="Joe Harrison" userId="f206b194-a1d2-46c8-b119-2ffce2be4e58" providerId="ADAL" clId="{3A96B66E-2109-4055-A557-8459392304C3}" dt="2024-11-12T16:19:40.018" v="192" actId="478"/>
          <ac:picMkLst>
            <pc:docMk/>
            <pc:sldMk cId="1621351683" sldId="381"/>
            <ac:picMk id="5" creationId="{B5842727-8967-4FF2-9914-C8652530EDA2}"/>
          </ac:picMkLst>
        </pc:picChg>
      </pc:sldChg>
      <pc:sldChg chg="addSp delSp modSp mod">
        <pc:chgData name="Joe Harrison" userId="f206b194-a1d2-46c8-b119-2ffce2be4e58" providerId="ADAL" clId="{3A96B66E-2109-4055-A557-8459392304C3}" dt="2024-11-12T16:19:49.518" v="197" actId="167"/>
        <pc:sldMkLst>
          <pc:docMk/>
          <pc:sldMk cId="3775549113" sldId="382"/>
        </pc:sldMkLst>
        <pc:picChg chg="add mod ord">
          <ac:chgData name="Joe Harrison" userId="f206b194-a1d2-46c8-b119-2ffce2be4e58" providerId="ADAL" clId="{3A96B66E-2109-4055-A557-8459392304C3}" dt="2024-11-12T16:19:49.518" v="197" actId="167"/>
          <ac:picMkLst>
            <pc:docMk/>
            <pc:sldMk cId="3775549113" sldId="382"/>
            <ac:picMk id="2" creationId="{43D8B667-4809-FFCF-9B47-BA81C7BFFA06}"/>
          </ac:picMkLst>
        </pc:picChg>
        <pc:picChg chg="del">
          <ac:chgData name="Joe Harrison" userId="f206b194-a1d2-46c8-b119-2ffce2be4e58" providerId="ADAL" clId="{3A96B66E-2109-4055-A557-8459392304C3}" dt="2024-11-12T16:19:48.130" v="195" actId="478"/>
          <ac:picMkLst>
            <pc:docMk/>
            <pc:sldMk cId="3775549113" sldId="382"/>
            <ac:picMk id="5" creationId="{B5842727-8967-4FF2-9914-C8652530EDA2}"/>
          </ac:picMkLst>
        </pc:picChg>
      </pc:sldChg>
      <pc:sldChg chg="addSp delSp modSp mod">
        <pc:chgData name="Joe Harrison" userId="f206b194-a1d2-46c8-b119-2ffce2be4e58" providerId="ADAL" clId="{3A96B66E-2109-4055-A557-8459392304C3}" dt="2024-11-12T16:11:22.048" v="25"/>
        <pc:sldMkLst>
          <pc:docMk/>
          <pc:sldMk cId="743376037" sldId="383"/>
        </pc:sldMkLst>
        <pc:picChg chg="add mod">
          <ac:chgData name="Joe Harrison" userId="f206b194-a1d2-46c8-b119-2ffce2be4e58" providerId="ADAL" clId="{3A96B66E-2109-4055-A557-8459392304C3}" dt="2024-11-12T16:11:22.048" v="25"/>
          <ac:picMkLst>
            <pc:docMk/>
            <pc:sldMk cId="743376037" sldId="383"/>
            <ac:picMk id="3" creationId="{F258BC23-943E-B189-96ED-685A3989E2C3}"/>
          </ac:picMkLst>
        </pc:picChg>
        <pc:picChg chg="del">
          <ac:chgData name="Joe Harrison" userId="f206b194-a1d2-46c8-b119-2ffce2be4e58" providerId="ADAL" clId="{3A96B66E-2109-4055-A557-8459392304C3}" dt="2024-11-12T16:11:21.882" v="24" actId="478"/>
          <ac:picMkLst>
            <pc:docMk/>
            <pc:sldMk cId="743376037" sldId="383"/>
            <ac:picMk id="6" creationId="{88A679DF-AAC9-4CE0-9F4B-2A8ACCBBE05F}"/>
          </ac:picMkLst>
        </pc:picChg>
      </pc:sldChg>
      <pc:sldChg chg="addSp delSp modSp mod">
        <pc:chgData name="Joe Harrison" userId="f206b194-a1d2-46c8-b119-2ffce2be4e58" providerId="ADAL" clId="{3A96B66E-2109-4055-A557-8459392304C3}" dt="2024-11-12T16:19:59.046" v="200" actId="167"/>
        <pc:sldMkLst>
          <pc:docMk/>
          <pc:sldMk cId="3040031729" sldId="384"/>
        </pc:sldMkLst>
        <pc:picChg chg="add mod ord">
          <ac:chgData name="Joe Harrison" userId="f206b194-a1d2-46c8-b119-2ffce2be4e58" providerId="ADAL" clId="{3A96B66E-2109-4055-A557-8459392304C3}" dt="2024-11-12T16:19:59.046" v="200" actId="167"/>
          <ac:picMkLst>
            <pc:docMk/>
            <pc:sldMk cId="3040031729" sldId="384"/>
            <ac:picMk id="2" creationId="{6600039E-E91F-798A-900C-31E106A1873C}"/>
          </ac:picMkLst>
        </pc:picChg>
        <pc:picChg chg="del">
          <ac:chgData name="Joe Harrison" userId="f206b194-a1d2-46c8-b119-2ffce2be4e58" providerId="ADAL" clId="{3A96B66E-2109-4055-A557-8459392304C3}" dt="2024-11-12T16:19:57.746" v="198" actId="478"/>
          <ac:picMkLst>
            <pc:docMk/>
            <pc:sldMk cId="3040031729" sldId="384"/>
            <ac:picMk id="5" creationId="{B5842727-8967-4FF2-9914-C8652530EDA2}"/>
          </ac:picMkLst>
        </pc:picChg>
      </pc:sldChg>
      <pc:sldChg chg="addSp delSp modSp mod">
        <pc:chgData name="Joe Harrison" userId="f206b194-a1d2-46c8-b119-2ffce2be4e58" providerId="ADAL" clId="{3A96B66E-2109-4055-A557-8459392304C3}" dt="2024-11-12T16:11:24.915" v="27"/>
        <pc:sldMkLst>
          <pc:docMk/>
          <pc:sldMk cId="1347600158" sldId="385"/>
        </pc:sldMkLst>
        <pc:picChg chg="add mod">
          <ac:chgData name="Joe Harrison" userId="f206b194-a1d2-46c8-b119-2ffce2be4e58" providerId="ADAL" clId="{3A96B66E-2109-4055-A557-8459392304C3}" dt="2024-11-12T16:11:24.915" v="27"/>
          <ac:picMkLst>
            <pc:docMk/>
            <pc:sldMk cId="1347600158" sldId="385"/>
            <ac:picMk id="3" creationId="{01EB4D08-4EC8-1EA2-7EBB-D9EA9C5178A4}"/>
          </ac:picMkLst>
        </pc:picChg>
        <pc:picChg chg="del">
          <ac:chgData name="Joe Harrison" userId="f206b194-a1d2-46c8-b119-2ffce2be4e58" providerId="ADAL" clId="{3A96B66E-2109-4055-A557-8459392304C3}" dt="2024-11-12T16:11:24.745" v="26" actId="478"/>
          <ac:picMkLst>
            <pc:docMk/>
            <pc:sldMk cId="1347600158" sldId="385"/>
            <ac:picMk id="6" creationId="{88A679DF-AAC9-4CE0-9F4B-2A8ACCBBE05F}"/>
          </ac:picMkLst>
        </pc:picChg>
      </pc:sldChg>
      <pc:sldChg chg="addSp delSp modSp mod">
        <pc:chgData name="Joe Harrison" userId="f206b194-a1d2-46c8-b119-2ffce2be4e58" providerId="ADAL" clId="{3A96B66E-2109-4055-A557-8459392304C3}" dt="2024-11-12T16:20:04.009" v="203" actId="167"/>
        <pc:sldMkLst>
          <pc:docMk/>
          <pc:sldMk cId="1734498499" sldId="386"/>
        </pc:sldMkLst>
        <pc:picChg chg="add mod ord">
          <ac:chgData name="Joe Harrison" userId="f206b194-a1d2-46c8-b119-2ffce2be4e58" providerId="ADAL" clId="{3A96B66E-2109-4055-A557-8459392304C3}" dt="2024-11-12T16:20:04.009" v="203" actId="167"/>
          <ac:picMkLst>
            <pc:docMk/>
            <pc:sldMk cId="1734498499" sldId="386"/>
            <ac:picMk id="2" creationId="{C3C9853F-1E69-B747-FC70-C8B2CC0DBD5C}"/>
          </ac:picMkLst>
        </pc:picChg>
        <pc:picChg chg="del">
          <ac:chgData name="Joe Harrison" userId="f206b194-a1d2-46c8-b119-2ffce2be4e58" providerId="ADAL" clId="{3A96B66E-2109-4055-A557-8459392304C3}" dt="2024-11-12T16:20:02.345" v="201" actId="478"/>
          <ac:picMkLst>
            <pc:docMk/>
            <pc:sldMk cId="1734498499" sldId="386"/>
            <ac:picMk id="5" creationId="{B5842727-8967-4FF2-9914-C8652530ED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A4CAA-026F-45EA-926E-C7746F40C877}" type="datetimeFigureOut">
              <a:rPr lang="en-GB" smtClean="0"/>
              <a:t>14/11/2024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76CC6-529F-4786-BE8B-F48D958C16CE}" type="slidenum">
              <a:rPr lang="en-GB" smtClean="0"/>
              <a:t>‹#›</a:t>
            </a:fld>
            <a:endParaRPr lang="en-GB"/>
          </a:p>
        </p:txBody>
      </p:sp>
    </p:spTree>
    <p:extLst>
      <p:ext uri="{BB962C8B-B14F-4D97-AF65-F5344CB8AC3E}">
        <p14:creationId xmlns:p14="http://schemas.microsoft.com/office/powerpoint/2010/main" val="77109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5</a:t>
            </a:fld>
            <a:endParaRPr lang="en-GB"/>
          </a:p>
        </p:txBody>
      </p:sp>
    </p:spTree>
    <p:extLst>
      <p:ext uri="{BB962C8B-B14F-4D97-AF65-F5344CB8AC3E}">
        <p14:creationId xmlns:p14="http://schemas.microsoft.com/office/powerpoint/2010/main" val="291382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19</a:t>
            </a:fld>
            <a:endParaRPr lang="en-GB"/>
          </a:p>
        </p:txBody>
      </p:sp>
    </p:spTree>
    <p:extLst>
      <p:ext uri="{BB962C8B-B14F-4D97-AF65-F5344CB8AC3E}">
        <p14:creationId xmlns:p14="http://schemas.microsoft.com/office/powerpoint/2010/main" val="89941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21</a:t>
            </a:fld>
            <a:endParaRPr lang="en-GB"/>
          </a:p>
        </p:txBody>
      </p:sp>
    </p:spTree>
    <p:extLst>
      <p:ext uri="{BB962C8B-B14F-4D97-AF65-F5344CB8AC3E}">
        <p14:creationId xmlns:p14="http://schemas.microsoft.com/office/powerpoint/2010/main" val="466081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26</a:t>
            </a:fld>
            <a:endParaRPr lang="en-GB"/>
          </a:p>
        </p:txBody>
      </p:sp>
    </p:spTree>
    <p:extLst>
      <p:ext uri="{BB962C8B-B14F-4D97-AF65-F5344CB8AC3E}">
        <p14:creationId xmlns:p14="http://schemas.microsoft.com/office/powerpoint/2010/main" val="848668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8A4E-4F21-4457-91CD-E325CF3027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F9E1B0-A81E-49F7-85F6-8B851500A6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19DF5C-A5EC-41CA-B063-6F44DCB21D26}"/>
              </a:ext>
            </a:extLst>
          </p:cNvPr>
          <p:cNvSpPr>
            <a:spLocks noGrp="1"/>
          </p:cNvSpPr>
          <p:nvPr>
            <p:ph type="dt" sz="half" idx="10"/>
          </p:nvPr>
        </p:nvSpPr>
        <p:spPr/>
        <p:txBody>
          <a:bodyPr/>
          <a:lstStyle/>
          <a:p>
            <a:fld id="{494380C3-E637-4AE1-9A27-17265D7A6D46}" type="datetimeFigureOut">
              <a:rPr lang="en-GB" smtClean="0"/>
              <a:t>14/11/2024</a:t>
            </a:fld>
            <a:endParaRPr lang="en-GB"/>
          </a:p>
        </p:txBody>
      </p:sp>
      <p:sp>
        <p:nvSpPr>
          <p:cNvPr id="5" name="Footer Placeholder 4">
            <a:extLst>
              <a:ext uri="{FF2B5EF4-FFF2-40B4-BE49-F238E27FC236}">
                <a16:creationId xmlns:a16="http://schemas.microsoft.com/office/drawing/2014/main" id="{C727DD07-2EF4-4071-87EA-537E251686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07F738-EC43-4288-81D8-82113BE0D0A2}"/>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99541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3C1B-ADA8-42A5-87A6-578BE28796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9ED9F1-37B4-44CA-BFD8-2BFBAE1257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9CDC5F-6194-4038-9C0E-7E09EF4FEF02}"/>
              </a:ext>
            </a:extLst>
          </p:cNvPr>
          <p:cNvSpPr>
            <a:spLocks noGrp="1"/>
          </p:cNvSpPr>
          <p:nvPr>
            <p:ph type="dt" sz="half" idx="10"/>
          </p:nvPr>
        </p:nvSpPr>
        <p:spPr/>
        <p:txBody>
          <a:bodyPr/>
          <a:lstStyle/>
          <a:p>
            <a:fld id="{494380C3-E637-4AE1-9A27-17265D7A6D46}" type="datetimeFigureOut">
              <a:rPr lang="en-GB" smtClean="0"/>
              <a:t>14/11/2024</a:t>
            </a:fld>
            <a:endParaRPr lang="en-GB"/>
          </a:p>
        </p:txBody>
      </p:sp>
      <p:sp>
        <p:nvSpPr>
          <p:cNvPr id="5" name="Footer Placeholder 4">
            <a:extLst>
              <a:ext uri="{FF2B5EF4-FFF2-40B4-BE49-F238E27FC236}">
                <a16:creationId xmlns:a16="http://schemas.microsoft.com/office/drawing/2014/main" id="{EC434F95-3733-4708-BE19-0DFA9FAA02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565EA-4BB6-42EC-9A1B-F1B0DC76CFCC}"/>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48687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CF6842-6179-4F75-AF0F-AFC16EF347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AD48DD-1C87-493D-BC8D-F44992A7FB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BAF8B5-E5B1-4C6C-A212-C3AAD054D837}"/>
              </a:ext>
            </a:extLst>
          </p:cNvPr>
          <p:cNvSpPr>
            <a:spLocks noGrp="1"/>
          </p:cNvSpPr>
          <p:nvPr>
            <p:ph type="dt" sz="half" idx="10"/>
          </p:nvPr>
        </p:nvSpPr>
        <p:spPr/>
        <p:txBody>
          <a:bodyPr/>
          <a:lstStyle/>
          <a:p>
            <a:fld id="{494380C3-E637-4AE1-9A27-17265D7A6D46}" type="datetimeFigureOut">
              <a:rPr lang="en-GB" smtClean="0"/>
              <a:t>14/11/2024</a:t>
            </a:fld>
            <a:endParaRPr lang="en-GB"/>
          </a:p>
        </p:txBody>
      </p:sp>
      <p:sp>
        <p:nvSpPr>
          <p:cNvPr id="5" name="Footer Placeholder 4">
            <a:extLst>
              <a:ext uri="{FF2B5EF4-FFF2-40B4-BE49-F238E27FC236}">
                <a16:creationId xmlns:a16="http://schemas.microsoft.com/office/drawing/2014/main" id="{9D218EC3-E382-4AD7-BD75-3CD57FCE7D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A0C55-508D-461D-B3EB-EB3161DC45E0}"/>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338697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281D0-2CD6-47CF-8C0D-B420E58B7F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432D56-A73F-4699-983C-65F2FF5039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B71B21-9FAA-4AB6-B091-145CB4BFD08A}"/>
              </a:ext>
            </a:extLst>
          </p:cNvPr>
          <p:cNvSpPr>
            <a:spLocks noGrp="1"/>
          </p:cNvSpPr>
          <p:nvPr>
            <p:ph type="dt" sz="half" idx="10"/>
          </p:nvPr>
        </p:nvSpPr>
        <p:spPr/>
        <p:txBody>
          <a:bodyPr/>
          <a:lstStyle/>
          <a:p>
            <a:fld id="{494380C3-E637-4AE1-9A27-17265D7A6D46}" type="datetimeFigureOut">
              <a:rPr lang="en-GB" smtClean="0"/>
              <a:t>14/11/2024</a:t>
            </a:fld>
            <a:endParaRPr lang="en-GB"/>
          </a:p>
        </p:txBody>
      </p:sp>
      <p:sp>
        <p:nvSpPr>
          <p:cNvPr id="5" name="Footer Placeholder 4">
            <a:extLst>
              <a:ext uri="{FF2B5EF4-FFF2-40B4-BE49-F238E27FC236}">
                <a16:creationId xmlns:a16="http://schemas.microsoft.com/office/drawing/2014/main" id="{C8EEEB9C-F5BF-4EFC-BF0B-F5D2095565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592E09-3C48-47E0-A6F2-CD790478BDF6}"/>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167750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0D41D-FD46-4D25-84B1-32964E0D34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6D1BBF-E6D2-4066-A33A-03DC730D67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418653-CBCC-46BE-8D25-DDD970C0A6CB}"/>
              </a:ext>
            </a:extLst>
          </p:cNvPr>
          <p:cNvSpPr>
            <a:spLocks noGrp="1"/>
          </p:cNvSpPr>
          <p:nvPr>
            <p:ph type="dt" sz="half" idx="10"/>
          </p:nvPr>
        </p:nvSpPr>
        <p:spPr/>
        <p:txBody>
          <a:bodyPr/>
          <a:lstStyle/>
          <a:p>
            <a:fld id="{494380C3-E637-4AE1-9A27-17265D7A6D46}" type="datetimeFigureOut">
              <a:rPr lang="en-GB" smtClean="0"/>
              <a:t>14/11/2024</a:t>
            </a:fld>
            <a:endParaRPr lang="en-GB"/>
          </a:p>
        </p:txBody>
      </p:sp>
      <p:sp>
        <p:nvSpPr>
          <p:cNvPr id="5" name="Footer Placeholder 4">
            <a:extLst>
              <a:ext uri="{FF2B5EF4-FFF2-40B4-BE49-F238E27FC236}">
                <a16:creationId xmlns:a16="http://schemas.microsoft.com/office/drawing/2014/main" id="{EF8AAD6F-B504-4D07-90AC-BD343FB6D2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75947-F9BB-4FB1-9D5C-A7379792D312}"/>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38032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A709-23A0-4F94-B42E-F72E099077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964CC8-AC1D-4C9D-BBA4-D28A4528F3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3DFC20-5D28-4D34-B21F-50A8A5C7CE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55EAEA-C31C-40DE-B49B-DB104ACCEB36}"/>
              </a:ext>
            </a:extLst>
          </p:cNvPr>
          <p:cNvSpPr>
            <a:spLocks noGrp="1"/>
          </p:cNvSpPr>
          <p:nvPr>
            <p:ph type="dt" sz="half" idx="10"/>
          </p:nvPr>
        </p:nvSpPr>
        <p:spPr/>
        <p:txBody>
          <a:bodyPr/>
          <a:lstStyle/>
          <a:p>
            <a:fld id="{494380C3-E637-4AE1-9A27-17265D7A6D46}" type="datetimeFigureOut">
              <a:rPr lang="en-GB" smtClean="0"/>
              <a:t>14/11/2024</a:t>
            </a:fld>
            <a:endParaRPr lang="en-GB"/>
          </a:p>
        </p:txBody>
      </p:sp>
      <p:sp>
        <p:nvSpPr>
          <p:cNvPr id="6" name="Footer Placeholder 5">
            <a:extLst>
              <a:ext uri="{FF2B5EF4-FFF2-40B4-BE49-F238E27FC236}">
                <a16:creationId xmlns:a16="http://schemas.microsoft.com/office/drawing/2014/main" id="{860DBD46-DC4A-418A-ACA9-9BB65CA574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B49D87-ED2D-4F39-9E8A-B7DF4DA1BBFE}"/>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143463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AA5F-767A-4C59-B8B2-BB85E005F5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4B9DA6-6E51-4F32-9564-3E2E61823A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638EED-0DB8-4F8D-99F5-F30E548DF9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6F0529-4AFA-4A44-9DEC-64BB5CCAE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75EF19-1A42-4AC7-A91A-ED4BBD5F9E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EF6A8C-AB05-4455-A764-52FB20855DB9}"/>
              </a:ext>
            </a:extLst>
          </p:cNvPr>
          <p:cNvSpPr>
            <a:spLocks noGrp="1"/>
          </p:cNvSpPr>
          <p:nvPr>
            <p:ph type="dt" sz="half" idx="10"/>
          </p:nvPr>
        </p:nvSpPr>
        <p:spPr/>
        <p:txBody>
          <a:bodyPr/>
          <a:lstStyle/>
          <a:p>
            <a:fld id="{494380C3-E637-4AE1-9A27-17265D7A6D46}" type="datetimeFigureOut">
              <a:rPr lang="en-GB" smtClean="0"/>
              <a:t>14/11/2024</a:t>
            </a:fld>
            <a:endParaRPr lang="en-GB"/>
          </a:p>
        </p:txBody>
      </p:sp>
      <p:sp>
        <p:nvSpPr>
          <p:cNvPr id="8" name="Footer Placeholder 7">
            <a:extLst>
              <a:ext uri="{FF2B5EF4-FFF2-40B4-BE49-F238E27FC236}">
                <a16:creationId xmlns:a16="http://schemas.microsoft.com/office/drawing/2014/main" id="{E0FB7D38-4839-4CAD-A7BA-330A5A8295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0FB900-000E-4955-8BCE-3FBD6CD5A40F}"/>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117664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240F-C57E-4318-9670-D66D75B694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CEE5CE-6010-40E5-9C9B-3A0863CEB320}"/>
              </a:ext>
            </a:extLst>
          </p:cNvPr>
          <p:cNvSpPr>
            <a:spLocks noGrp="1"/>
          </p:cNvSpPr>
          <p:nvPr>
            <p:ph type="dt" sz="half" idx="10"/>
          </p:nvPr>
        </p:nvSpPr>
        <p:spPr/>
        <p:txBody>
          <a:bodyPr/>
          <a:lstStyle/>
          <a:p>
            <a:fld id="{494380C3-E637-4AE1-9A27-17265D7A6D46}" type="datetimeFigureOut">
              <a:rPr lang="en-GB" smtClean="0"/>
              <a:t>14/11/2024</a:t>
            </a:fld>
            <a:endParaRPr lang="en-GB"/>
          </a:p>
        </p:txBody>
      </p:sp>
      <p:sp>
        <p:nvSpPr>
          <p:cNvPr id="4" name="Footer Placeholder 3">
            <a:extLst>
              <a:ext uri="{FF2B5EF4-FFF2-40B4-BE49-F238E27FC236}">
                <a16:creationId xmlns:a16="http://schemas.microsoft.com/office/drawing/2014/main" id="{EF50F859-4915-4948-8F2D-0566DA4B25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59EB49-D7A5-4A4B-9F5C-5D3A8B24AA5E}"/>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62872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01350-E02A-49D4-A834-09C58910F369}"/>
              </a:ext>
            </a:extLst>
          </p:cNvPr>
          <p:cNvSpPr>
            <a:spLocks noGrp="1"/>
          </p:cNvSpPr>
          <p:nvPr>
            <p:ph type="dt" sz="half" idx="10"/>
          </p:nvPr>
        </p:nvSpPr>
        <p:spPr/>
        <p:txBody>
          <a:bodyPr/>
          <a:lstStyle/>
          <a:p>
            <a:fld id="{494380C3-E637-4AE1-9A27-17265D7A6D46}" type="datetimeFigureOut">
              <a:rPr lang="en-GB" smtClean="0"/>
              <a:t>14/11/2024</a:t>
            </a:fld>
            <a:endParaRPr lang="en-GB"/>
          </a:p>
        </p:txBody>
      </p:sp>
      <p:sp>
        <p:nvSpPr>
          <p:cNvPr id="3" name="Footer Placeholder 2">
            <a:extLst>
              <a:ext uri="{FF2B5EF4-FFF2-40B4-BE49-F238E27FC236}">
                <a16:creationId xmlns:a16="http://schemas.microsoft.com/office/drawing/2014/main" id="{821F9F5B-248E-46EA-AF89-B140E2E12D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A69FDE-4C76-43FA-B841-6938A42A9277}"/>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48017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E3A8-A05E-41A2-961F-D063569CB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F2036F-0FAF-4F5B-B9AA-3304BD5BEA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0503BB-981D-4ED6-B461-770DF1969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1340F-D222-4B3F-9D7F-B67BFECCC955}"/>
              </a:ext>
            </a:extLst>
          </p:cNvPr>
          <p:cNvSpPr>
            <a:spLocks noGrp="1"/>
          </p:cNvSpPr>
          <p:nvPr>
            <p:ph type="dt" sz="half" idx="10"/>
          </p:nvPr>
        </p:nvSpPr>
        <p:spPr/>
        <p:txBody>
          <a:bodyPr/>
          <a:lstStyle/>
          <a:p>
            <a:fld id="{494380C3-E637-4AE1-9A27-17265D7A6D46}" type="datetimeFigureOut">
              <a:rPr lang="en-GB" smtClean="0"/>
              <a:t>14/11/2024</a:t>
            </a:fld>
            <a:endParaRPr lang="en-GB"/>
          </a:p>
        </p:txBody>
      </p:sp>
      <p:sp>
        <p:nvSpPr>
          <p:cNvPr id="6" name="Footer Placeholder 5">
            <a:extLst>
              <a:ext uri="{FF2B5EF4-FFF2-40B4-BE49-F238E27FC236}">
                <a16:creationId xmlns:a16="http://schemas.microsoft.com/office/drawing/2014/main" id="{257DEEE4-726E-4AFB-9776-553E76E536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FF3967-74D0-4B92-AA4A-C965A3436B0C}"/>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311738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4AD47-9FE2-4045-A823-B782907EEF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104A52-8800-42D6-919E-78EC6F2D19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53A347-6A63-428A-833E-5558D3DAF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1ADB6-F0C6-4879-91A5-B91DB327CD44}"/>
              </a:ext>
            </a:extLst>
          </p:cNvPr>
          <p:cNvSpPr>
            <a:spLocks noGrp="1"/>
          </p:cNvSpPr>
          <p:nvPr>
            <p:ph type="dt" sz="half" idx="10"/>
          </p:nvPr>
        </p:nvSpPr>
        <p:spPr/>
        <p:txBody>
          <a:bodyPr/>
          <a:lstStyle/>
          <a:p>
            <a:fld id="{494380C3-E637-4AE1-9A27-17265D7A6D46}" type="datetimeFigureOut">
              <a:rPr lang="en-GB" smtClean="0"/>
              <a:t>14/11/2024</a:t>
            </a:fld>
            <a:endParaRPr lang="en-GB"/>
          </a:p>
        </p:txBody>
      </p:sp>
      <p:sp>
        <p:nvSpPr>
          <p:cNvPr id="6" name="Footer Placeholder 5">
            <a:extLst>
              <a:ext uri="{FF2B5EF4-FFF2-40B4-BE49-F238E27FC236}">
                <a16:creationId xmlns:a16="http://schemas.microsoft.com/office/drawing/2014/main" id="{B7BFF3F4-1564-4E45-ABD7-37A053E8F9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A6E333-21CD-436B-9C76-E790AC30C24D}"/>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30050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E9345A-5972-4691-9BF2-3B33FF0E0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B07C08-13F5-4D61-93E8-C44E0E890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1B1FC2-69D9-438A-A8E1-8A1C9DF023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380C3-E637-4AE1-9A27-17265D7A6D46}" type="datetimeFigureOut">
              <a:rPr lang="en-GB" smtClean="0"/>
              <a:t>14/11/2024</a:t>
            </a:fld>
            <a:endParaRPr lang="en-GB"/>
          </a:p>
        </p:txBody>
      </p:sp>
      <p:sp>
        <p:nvSpPr>
          <p:cNvPr id="5" name="Footer Placeholder 4">
            <a:extLst>
              <a:ext uri="{FF2B5EF4-FFF2-40B4-BE49-F238E27FC236}">
                <a16:creationId xmlns:a16="http://schemas.microsoft.com/office/drawing/2014/main" id="{54E7A9C6-5279-4024-9FD7-91EC042E2A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9ACBC9-8FDC-42EA-BFD2-6F18662366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187A2-3B20-4E02-9DAF-7ADDD1C2648C}" type="slidenum">
              <a:rPr lang="en-GB" smtClean="0"/>
              <a:t>‹#›</a:t>
            </a:fld>
            <a:endParaRPr lang="en-GB"/>
          </a:p>
        </p:txBody>
      </p:sp>
    </p:spTree>
    <p:extLst>
      <p:ext uri="{BB962C8B-B14F-4D97-AF65-F5344CB8AC3E}">
        <p14:creationId xmlns:p14="http://schemas.microsoft.com/office/powerpoint/2010/main" val="1216088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eaders.boys-brigade.org.uk/ourbrand.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player.vimeo.com/video/428065599?h=5a59a2532c&amp;app_id=122963"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78F638-E57B-48FA-BA3E-1E13B44BF900}"/>
              </a:ext>
            </a:extLst>
          </p:cNvPr>
          <p:cNvSpPr>
            <a:spLocks noGrp="1"/>
          </p:cNvSpPr>
          <p:nvPr>
            <p:ph type="subTitle" idx="1"/>
          </p:nvPr>
        </p:nvSpPr>
        <p:spPr>
          <a:xfrm>
            <a:off x="1524000" y="1951467"/>
            <a:ext cx="9144000" cy="2494698"/>
          </a:xfrm>
        </p:spPr>
        <p:txBody>
          <a:bodyPr>
            <a:normAutofit/>
          </a:bodyPr>
          <a:lstStyle/>
          <a:p>
            <a:r>
              <a:rPr lang="en-GB" dirty="0"/>
              <a:t>If you have not already downloaded and installed the Brigade fonts used in this presentation you can download our font pack at </a:t>
            </a:r>
            <a:r>
              <a:rPr lang="en-GB" dirty="0">
                <a:hlinkClick r:id="rId2"/>
              </a:rPr>
              <a:t>http://leaders.boys-brigade.org.uk/ourbrand.htm</a:t>
            </a:r>
            <a:endParaRPr lang="en-GB" dirty="0"/>
          </a:p>
          <a:p>
            <a:endParaRPr lang="en-GB" dirty="0"/>
          </a:p>
          <a:p>
            <a:r>
              <a:rPr lang="en-GB" dirty="0"/>
              <a:t>Alternatively you may just need to check through the presentation to ensure the substitute font used is displaying correctly.</a:t>
            </a:r>
          </a:p>
        </p:txBody>
      </p:sp>
    </p:spTree>
    <p:extLst>
      <p:ext uri="{BB962C8B-B14F-4D97-AF65-F5344CB8AC3E}">
        <p14:creationId xmlns:p14="http://schemas.microsoft.com/office/powerpoint/2010/main" val="228079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nk and white dotted background&#10;&#10;Description automatically generated">
            <a:extLst>
              <a:ext uri="{FF2B5EF4-FFF2-40B4-BE49-F238E27FC236}">
                <a16:creationId xmlns:a16="http://schemas.microsoft.com/office/drawing/2014/main" id="{892DB65D-E603-088D-2B55-2C511A2FB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MY KING’S BADGE JOURNEY</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9145785" cy="3293209"/>
          </a:xfrm>
          <a:prstGeom prst="rect">
            <a:avLst/>
          </a:prstGeom>
          <a:noFill/>
        </p:spPr>
        <p:txBody>
          <a:bodyPr wrap="square">
            <a:spAutoFit/>
          </a:bodyPr>
          <a:lstStyle/>
          <a:p>
            <a:pPr marL="457200" indent="-457200" fontAlgn="base">
              <a:buFont typeface="Arial" panose="020B0604020202020204" pitchFamily="34" charset="0"/>
              <a:buChar char="•"/>
            </a:pPr>
            <a:r>
              <a:rPr lang="en-GB" sz="2600" dirty="0"/>
              <a:t>What have you done for your King’s Badge? (volunteering, leadership, physical etc)</a:t>
            </a:r>
          </a:p>
          <a:p>
            <a:pPr marL="457200" indent="-457200" fontAlgn="base">
              <a:buFont typeface="Arial" panose="020B0604020202020204" pitchFamily="34" charset="0"/>
              <a:buChar char="•"/>
            </a:pPr>
            <a:r>
              <a:rPr lang="en-GB" sz="2600" dirty="0"/>
              <a:t>What has been the highlight of completing the King’s     Badge?  </a:t>
            </a:r>
          </a:p>
          <a:p>
            <a:pPr marL="457200" indent="-457200" fontAlgn="base">
              <a:buFont typeface="Arial" panose="020B0604020202020204" pitchFamily="34" charset="0"/>
              <a:buChar char="•"/>
            </a:pPr>
            <a:r>
              <a:rPr lang="en-GB" sz="2600" dirty="0"/>
              <a:t>Which area did you find the most challenging?    </a:t>
            </a:r>
          </a:p>
          <a:p>
            <a:pPr marL="457200" indent="-457200" fontAlgn="base">
              <a:buFont typeface="Arial" panose="020B0604020202020204" pitchFamily="34" charset="0"/>
              <a:buChar char="•"/>
            </a:pPr>
            <a:r>
              <a:rPr lang="en-GB" sz="2600" dirty="0"/>
              <a:t>What can you take away from your King’s Badge experience that can be used in the future? (</a:t>
            </a:r>
            <a:r>
              <a:rPr lang="en-GB" sz="2600" dirty="0" err="1"/>
              <a:t>i.e</a:t>
            </a:r>
            <a:r>
              <a:rPr lang="en-GB" sz="2600" dirty="0"/>
              <a:t> a skill, increased confidence, knowing you can see things through etc).  </a:t>
            </a:r>
          </a:p>
        </p:txBody>
      </p:sp>
    </p:spTree>
    <p:extLst>
      <p:ext uri="{BB962C8B-B14F-4D97-AF65-F5344CB8AC3E}">
        <p14:creationId xmlns:p14="http://schemas.microsoft.com/office/powerpoint/2010/main" val="12982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and white dotted background&#10;&#10;Description automatically generated">
            <a:extLst>
              <a:ext uri="{FF2B5EF4-FFF2-40B4-BE49-F238E27FC236}">
                <a16:creationId xmlns:a16="http://schemas.microsoft.com/office/drawing/2014/main" id="{2D068DF6-BA0F-A371-6B84-11A2DCB7A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MY FAITH JOURNEY</a:t>
            </a:r>
          </a:p>
        </p:txBody>
      </p:sp>
      <p:pic>
        <p:nvPicPr>
          <p:cNvPr id="9" name="Picture 8" descr="A picture containing text, scoreboard&#10;&#10;Description automatically generated">
            <a:extLst>
              <a:ext uri="{FF2B5EF4-FFF2-40B4-BE49-F238E27FC236}">
                <a16:creationId xmlns:a16="http://schemas.microsoft.com/office/drawing/2014/main" id="{147E2115-6686-4B0F-8A58-88D3E8018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732" y="2462498"/>
            <a:ext cx="4751858" cy="4012269"/>
          </a:xfrm>
          <a:prstGeom prst="rect">
            <a:avLst/>
          </a:prstGeom>
        </p:spPr>
      </p:pic>
      <p:sp>
        <p:nvSpPr>
          <p:cNvPr id="2" name="TextBox 1">
            <a:extLst>
              <a:ext uri="{FF2B5EF4-FFF2-40B4-BE49-F238E27FC236}">
                <a16:creationId xmlns:a16="http://schemas.microsoft.com/office/drawing/2014/main" id="{997664C7-2F53-493A-9382-D362B39A2CB1}"/>
              </a:ext>
            </a:extLst>
          </p:cNvPr>
          <p:cNvSpPr txBox="1"/>
          <p:nvPr/>
        </p:nvSpPr>
        <p:spPr>
          <a:xfrm>
            <a:off x="474640" y="2662559"/>
            <a:ext cx="2195153" cy="3985706"/>
          </a:xfrm>
          <a:prstGeom prst="rect">
            <a:avLst/>
          </a:prstGeom>
          <a:noFill/>
        </p:spPr>
        <p:txBody>
          <a:bodyPr wrap="none" rtlCol="0">
            <a:spAutoFit/>
          </a:bodyPr>
          <a:lstStyle/>
          <a:p>
            <a:pPr marL="342900" lvl="0" indent="-342900">
              <a:spcBef>
                <a:spcPts val="500"/>
              </a:spcBef>
              <a:spcAft>
                <a:spcPts val="1200"/>
              </a:spcAft>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rPr>
              <a:t>Attack</a:t>
            </a:r>
          </a:p>
          <a:p>
            <a:pPr marL="342900" lvl="0" indent="-342900">
              <a:spcBef>
                <a:spcPts val="500"/>
              </a:spcBef>
              <a:spcAft>
                <a:spcPts val="1200"/>
              </a:spcAft>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rPr>
              <a:t>Defence</a:t>
            </a:r>
            <a:endParaRPr lang="en-GB" sz="2000" b="1" dirty="0">
              <a:latin typeface="Calibri" panose="020F0502020204030204" pitchFamily="34" charset="0"/>
              <a:ea typeface="Times New Roman" panose="02020603050405020304" pitchFamily="18" charset="0"/>
            </a:endParaRPr>
          </a:p>
          <a:p>
            <a:pPr marL="342900" lvl="0" indent="-342900">
              <a:spcBef>
                <a:spcPts val="500"/>
              </a:spcBef>
              <a:spcAft>
                <a:spcPts val="1200"/>
              </a:spcAft>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rPr>
              <a:t>Stand</a:t>
            </a:r>
          </a:p>
          <a:p>
            <a:pPr marL="342900" lvl="0" indent="-342900">
              <a:spcBef>
                <a:spcPts val="500"/>
              </a:spcBef>
              <a:spcAft>
                <a:spcPts val="1200"/>
              </a:spcAft>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rPr>
              <a:t>Subs bench</a:t>
            </a:r>
            <a:endParaRPr lang="en-GB" sz="2000" b="1" dirty="0">
              <a:latin typeface="Calibri" panose="020F0502020204030204" pitchFamily="34" charset="0"/>
              <a:ea typeface="Times New Roman" panose="02020603050405020304" pitchFamily="18" charset="0"/>
            </a:endParaRPr>
          </a:p>
          <a:p>
            <a:pPr marL="342900" lvl="0" indent="-342900">
              <a:spcBef>
                <a:spcPts val="500"/>
              </a:spcBef>
              <a:spcAft>
                <a:spcPts val="1200"/>
              </a:spcAft>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rPr>
              <a:t>Changing Room</a:t>
            </a:r>
            <a:endParaRPr lang="en-GB" sz="2000" b="1" dirty="0">
              <a:latin typeface="Calibri" panose="020F0502020204030204" pitchFamily="34" charset="0"/>
              <a:ea typeface="Times New Roman" panose="02020603050405020304" pitchFamily="18" charset="0"/>
            </a:endParaRPr>
          </a:p>
          <a:p>
            <a:pPr marL="342900" lvl="0" indent="-342900">
              <a:spcBef>
                <a:spcPts val="500"/>
              </a:spcBef>
              <a:spcAft>
                <a:spcPts val="1200"/>
              </a:spcAft>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rPr>
              <a:t>First Aid</a:t>
            </a:r>
            <a:endParaRPr lang="en-GB" sz="2000" b="1" dirty="0">
              <a:latin typeface="Calibri" panose="020F0502020204030204" pitchFamily="34" charset="0"/>
              <a:ea typeface="Times New Roman" panose="02020603050405020304" pitchFamily="18" charset="0"/>
            </a:endParaRPr>
          </a:p>
          <a:p>
            <a:pPr marL="342900" lvl="0" indent="-342900">
              <a:spcBef>
                <a:spcPts val="500"/>
              </a:spcBef>
              <a:spcAft>
                <a:spcPts val="1200"/>
              </a:spcAft>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rPr>
              <a:t>Outside</a:t>
            </a:r>
            <a:endParaRPr lang="en-GB" sz="2000" dirty="0">
              <a:effectLst/>
              <a:latin typeface="Times New Roman" panose="02020603050405020304" pitchFamily="18" charset="0"/>
              <a:ea typeface="Times New Roman" panose="02020603050405020304" pitchFamily="18" charset="0"/>
            </a:endParaRPr>
          </a:p>
          <a:p>
            <a:endParaRPr lang="en-GB" sz="2000" dirty="0"/>
          </a:p>
        </p:txBody>
      </p:sp>
    </p:spTree>
    <p:extLst>
      <p:ext uri="{BB962C8B-B14F-4D97-AF65-F5344CB8AC3E}">
        <p14:creationId xmlns:p14="http://schemas.microsoft.com/office/powerpoint/2010/main" val="365277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7C8F3F-DBE7-4130-8706-56D8CC50FADF}"/>
              </a:ext>
            </a:extLst>
          </p:cNvPr>
          <p:cNvSpPr txBox="1"/>
          <p:nvPr/>
        </p:nvSpPr>
        <p:spPr>
          <a:xfrm>
            <a:off x="502633" y="272705"/>
            <a:ext cx="8710863" cy="3108543"/>
          </a:xfrm>
          <a:prstGeom prst="rect">
            <a:avLst/>
          </a:prstGeom>
          <a:noFill/>
        </p:spPr>
        <p:txBody>
          <a:bodyPr wrap="square" rtlCol="0">
            <a:spAutoFit/>
          </a:bodyPr>
          <a:lstStyle/>
          <a:p>
            <a:r>
              <a:rPr lang="en-GB" sz="2800" dirty="0">
                <a:latin typeface="Futura-Bold" pitchFamily="2" charset="0"/>
              </a:rPr>
              <a:t>MY</a:t>
            </a:r>
          </a:p>
          <a:p>
            <a:r>
              <a:rPr lang="en-GB" sz="2800" dirty="0">
                <a:latin typeface="Futura-Bold" pitchFamily="2" charset="0"/>
              </a:rPr>
              <a:t>FAITH</a:t>
            </a:r>
          </a:p>
          <a:p>
            <a:r>
              <a:rPr lang="en-GB" sz="2800" dirty="0">
                <a:latin typeface="Futura-Bold" pitchFamily="2" charset="0"/>
              </a:rPr>
              <a:t>JOURNEY</a:t>
            </a:r>
          </a:p>
          <a:p>
            <a:endParaRPr lang="en-GB" sz="2800" dirty="0">
              <a:latin typeface="Futura-Bold" pitchFamily="2" charset="0"/>
            </a:endParaRPr>
          </a:p>
          <a:p>
            <a:r>
              <a:rPr lang="en-GB" sz="2800" dirty="0">
                <a:latin typeface="Futura-Book" pitchFamily="2" charset="0"/>
              </a:rPr>
              <a:t>Where are</a:t>
            </a:r>
            <a:br>
              <a:rPr lang="en-GB" sz="2800" dirty="0">
                <a:latin typeface="Futura-Book" pitchFamily="2" charset="0"/>
              </a:rPr>
            </a:br>
            <a:r>
              <a:rPr lang="en-GB" sz="2800" dirty="0">
                <a:latin typeface="Futura-Book" pitchFamily="2" charset="0"/>
              </a:rPr>
              <a:t>you on the</a:t>
            </a:r>
            <a:br>
              <a:rPr lang="en-GB" sz="2800" dirty="0">
                <a:latin typeface="Futura-Book" pitchFamily="2" charset="0"/>
              </a:rPr>
            </a:br>
            <a:r>
              <a:rPr lang="en-GB" sz="2800" dirty="0">
                <a:latin typeface="Futura-Book" pitchFamily="2" charset="0"/>
              </a:rPr>
              <a:t>field of play</a:t>
            </a:r>
            <a:r>
              <a:rPr lang="en-GB" sz="2800" dirty="0"/>
              <a:t>?</a:t>
            </a:r>
          </a:p>
        </p:txBody>
      </p:sp>
      <p:pic>
        <p:nvPicPr>
          <p:cNvPr id="3" name="Picture 2" descr="A picture containing text, scoreboard&#10;&#10;Description automatically generated">
            <a:extLst>
              <a:ext uri="{FF2B5EF4-FFF2-40B4-BE49-F238E27FC236}">
                <a16:creationId xmlns:a16="http://schemas.microsoft.com/office/drawing/2014/main" id="{B7996CF4-4FA4-4B7D-B345-A8B559ED8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881" y="63893"/>
            <a:ext cx="8123830" cy="6859421"/>
          </a:xfrm>
          <a:prstGeom prst="rect">
            <a:avLst/>
          </a:prstGeom>
        </p:spPr>
      </p:pic>
      <p:sp>
        <p:nvSpPr>
          <p:cNvPr id="7" name="TextBox 6">
            <a:extLst>
              <a:ext uri="{FF2B5EF4-FFF2-40B4-BE49-F238E27FC236}">
                <a16:creationId xmlns:a16="http://schemas.microsoft.com/office/drawing/2014/main" id="{DC6EBCC8-48A3-4AE0-9999-209FF77604B8}"/>
              </a:ext>
            </a:extLst>
          </p:cNvPr>
          <p:cNvSpPr txBox="1"/>
          <p:nvPr/>
        </p:nvSpPr>
        <p:spPr>
          <a:xfrm>
            <a:off x="550141" y="3493603"/>
            <a:ext cx="1864228" cy="3616375"/>
          </a:xfrm>
          <a:prstGeom prst="rect">
            <a:avLst/>
          </a:prstGeom>
          <a:noFill/>
        </p:spPr>
        <p:txBody>
          <a:bodyPr wrap="none" rtlCol="0">
            <a:spAutoFit/>
          </a:bodyPr>
          <a:lstStyle/>
          <a:p>
            <a:pPr marL="342900" lvl="0" indent="-342900">
              <a:spcBef>
                <a:spcPts val="500"/>
              </a:spcBef>
              <a:spcAft>
                <a:spcPts val="1200"/>
              </a:spcAft>
              <a:buFont typeface="Symbol" panose="05050102010706020507" pitchFamily="18" charset="2"/>
              <a:buChar char=""/>
            </a:pPr>
            <a:r>
              <a:rPr lang="en-GB" sz="1600" b="1" dirty="0">
                <a:effectLst/>
                <a:latin typeface="Calibri" panose="020F0502020204030204" pitchFamily="34" charset="0"/>
                <a:ea typeface="Times New Roman" panose="02020603050405020304" pitchFamily="18" charset="0"/>
              </a:rPr>
              <a:t>Attack</a:t>
            </a:r>
          </a:p>
          <a:p>
            <a:pPr marL="342900" lvl="0" indent="-342900">
              <a:spcBef>
                <a:spcPts val="500"/>
              </a:spcBef>
              <a:spcAft>
                <a:spcPts val="1200"/>
              </a:spcAft>
              <a:buFont typeface="Symbol" panose="05050102010706020507" pitchFamily="18" charset="2"/>
              <a:buChar char=""/>
            </a:pPr>
            <a:r>
              <a:rPr lang="en-GB" sz="1600" b="1" dirty="0">
                <a:effectLst/>
                <a:latin typeface="Calibri" panose="020F0502020204030204" pitchFamily="34" charset="0"/>
                <a:ea typeface="Times New Roman" panose="02020603050405020304" pitchFamily="18" charset="0"/>
              </a:rPr>
              <a:t>Defence</a:t>
            </a:r>
            <a:endParaRPr lang="en-GB" sz="1600" b="1" dirty="0">
              <a:latin typeface="Calibri" panose="020F0502020204030204" pitchFamily="34" charset="0"/>
              <a:ea typeface="Times New Roman" panose="02020603050405020304" pitchFamily="18" charset="0"/>
            </a:endParaRPr>
          </a:p>
          <a:p>
            <a:pPr marL="342900" lvl="0" indent="-342900">
              <a:spcBef>
                <a:spcPts val="500"/>
              </a:spcBef>
              <a:spcAft>
                <a:spcPts val="1200"/>
              </a:spcAft>
              <a:buFont typeface="Symbol" panose="05050102010706020507" pitchFamily="18" charset="2"/>
              <a:buChar char=""/>
            </a:pPr>
            <a:r>
              <a:rPr lang="en-GB" sz="1600" b="1" dirty="0">
                <a:effectLst/>
                <a:latin typeface="Calibri" panose="020F0502020204030204" pitchFamily="34" charset="0"/>
                <a:ea typeface="Times New Roman" panose="02020603050405020304" pitchFamily="18" charset="0"/>
              </a:rPr>
              <a:t>Stand</a:t>
            </a:r>
          </a:p>
          <a:p>
            <a:pPr marL="342900" lvl="0" indent="-342900">
              <a:spcBef>
                <a:spcPts val="500"/>
              </a:spcBef>
              <a:spcAft>
                <a:spcPts val="1200"/>
              </a:spcAft>
              <a:buFont typeface="Symbol" panose="05050102010706020507" pitchFamily="18" charset="2"/>
              <a:buChar char=""/>
            </a:pPr>
            <a:r>
              <a:rPr lang="en-GB" sz="1600" b="1" dirty="0">
                <a:effectLst/>
                <a:latin typeface="Calibri" panose="020F0502020204030204" pitchFamily="34" charset="0"/>
                <a:ea typeface="Times New Roman" panose="02020603050405020304" pitchFamily="18" charset="0"/>
              </a:rPr>
              <a:t>Subs bench</a:t>
            </a:r>
            <a:endParaRPr lang="en-GB" sz="1600" b="1" dirty="0">
              <a:latin typeface="Calibri" panose="020F0502020204030204" pitchFamily="34" charset="0"/>
              <a:ea typeface="Times New Roman" panose="02020603050405020304" pitchFamily="18" charset="0"/>
            </a:endParaRPr>
          </a:p>
          <a:p>
            <a:pPr marL="342900" lvl="0" indent="-342900">
              <a:spcBef>
                <a:spcPts val="500"/>
              </a:spcBef>
              <a:spcAft>
                <a:spcPts val="1200"/>
              </a:spcAft>
              <a:buFont typeface="Symbol" panose="05050102010706020507" pitchFamily="18" charset="2"/>
              <a:buChar char=""/>
            </a:pPr>
            <a:r>
              <a:rPr lang="en-GB" sz="1600" b="1" dirty="0">
                <a:effectLst/>
                <a:latin typeface="Calibri" panose="020F0502020204030204" pitchFamily="34" charset="0"/>
                <a:ea typeface="Times New Roman" panose="02020603050405020304" pitchFamily="18" charset="0"/>
              </a:rPr>
              <a:t>Changing Room</a:t>
            </a:r>
            <a:endParaRPr lang="en-GB" sz="1600" b="1" dirty="0">
              <a:latin typeface="Calibri" panose="020F0502020204030204" pitchFamily="34" charset="0"/>
              <a:ea typeface="Times New Roman" panose="02020603050405020304" pitchFamily="18" charset="0"/>
            </a:endParaRPr>
          </a:p>
          <a:p>
            <a:pPr marL="342900" lvl="0" indent="-342900">
              <a:spcBef>
                <a:spcPts val="500"/>
              </a:spcBef>
              <a:spcAft>
                <a:spcPts val="1200"/>
              </a:spcAft>
              <a:buFont typeface="Symbol" panose="05050102010706020507" pitchFamily="18" charset="2"/>
              <a:buChar char=""/>
            </a:pPr>
            <a:r>
              <a:rPr lang="en-GB" sz="1600" b="1" dirty="0">
                <a:effectLst/>
                <a:latin typeface="Calibri" panose="020F0502020204030204" pitchFamily="34" charset="0"/>
                <a:ea typeface="Times New Roman" panose="02020603050405020304" pitchFamily="18" charset="0"/>
              </a:rPr>
              <a:t>First Aid</a:t>
            </a:r>
            <a:endParaRPr lang="en-GB" sz="1600" b="1" dirty="0">
              <a:latin typeface="Calibri" panose="020F0502020204030204" pitchFamily="34" charset="0"/>
              <a:ea typeface="Times New Roman" panose="02020603050405020304" pitchFamily="18" charset="0"/>
            </a:endParaRPr>
          </a:p>
          <a:p>
            <a:pPr marL="342900" lvl="0" indent="-342900">
              <a:spcBef>
                <a:spcPts val="500"/>
              </a:spcBef>
              <a:spcAft>
                <a:spcPts val="1200"/>
              </a:spcAft>
              <a:buFont typeface="Symbol" panose="05050102010706020507" pitchFamily="18" charset="2"/>
              <a:buChar char=""/>
            </a:pPr>
            <a:r>
              <a:rPr lang="en-GB" sz="1600" b="1" dirty="0">
                <a:effectLst/>
                <a:latin typeface="Calibri" panose="020F0502020204030204" pitchFamily="34" charset="0"/>
                <a:ea typeface="Times New Roman" panose="02020603050405020304" pitchFamily="18" charset="0"/>
              </a:rPr>
              <a:t>Outside</a:t>
            </a:r>
            <a:endParaRPr lang="en-GB" sz="1600" dirty="0">
              <a:effectLst/>
              <a:latin typeface="Times New Roman" panose="02020603050405020304" pitchFamily="18" charset="0"/>
              <a:ea typeface="Times New Roman" panose="02020603050405020304" pitchFamily="18" charset="0"/>
            </a:endParaRPr>
          </a:p>
          <a:p>
            <a:endParaRPr lang="en-GB" sz="1600" dirty="0"/>
          </a:p>
        </p:txBody>
      </p:sp>
    </p:spTree>
    <p:extLst>
      <p:ext uri="{BB962C8B-B14F-4D97-AF65-F5344CB8AC3E}">
        <p14:creationId xmlns:p14="http://schemas.microsoft.com/office/powerpoint/2010/main" val="587431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nk and white dotted background&#10;&#10;Description automatically generated">
            <a:extLst>
              <a:ext uri="{FF2B5EF4-FFF2-40B4-BE49-F238E27FC236}">
                <a16:creationId xmlns:a16="http://schemas.microsoft.com/office/drawing/2014/main" id="{26D82618-2C4F-A982-C200-1E8F0970B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MY FAITH JOURNEY</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9145785" cy="3693319"/>
          </a:xfrm>
          <a:prstGeom prst="rect">
            <a:avLst/>
          </a:prstGeom>
          <a:noFill/>
        </p:spPr>
        <p:txBody>
          <a:bodyPr wrap="square">
            <a:spAutoFit/>
          </a:bodyPr>
          <a:lstStyle/>
          <a:p>
            <a:pPr marL="457200" indent="-457200" fontAlgn="base">
              <a:buFont typeface="Arial" panose="020B0604020202020204" pitchFamily="34" charset="0"/>
              <a:buChar char="•"/>
            </a:pPr>
            <a:r>
              <a:rPr lang="en-GB" sz="2600" dirty="0"/>
              <a:t>Where would you place yourself on the football pitch?</a:t>
            </a:r>
          </a:p>
          <a:p>
            <a:pPr marL="457200" indent="-457200" fontAlgn="base">
              <a:buFont typeface="Arial" panose="020B0604020202020204" pitchFamily="34" charset="0"/>
              <a:buChar char="•"/>
            </a:pPr>
            <a:r>
              <a:rPr lang="en-GB" sz="2600" dirty="0"/>
              <a:t>Have you always been in that position, or has it changed over time? If it has changed, what caused that change?   </a:t>
            </a:r>
          </a:p>
          <a:p>
            <a:pPr marL="457200" indent="-457200" fontAlgn="base">
              <a:buFont typeface="Arial" panose="020B0604020202020204" pitchFamily="34" charset="0"/>
              <a:buChar char="•"/>
            </a:pPr>
            <a:r>
              <a:rPr lang="en-GB" sz="2600" dirty="0"/>
              <a:t>Is the current position the position you want to be in? Or would you like to move up or down the pitch? If so, where would you like to move to and what do you need to do in order to do so?  </a:t>
            </a:r>
          </a:p>
          <a:p>
            <a:pPr marL="457200" indent="-457200" fontAlgn="base">
              <a:buFont typeface="Arial" panose="020B0604020202020204" pitchFamily="34" charset="0"/>
              <a:buChar char="•"/>
            </a:pPr>
            <a:endParaRPr lang="en-GB" sz="2600" dirty="0"/>
          </a:p>
          <a:p>
            <a:pPr marL="457200" indent="-457200" fontAlgn="base">
              <a:buFont typeface="Arial" panose="020B0604020202020204" pitchFamily="34" charset="0"/>
              <a:buChar char="•"/>
            </a:pPr>
            <a:endParaRPr lang="en-GB" sz="2600" dirty="0"/>
          </a:p>
        </p:txBody>
      </p:sp>
    </p:spTree>
    <p:extLst>
      <p:ext uri="{BB962C8B-B14F-4D97-AF65-F5344CB8AC3E}">
        <p14:creationId xmlns:p14="http://schemas.microsoft.com/office/powerpoint/2010/main" val="265600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normAutofit/>
          </a:bodyPr>
          <a:lstStyle/>
          <a:p>
            <a:endParaRPr lang="en-GB" sz="8000"/>
          </a:p>
        </p:txBody>
      </p:sp>
      <p:sp>
        <p:nvSpPr>
          <p:cNvPr id="4" name="Content Placeholder 3">
            <a:extLst>
              <a:ext uri="{FF2B5EF4-FFF2-40B4-BE49-F238E27FC236}">
                <a16:creationId xmlns:a16="http://schemas.microsoft.com/office/drawing/2014/main" id="{B97B1DCF-23AB-41B0-8637-6D8A7D9EC119}"/>
              </a:ext>
            </a:extLst>
          </p:cNvPr>
          <p:cNvSpPr>
            <a:spLocks noGrp="1"/>
          </p:cNvSpPr>
          <p:nvPr>
            <p:ph idx="1"/>
          </p:nvPr>
        </p:nvSpPr>
        <p:spPr/>
        <p:txBody>
          <a:bodyPr/>
          <a:lstStyle/>
          <a:p>
            <a:endParaRPr lang="en-GB"/>
          </a:p>
        </p:txBody>
      </p:sp>
      <p:pic>
        <p:nvPicPr>
          <p:cNvPr id="3" name="Content Placeholder 5" descr="A red and yellow background with a badge&#10;&#10;Description automatically generated">
            <a:extLst>
              <a:ext uri="{FF2B5EF4-FFF2-40B4-BE49-F238E27FC236}">
                <a16:creationId xmlns:a16="http://schemas.microsoft.com/office/drawing/2014/main" id="{0C4E0E9C-0670-87C1-0945-882CFED7C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4185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nk and white dotted background&#10;&#10;Description automatically generated">
            <a:extLst>
              <a:ext uri="{FF2B5EF4-FFF2-40B4-BE49-F238E27FC236}">
                <a16:creationId xmlns:a16="http://schemas.microsoft.com/office/drawing/2014/main" id="{9D1BD4DA-24BA-DD50-0AEA-22C1C7B3F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A2D6CC7-77CF-46C5-BE2B-DC16E72684DC}"/>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PROJECT: DRAGON’S DEN</a:t>
            </a:r>
          </a:p>
        </p:txBody>
      </p:sp>
      <p:pic>
        <p:nvPicPr>
          <p:cNvPr id="10" name="Picture 9">
            <a:extLst>
              <a:ext uri="{FF2B5EF4-FFF2-40B4-BE49-F238E27FC236}">
                <a16:creationId xmlns:a16="http://schemas.microsoft.com/office/drawing/2014/main" id="{93FB7A3B-93F3-4599-AF90-A985481DBE1B}"/>
              </a:ext>
            </a:extLst>
          </p:cNvPr>
          <p:cNvPicPr>
            <a:picLocks noChangeAspect="1"/>
          </p:cNvPicPr>
          <p:nvPr/>
        </p:nvPicPr>
        <p:blipFill rotWithShape="1">
          <a:blip r:embed="rId3"/>
          <a:srcRect t="10434"/>
          <a:stretch/>
        </p:blipFill>
        <p:spPr>
          <a:xfrm>
            <a:off x="773289" y="2538477"/>
            <a:ext cx="7645047" cy="4111703"/>
          </a:xfrm>
          <a:prstGeom prst="rect">
            <a:avLst/>
          </a:prstGeom>
        </p:spPr>
      </p:pic>
    </p:spTree>
    <p:extLst>
      <p:ext uri="{BB962C8B-B14F-4D97-AF65-F5344CB8AC3E}">
        <p14:creationId xmlns:p14="http://schemas.microsoft.com/office/powerpoint/2010/main" val="2827986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nk and white dotted background&#10;&#10;Description automatically generated">
            <a:extLst>
              <a:ext uri="{FF2B5EF4-FFF2-40B4-BE49-F238E27FC236}">
                <a16:creationId xmlns:a16="http://schemas.microsoft.com/office/drawing/2014/main" id="{B9E3123D-467C-4554-4EA6-0E49E6D28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0A948AA9-F1CA-40E4-918B-36CCE5111AE1}"/>
              </a:ext>
            </a:extLst>
          </p:cNvPr>
          <p:cNvPicPr>
            <a:picLocks noChangeAspect="1"/>
          </p:cNvPicPr>
          <p:nvPr/>
        </p:nvPicPr>
        <p:blipFill rotWithShape="1">
          <a:blip r:embed="rId3"/>
          <a:srcRect t="10495"/>
          <a:stretch/>
        </p:blipFill>
        <p:spPr>
          <a:xfrm>
            <a:off x="1010844" y="2307232"/>
            <a:ext cx="7447353" cy="4073799"/>
          </a:xfrm>
          <a:prstGeom prst="rect">
            <a:avLst/>
          </a:prstGeom>
        </p:spPr>
      </p:pic>
      <p:sp>
        <p:nvSpPr>
          <p:cNvPr id="3" name="TextBox 2">
            <a:extLst>
              <a:ext uri="{FF2B5EF4-FFF2-40B4-BE49-F238E27FC236}">
                <a16:creationId xmlns:a16="http://schemas.microsoft.com/office/drawing/2014/main" id="{F79711B9-5D6B-4EB4-9E6A-81396E443971}"/>
              </a:ext>
            </a:extLst>
          </p:cNvPr>
          <p:cNvSpPr txBox="1"/>
          <p:nvPr/>
        </p:nvSpPr>
        <p:spPr>
          <a:xfrm>
            <a:off x="2103136" y="1873833"/>
            <a:ext cx="5372100" cy="338554"/>
          </a:xfrm>
          <a:prstGeom prst="rect">
            <a:avLst/>
          </a:prstGeom>
          <a:noFill/>
        </p:spPr>
        <p:txBody>
          <a:bodyPr wrap="square" rtlCol="0">
            <a:spAutoFit/>
          </a:bodyPr>
          <a:lstStyle/>
          <a:p>
            <a:r>
              <a:rPr lang="en-GB" sz="1600" dirty="0">
                <a:latin typeface="Futura-Bold" pitchFamily="2" charset="0"/>
              </a:rPr>
              <a:t>MEMBERSHIP OF THE BOYS’ BRIGADE BY AGE</a:t>
            </a:r>
          </a:p>
        </p:txBody>
      </p:sp>
      <p:sp>
        <p:nvSpPr>
          <p:cNvPr id="11" name="TextBox 10">
            <a:extLst>
              <a:ext uri="{FF2B5EF4-FFF2-40B4-BE49-F238E27FC236}">
                <a16:creationId xmlns:a16="http://schemas.microsoft.com/office/drawing/2014/main" id="{8218F546-6CB5-4B6D-BBE1-CFDD635629E6}"/>
              </a:ext>
            </a:extLst>
          </p:cNvPr>
          <p:cNvSpPr txBox="1"/>
          <p:nvPr/>
        </p:nvSpPr>
        <p:spPr>
          <a:xfrm>
            <a:off x="2084682" y="6410593"/>
            <a:ext cx="5372100" cy="307777"/>
          </a:xfrm>
          <a:prstGeom prst="rect">
            <a:avLst/>
          </a:prstGeom>
          <a:noFill/>
        </p:spPr>
        <p:txBody>
          <a:bodyPr wrap="square" rtlCol="0">
            <a:spAutoFit/>
          </a:bodyPr>
          <a:lstStyle/>
          <a:p>
            <a:pPr algn="ctr"/>
            <a:r>
              <a:rPr lang="en-GB" sz="1400" dirty="0">
                <a:latin typeface="Futura-Bold" pitchFamily="2" charset="0"/>
              </a:rPr>
              <a:t>AGE OF MEMBER</a:t>
            </a:r>
          </a:p>
        </p:txBody>
      </p:sp>
      <p:sp>
        <p:nvSpPr>
          <p:cNvPr id="12" name="TextBox 11">
            <a:extLst>
              <a:ext uri="{FF2B5EF4-FFF2-40B4-BE49-F238E27FC236}">
                <a16:creationId xmlns:a16="http://schemas.microsoft.com/office/drawing/2014/main" id="{F4CCDA47-A0B2-40C5-BB79-1B80B733428D}"/>
              </a:ext>
            </a:extLst>
          </p:cNvPr>
          <p:cNvSpPr txBox="1"/>
          <p:nvPr/>
        </p:nvSpPr>
        <p:spPr>
          <a:xfrm rot="16200000">
            <a:off x="-1885459" y="4121348"/>
            <a:ext cx="5372100" cy="307777"/>
          </a:xfrm>
          <a:prstGeom prst="rect">
            <a:avLst/>
          </a:prstGeom>
          <a:noFill/>
        </p:spPr>
        <p:txBody>
          <a:bodyPr wrap="square" rtlCol="0">
            <a:spAutoFit/>
          </a:bodyPr>
          <a:lstStyle/>
          <a:p>
            <a:pPr algn="ctr"/>
            <a:r>
              <a:rPr lang="en-GB" sz="1400" dirty="0">
                <a:latin typeface="Futura-Bold" pitchFamily="2" charset="0"/>
              </a:rPr>
              <a:t>NUMBER OF MEMBERS</a:t>
            </a:r>
          </a:p>
        </p:txBody>
      </p:sp>
    </p:spTree>
    <p:extLst>
      <p:ext uri="{BB962C8B-B14F-4D97-AF65-F5344CB8AC3E}">
        <p14:creationId xmlns:p14="http://schemas.microsoft.com/office/powerpoint/2010/main" val="3273465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nk and white dotted background&#10;&#10;Description automatically generated">
            <a:extLst>
              <a:ext uri="{FF2B5EF4-FFF2-40B4-BE49-F238E27FC236}">
                <a16:creationId xmlns:a16="http://schemas.microsoft.com/office/drawing/2014/main" id="{8FF28144-69A6-4E27-286B-8A38A9B03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WHY ARE WE STILL HERE?</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9145785" cy="3293209"/>
          </a:xfrm>
          <a:prstGeom prst="rect">
            <a:avLst/>
          </a:prstGeom>
          <a:noFill/>
        </p:spPr>
        <p:txBody>
          <a:bodyPr wrap="square">
            <a:spAutoFit/>
          </a:bodyPr>
          <a:lstStyle/>
          <a:p>
            <a:pPr marL="457200" indent="-457200" fontAlgn="base">
              <a:buFont typeface="Arial" panose="020B0604020202020204" pitchFamily="34" charset="0"/>
              <a:buChar char="•"/>
            </a:pPr>
            <a:r>
              <a:rPr lang="en-GB" sz="2600" dirty="0"/>
              <a:t>How many members were in your year group during Anchors/Juniors and how many are in your age group now?  </a:t>
            </a:r>
          </a:p>
          <a:p>
            <a:pPr marL="457200" indent="-457200" fontAlgn="base">
              <a:buFont typeface="Arial" panose="020B0604020202020204" pitchFamily="34" charset="0"/>
              <a:buChar char="•"/>
            </a:pPr>
            <a:r>
              <a:rPr lang="en-GB" sz="2600" dirty="0"/>
              <a:t>Why do you think that change in numbers has happened?</a:t>
            </a:r>
          </a:p>
          <a:p>
            <a:pPr marL="457200" indent="-457200" fontAlgn="base">
              <a:buFont typeface="Arial" panose="020B0604020202020204" pitchFamily="34" charset="0"/>
              <a:buChar char="•"/>
            </a:pPr>
            <a:r>
              <a:rPr lang="en-GB" sz="2600" dirty="0"/>
              <a:t>What were the reasons for people leaving?  </a:t>
            </a:r>
          </a:p>
          <a:p>
            <a:pPr marL="457200" indent="-457200" fontAlgn="base">
              <a:buFont typeface="Arial" panose="020B0604020202020204" pitchFamily="34" charset="0"/>
              <a:buChar char="•"/>
            </a:pPr>
            <a:r>
              <a:rPr lang="en-GB" sz="2600" dirty="0"/>
              <a:t>Why did you choose to stay? </a:t>
            </a:r>
          </a:p>
          <a:p>
            <a:pPr fontAlgn="base"/>
            <a:endParaRPr lang="en-GB" sz="2600" dirty="0"/>
          </a:p>
          <a:p>
            <a:pPr marL="457200" indent="-457200" fontAlgn="base">
              <a:buFont typeface="Arial" panose="020B0604020202020204" pitchFamily="34" charset="0"/>
              <a:buChar char="•"/>
            </a:pPr>
            <a:endParaRPr lang="en-GB" sz="2600" dirty="0"/>
          </a:p>
          <a:p>
            <a:pPr marL="457200" indent="-457200" fontAlgn="base">
              <a:buFont typeface="Arial" panose="020B0604020202020204" pitchFamily="34" charset="0"/>
              <a:buChar char="•"/>
            </a:pPr>
            <a:endParaRPr lang="en-GB" sz="2600" dirty="0"/>
          </a:p>
        </p:txBody>
      </p:sp>
    </p:spTree>
    <p:extLst>
      <p:ext uri="{BB962C8B-B14F-4D97-AF65-F5344CB8AC3E}">
        <p14:creationId xmlns:p14="http://schemas.microsoft.com/office/powerpoint/2010/main" val="210168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normAutofit/>
          </a:bodyPr>
          <a:lstStyle/>
          <a:p>
            <a:endParaRPr lang="en-GB" sz="8000"/>
          </a:p>
        </p:txBody>
      </p:sp>
      <p:sp>
        <p:nvSpPr>
          <p:cNvPr id="4" name="Content Placeholder 3">
            <a:extLst>
              <a:ext uri="{FF2B5EF4-FFF2-40B4-BE49-F238E27FC236}">
                <a16:creationId xmlns:a16="http://schemas.microsoft.com/office/drawing/2014/main" id="{DC9DA069-F84C-4A43-AECD-63E82D75A5C8}"/>
              </a:ext>
            </a:extLst>
          </p:cNvPr>
          <p:cNvSpPr>
            <a:spLocks noGrp="1"/>
          </p:cNvSpPr>
          <p:nvPr>
            <p:ph idx="1"/>
          </p:nvPr>
        </p:nvSpPr>
        <p:spPr/>
        <p:txBody>
          <a:bodyPr/>
          <a:lstStyle/>
          <a:p>
            <a:endParaRPr lang="en-GB"/>
          </a:p>
        </p:txBody>
      </p:sp>
      <p:pic>
        <p:nvPicPr>
          <p:cNvPr id="3" name="Content Placeholder 5" descr="A red and yellow background with a badge&#10;&#10;Description automatically generated">
            <a:extLst>
              <a:ext uri="{FF2B5EF4-FFF2-40B4-BE49-F238E27FC236}">
                <a16:creationId xmlns:a16="http://schemas.microsoft.com/office/drawing/2014/main" id="{712FC8DB-3653-CA0E-8802-F657A21A1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5552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nk and white dotted background&#10;&#10;Description automatically generated">
            <a:extLst>
              <a:ext uri="{FF2B5EF4-FFF2-40B4-BE49-F238E27FC236}">
                <a16:creationId xmlns:a16="http://schemas.microsoft.com/office/drawing/2014/main" id="{AFD7AE0C-03BB-A03E-2D9C-1291715E2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PROJECT: DRAGON’S DEN - BRAND</a:t>
            </a:r>
          </a:p>
        </p:txBody>
      </p:sp>
      <p:sp>
        <p:nvSpPr>
          <p:cNvPr id="7" name="TextBox 6">
            <a:extLst>
              <a:ext uri="{FF2B5EF4-FFF2-40B4-BE49-F238E27FC236}">
                <a16:creationId xmlns:a16="http://schemas.microsoft.com/office/drawing/2014/main" id="{484F6E00-9F80-4CC7-A75B-BF6F236A8D5A}"/>
              </a:ext>
            </a:extLst>
          </p:cNvPr>
          <p:cNvSpPr txBox="1"/>
          <p:nvPr/>
        </p:nvSpPr>
        <p:spPr>
          <a:xfrm>
            <a:off x="474640" y="2386913"/>
            <a:ext cx="7902444" cy="865173"/>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A look at different brands and the messages behind them. What is brand BB?</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F488DA64-FE33-4550-83E8-C11F0177B04A}"/>
              </a:ext>
            </a:extLst>
          </p:cNvPr>
          <p:cNvPicPr>
            <a:picLocks noChangeAspect="1"/>
          </p:cNvPicPr>
          <p:nvPr/>
        </p:nvPicPr>
        <p:blipFill>
          <a:blip r:embed="rId4"/>
          <a:stretch>
            <a:fillRect/>
          </a:stretch>
        </p:blipFill>
        <p:spPr>
          <a:xfrm>
            <a:off x="2107254" y="3429000"/>
            <a:ext cx="5404264" cy="3005667"/>
          </a:xfrm>
          <a:prstGeom prst="rect">
            <a:avLst/>
          </a:prstGeom>
        </p:spPr>
      </p:pic>
    </p:spTree>
    <p:extLst>
      <p:ext uri="{BB962C8B-B14F-4D97-AF65-F5344CB8AC3E}">
        <p14:creationId xmlns:p14="http://schemas.microsoft.com/office/powerpoint/2010/main" val="56505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normAutofit/>
          </a:bodyPr>
          <a:lstStyle/>
          <a:p>
            <a:endParaRPr lang="en-GB" sz="8000"/>
          </a:p>
        </p:txBody>
      </p:sp>
      <p:pic>
        <p:nvPicPr>
          <p:cNvPr id="6" name="Content Placeholder 5" descr="A red and yellow background with a badge&#10;&#10;Description automatically generated">
            <a:extLst>
              <a:ext uri="{FF2B5EF4-FFF2-40B4-BE49-F238E27FC236}">
                <a16:creationId xmlns:a16="http://schemas.microsoft.com/office/drawing/2014/main" id="{4BE9A3DA-4E5D-AFB3-7A29-2F7003DE2D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907317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F4C8EC4-7FD7-4F64-AD1B-A9C65AA6BC30}"/>
              </a:ext>
            </a:extLst>
          </p:cNvPr>
          <p:cNvPicPr>
            <a:picLocks noChangeAspect="1"/>
          </p:cNvPicPr>
          <p:nvPr/>
        </p:nvPicPr>
        <p:blipFill>
          <a:blip r:embed="rId2"/>
          <a:stretch>
            <a:fillRect/>
          </a:stretch>
        </p:blipFill>
        <p:spPr>
          <a:xfrm>
            <a:off x="67732" y="38614"/>
            <a:ext cx="12192000" cy="6780773"/>
          </a:xfrm>
          <a:prstGeom prst="rect">
            <a:avLst/>
          </a:prstGeom>
        </p:spPr>
      </p:pic>
    </p:spTree>
    <p:extLst>
      <p:ext uri="{BB962C8B-B14F-4D97-AF65-F5344CB8AC3E}">
        <p14:creationId xmlns:p14="http://schemas.microsoft.com/office/powerpoint/2010/main" val="150760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and white dotted background&#10;&#10;Description automatically generated">
            <a:extLst>
              <a:ext uri="{FF2B5EF4-FFF2-40B4-BE49-F238E27FC236}">
                <a16:creationId xmlns:a16="http://schemas.microsoft.com/office/drawing/2014/main" id="{3D1B5636-34A2-FD65-CEE1-58299754D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PROJECT: DRAGON’S DEN - BRAND</a:t>
            </a:r>
          </a:p>
        </p:txBody>
      </p:sp>
      <p:sp>
        <p:nvSpPr>
          <p:cNvPr id="7" name="TextBox 6">
            <a:extLst>
              <a:ext uri="{FF2B5EF4-FFF2-40B4-BE49-F238E27FC236}">
                <a16:creationId xmlns:a16="http://schemas.microsoft.com/office/drawing/2014/main" id="{484F6E00-9F80-4CC7-A75B-BF6F236A8D5A}"/>
              </a:ext>
            </a:extLst>
          </p:cNvPr>
          <p:cNvSpPr txBox="1"/>
          <p:nvPr/>
        </p:nvSpPr>
        <p:spPr>
          <a:xfrm>
            <a:off x="474640" y="2322341"/>
            <a:ext cx="7902444" cy="532903"/>
          </a:xfrm>
          <a:prstGeom prst="rect">
            <a:avLst/>
          </a:prstGeom>
          <a:noFill/>
        </p:spPr>
        <p:txBody>
          <a:bodyPr wrap="square">
            <a:spAutoFit/>
          </a:bodyPr>
          <a:lstStyle/>
          <a:p>
            <a:pPr lvl="0">
              <a:lnSpc>
                <a:spcPct val="107000"/>
              </a:lnSpc>
            </a:pPr>
            <a:r>
              <a:rPr lang="en-GB" sz="2800" dirty="0">
                <a:effectLst/>
                <a:latin typeface="Calibri" panose="020F0502020204030204" pitchFamily="34" charset="0"/>
                <a:ea typeface="Calibri" panose="020F0502020204030204" pitchFamily="34" charset="0"/>
                <a:cs typeface="Times New Roman" panose="02020603050405020304" pitchFamily="18" charset="0"/>
              </a:rPr>
              <a:t>Answers: </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20ADFE5-F45A-410C-A83E-65FE0447B663}"/>
              </a:ext>
            </a:extLst>
          </p:cNvPr>
          <p:cNvSpPr txBox="1"/>
          <p:nvPr/>
        </p:nvSpPr>
        <p:spPr>
          <a:xfrm>
            <a:off x="917785" y="3189368"/>
            <a:ext cx="2590293" cy="3046988"/>
          </a:xfrm>
          <a:prstGeom prst="rect">
            <a:avLst/>
          </a:prstGeom>
          <a:noFill/>
        </p:spPr>
        <p:txBody>
          <a:bodyPr wrap="square" rtlCol="0">
            <a:spAutoFit/>
          </a:bodyPr>
          <a:lstStyle/>
          <a:p>
            <a:pPr marL="342900" indent="-342900">
              <a:buAutoNum type="arabicParenR"/>
            </a:pPr>
            <a:r>
              <a:rPr lang="en-GB" sz="2400" dirty="0"/>
              <a:t>UNICEF</a:t>
            </a:r>
          </a:p>
          <a:p>
            <a:pPr marL="342900" indent="-342900">
              <a:buAutoNum type="arabicParenR"/>
            </a:pPr>
            <a:r>
              <a:rPr lang="en-GB" sz="2400" dirty="0"/>
              <a:t>HP</a:t>
            </a:r>
          </a:p>
          <a:p>
            <a:pPr marL="342900" indent="-342900">
              <a:buAutoNum type="arabicParenR"/>
            </a:pPr>
            <a:r>
              <a:rPr lang="en-GB" sz="2400" dirty="0"/>
              <a:t>Heinz</a:t>
            </a:r>
          </a:p>
          <a:p>
            <a:pPr marL="342900" indent="-342900">
              <a:buAutoNum type="arabicParenR"/>
            </a:pPr>
            <a:r>
              <a:rPr lang="en-GB" sz="2400" dirty="0"/>
              <a:t>KFC</a:t>
            </a:r>
          </a:p>
          <a:p>
            <a:pPr marL="342900" indent="-342900">
              <a:buAutoNum type="arabicParenR"/>
            </a:pPr>
            <a:r>
              <a:rPr lang="en-GB" sz="2400" dirty="0"/>
              <a:t>Lacoste</a:t>
            </a:r>
          </a:p>
          <a:p>
            <a:pPr marL="342900" indent="-342900">
              <a:buAutoNum type="arabicParenR"/>
            </a:pPr>
            <a:r>
              <a:rPr lang="en-GB" sz="2400" dirty="0"/>
              <a:t>North Face</a:t>
            </a:r>
          </a:p>
          <a:p>
            <a:pPr marL="342900" indent="-342900">
              <a:buAutoNum type="arabicParenR"/>
            </a:pPr>
            <a:r>
              <a:rPr lang="en-GB" sz="2400" dirty="0"/>
              <a:t>EA Sports</a:t>
            </a:r>
          </a:p>
          <a:p>
            <a:endParaRPr lang="en-GB" sz="2400" dirty="0"/>
          </a:p>
        </p:txBody>
      </p:sp>
      <p:sp>
        <p:nvSpPr>
          <p:cNvPr id="21" name="TextBox 20">
            <a:extLst>
              <a:ext uri="{FF2B5EF4-FFF2-40B4-BE49-F238E27FC236}">
                <a16:creationId xmlns:a16="http://schemas.microsoft.com/office/drawing/2014/main" id="{7AB13376-6272-40FE-9DA3-83B5F68DFF1C}"/>
              </a:ext>
            </a:extLst>
          </p:cNvPr>
          <p:cNvSpPr txBox="1"/>
          <p:nvPr/>
        </p:nvSpPr>
        <p:spPr>
          <a:xfrm>
            <a:off x="3683001" y="3104701"/>
            <a:ext cx="2396066" cy="3046988"/>
          </a:xfrm>
          <a:prstGeom prst="rect">
            <a:avLst/>
          </a:prstGeom>
          <a:noFill/>
        </p:spPr>
        <p:txBody>
          <a:bodyPr wrap="square">
            <a:spAutoFit/>
          </a:bodyPr>
          <a:lstStyle/>
          <a:p>
            <a:r>
              <a:rPr lang="en-GB" sz="2400" dirty="0"/>
              <a:t>8)    Citroen</a:t>
            </a:r>
          </a:p>
          <a:p>
            <a:r>
              <a:rPr lang="en-GB" sz="2400" dirty="0"/>
              <a:t>9)    Beats</a:t>
            </a:r>
          </a:p>
          <a:p>
            <a:r>
              <a:rPr lang="en-GB" sz="2400" dirty="0"/>
              <a:t>10)  NASA</a:t>
            </a:r>
          </a:p>
          <a:p>
            <a:r>
              <a:rPr lang="en-GB" sz="2400" dirty="0"/>
              <a:t>11)  HSBC</a:t>
            </a:r>
          </a:p>
          <a:p>
            <a:r>
              <a:rPr lang="en-GB" sz="2400" dirty="0"/>
              <a:t>12)  Costa Coffee</a:t>
            </a:r>
          </a:p>
          <a:p>
            <a:r>
              <a:rPr lang="en-GB" sz="2400" dirty="0"/>
              <a:t>13)  Bic Pens</a:t>
            </a:r>
          </a:p>
          <a:p>
            <a:r>
              <a:rPr lang="en-GB" sz="2400" dirty="0"/>
              <a:t>14)  Footlocker</a:t>
            </a:r>
          </a:p>
          <a:p>
            <a:r>
              <a:rPr lang="en-GB" sz="2400" dirty="0"/>
              <a:t>15)  Nestle </a:t>
            </a:r>
          </a:p>
        </p:txBody>
      </p:sp>
    </p:spTree>
    <p:extLst>
      <p:ext uri="{BB962C8B-B14F-4D97-AF65-F5344CB8AC3E}">
        <p14:creationId xmlns:p14="http://schemas.microsoft.com/office/powerpoint/2010/main" val="521247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D4207DF-9818-490D-96DA-CC78A3B89F49}"/>
              </a:ext>
            </a:extLst>
          </p:cNvPr>
          <p:cNvCxnSpPr/>
          <p:nvPr/>
        </p:nvCxnSpPr>
        <p:spPr>
          <a:xfrm>
            <a:off x="6508956" y="0"/>
            <a:ext cx="0" cy="6858000"/>
          </a:xfrm>
          <a:prstGeom prst="line">
            <a:avLst/>
          </a:prstGeom>
          <a:ln w="76200">
            <a:solidFill>
              <a:srgbClr val="224B8E"/>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5F43DE7-370D-4D71-8E5D-046BACEDD86E}"/>
              </a:ext>
            </a:extLst>
          </p:cNvPr>
          <p:cNvSpPr txBox="1"/>
          <p:nvPr/>
        </p:nvSpPr>
        <p:spPr>
          <a:xfrm rot="5400000">
            <a:off x="2849905" y="3302922"/>
            <a:ext cx="6654423" cy="354136"/>
          </a:xfrm>
          <a:prstGeom prst="rect">
            <a:avLst/>
          </a:prstGeom>
          <a:noFill/>
        </p:spPr>
        <p:txBody>
          <a:bodyPr wrap="square">
            <a:spAutoFit/>
          </a:bodyPr>
          <a:lstStyle/>
          <a:p>
            <a:pPr lvl="0">
              <a:lnSpc>
                <a:spcPct val="107000"/>
              </a:lnSpc>
            </a:pPr>
            <a:r>
              <a:rPr lang="en-GB" sz="1700" dirty="0">
                <a:solidFill>
                  <a:srgbClr val="224B8E"/>
                </a:solidFill>
                <a:latin typeface="Futura-Bold" pitchFamily="2" charset="0"/>
                <a:ea typeface="Calibri" panose="020F0502020204030204" pitchFamily="34" charset="0"/>
                <a:cs typeface="Times New Roman" panose="02020603050405020304" pitchFamily="18" charset="0"/>
              </a:rPr>
              <a:t>WHAT ARE THE VALUES / MESSAGES / TARGET MARKETS?</a:t>
            </a:r>
            <a:endParaRPr lang="en-GB" sz="1700" dirty="0">
              <a:solidFill>
                <a:srgbClr val="224B8E"/>
              </a:solidFill>
              <a:effectLst/>
              <a:latin typeface="Futura-Bold" pitchFamily="2"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1644478-A439-4621-B47F-5140C0D739B2}"/>
              </a:ext>
            </a:extLst>
          </p:cNvPr>
          <p:cNvCxnSpPr/>
          <p:nvPr/>
        </p:nvCxnSpPr>
        <p:spPr>
          <a:xfrm>
            <a:off x="5845278" y="0"/>
            <a:ext cx="0" cy="6858000"/>
          </a:xfrm>
          <a:prstGeom prst="line">
            <a:avLst/>
          </a:prstGeom>
          <a:ln w="76200">
            <a:solidFill>
              <a:srgbClr val="224B8E"/>
            </a:solidFill>
          </a:ln>
        </p:spPr>
        <p:style>
          <a:lnRef idx="1">
            <a:schemeClr val="accent1"/>
          </a:lnRef>
          <a:fillRef idx="0">
            <a:schemeClr val="accent1"/>
          </a:fillRef>
          <a:effectRef idx="0">
            <a:schemeClr val="accent1"/>
          </a:effectRef>
          <a:fontRef idx="minor">
            <a:schemeClr val="tx1"/>
          </a:fontRef>
        </p:style>
      </p:cxnSp>
      <p:pic>
        <p:nvPicPr>
          <p:cNvPr id="2054" name="Picture 6" descr="Lidl logo - Ulster Grocer | Ulster Grocer">
            <a:extLst>
              <a:ext uri="{FF2B5EF4-FFF2-40B4-BE49-F238E27FC236}">
                <a16:creationId xmlns:a16="http://schemas.microsoft.com/office/drawing/2014/main" id="{AA9925C8-03A9-4E12-BE73-251062FDD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760" y="237443"/>
            <a:ext cx="2661120" cy="14679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mp;amp;S Simply Food | Beehive Shopping Centre, Cambridge | Free Parking">
            <a:extLst>
              <a:ext uri="{FF2B5EF4-FFF2-40B4-BE49-F238E27FC236}">
                <a16:creationId xmlns:a16="http://schemas.microsoft.com/office/drawing/2014/main" id="{CD05F7E4-6C54-46E0-97C5-CD6F6217C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7862" y="-457201"/>
            <a:ext cx="4902852" cy="275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509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nk and white dotted background&#10;&#10;Description automatically generated">
            <a:extLst>
              <a:ext uri="{FF2B5EF4-FFF2-40B4-BE49-F238E27FC236}">
                <a16:creationId xmlns:a16="http://schemas.microsoft.com/office/drawing/2014/main" id="{E238A55F-7AA9-FC41-1F5F-14BC93607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WHAT IS BRAND BB?</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9145785" cy="3447098"/>
          </a:xfrm>
          <a:prstGeom prst="rect">
            <a:avLst/>
          </a:prstGeom>
          <a:noFill/>
        </p:spPr>
        <p:txBody>
          <a:bodyPr wrap="square">
            <a:spAutoFit/>
          </a:bodyPr>
          <a:lstStyle/>
          <a:p>
            <a:pPr marL="457200" lvl="0" indent="-457200" fontAlgn="base">
              <a:buFont typeface="Arial" panose="020B0604020202020204" pitchFamily="34" charset="0"/>
              <a:buChar char="•"/>
            </a:pPr>
            <a:r>
              <a:rPr lang="en-GB" sz="2600" dirty="0"/>
              <a:t>What is The Boys’ Brigade’s brand? What key words would    you put against the brand? </a:t>
            </a:r>
          </a:p>
          <a:p>
            <a:pPr marL="457200" indent="-457200" fontAlgn="base">
              <a:buFont typeface="Arial" panose="020B0604020202020204" pitchFamily="34" charset="0"/>
              <a:buChar char="•"/>
            </a:pPr>
            <a:r>
              <a:rPr lang="en-GB" sz="2600" dirty="0"/>
              <a:t>What are our key messages &amp; values? </a:t>
            </a:r>
          </a:p>
          <a:p>
            <a:pPr marL="457200" indent="-457200" fontAlgn="base">
              <a:buFont typeface="Arial" panose="020B0604020202020204" pitchFamily="34" charset="0"/>
              <a:buChar char="•"/>
            </a:pPr>
            <a:r>
              <a:rPr lang="en-GB" sz="2600" dirty="0"/>
              <a:t>Who is our target market?  </a:t>
            </a:r>
          </a:p>
          <a:p>
            <a:pPr fontAlgn="base"/>
            <a:endParaRPr lang="en-GB" dirty="0"/>
          </a:p>
          <a:p>
            <a:pPr lvl="0" fontAlgn="base"/>
            <a:endParaRPr lang="en-GB" dirty="0"/>
          </a:p>
          <a:p>
            <a:pPr fontAlgn="base"/>
            <a:endParaRPr lang="en-GB" sz="2600" dirty="0"/>
          </a:p>
          <a:p>
            <a:pPr marL="457200" indent="-457200" fontAlgn="base">
              <a:buFont typeface="Arial" panose="020B0604020202020204" pitchFamily="34" charset="0"/>
              <a:buChar char="•"/>
            </a:pPr>
            <a:endParaRPr lang="en-GB" sz="2600" dirty="0"/>
          </a:p>
          <a:p>
            <a:pPr marL="457200" indent="-457200" fontAlgn="base">
              <a:buFont typeface="Arial" panose="020B0604020202020204" pitchFamily="34" charset="0"/>
              <a:buChar char="•"/>
            </a:pPr>
            <a:endParaRPr lang="en-GB" sz="2600" dirty="0"/>
          </a:p>
        </p:txBody>
      </p:sp>
    </p:spTree>
    <p:extLst>
      <p:ext uri="{BB962C8B-B14F-4D97-AF65-F5344CB8AC3E}">
        <p14:creationId xmlns:p14="http://schemas.microsoft.com/office/powerpoint/2010/main" val="2120959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Our Vision, Mission and Values">
            <a:hlinkClick r:id="" action="ppaction://media"/>
            <a:extLst>
              <a:ext uri="{FF2B5EF4-FFF2-40B4-BE49-F238E27FC236}">
                <a16:creationId xmlns:a16="http://schemas.microsoft.com/office/drawing/2014/main" id="{77D2BFD4-5D3D-4060-8241-B31E1C07BCF8}"/>
              </a:ext>
            </a:extLst>
          </p:cNvPr>
          <p:cNvPicPr>
            <a:picLocks noRot="1" noChangeAspect="1"/>
          </p:cNvPicPr>
          <p:nvPr>
            <a:videoFile r:link="rId1"/>
          </p:nvPr>
        </p:nvPicPr>
        <p:blipFill>
          <a:blip r:embed="rId3"/>
          <a:stretch>
            <a:fillRect/>
          </a:stretch>
        </p:blipFill>
        <p:spPr>
          <a:xfrm>
            <a:off x="0" y="-5366"/>
            <a:ext cx="12192000" cy="6868732"/>
          </a:xfrm>
          <a:prstGeom prst="rect">
            <a:avLst/>
          </a:prstGeom>
        </p:spPr>
      </p:pic>
    </p:spTree>
    <p:extLst>
      <p:ext uri="{BB962C8B-B14F-4D97-AF65-F5344CB8AC3E}">
        <p14:creationId xmlns:p14="http://schemas.microsoft.com/office/powerpoint/2010/main" val="48226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normAutofit/>
          </a:bodyPr>
          <a:lstStyle/>
          <a:p>
            <a:endParaRPr lang="en-GB" sz="8000"/>
          </a:p>
        </p:txBody>
      </p:sp>
      <p:sp>
        <p:nvSpPr>
          <p:cNvPr id="4" name="Content Placeholder 3">
            <a:extLst>
              <a:ext uri="{FF2B5EF4-FFF2-40B4-BE49-F238E27FC236}">
                <a16:creationId xmlns:a16="http://schemas.microsoft.com/office/drawing/2014/main" id="{EBD25746-E83C-46EC-A897-C26B0CDF9513}"/>
              </a:ext>
            </a:extLst>
          </p:cNvPr>
          <p:cNvSpPr>
            <a:spLocks noGrp="1"/>
          </p:cNvSpPr>
          <p:nvPr>
            <p:ph idx="1"/>
          </p:nvPr>
        </p:nvSpPr>
        <p:spPr/>
        <p:txBody>
          <a:bodyPr/>
          <a:lstStyle/>
          <a:p>
            <a:endParaRPr lang="en-GB"/>
          </a:p>
        </p:txBody>
      </p:sp>
      <p:pic>
        <p:nvPicPr>
          <p:cNvPr id="3" name="Content Placeholder 5" descr="A red and yellow background with a badge&#10;&#10;Description automatically generated">
            <a:extLst>
              <a:ext uri="{FF2B5EF4-FFF2-40B4-BE49-F238E27FC236}">
                <a16:creationId xmlns:a16="http://schemas.microsoft.com/office/drawing/2014/main" id="{7201D5C6-2F96-40FC-DFE2-D2C12BAFA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9632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nk and white dotted background&#10;&#10;Description automatically generated">
            <a:extLst>
              <a:ext uri="{FF2B5EF4-FFF2-40B4-BE49-F238E27FC236}">
                <a16:creationId xmlns:a16="http://schemas.microsoft.com/office/drawing/2014/main" id="{2B198A6F-11B0-4282-3A90-B9721BA67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PROJECT: DRAGON’S DEN</a:t>
            </a:r>
          </a:p>
        </p:txBody>
      </p:sp>
      <p:sp>
        <p:nvSpPr>
          <p:cNvPr id="7" name="TextBox 6">
            <a:extLst>
              <a:ext uri="{FF2B5EF4-FFF2-40B4-BE49-F238E27FC236}">
                <a16:creationId xmlns:a16="http://schemas.microsoft.com/office/drawing/2014/main" id="{484F6E00-9F80-4CC7-A75B-BF6F236A8D5A}"/>
              </a:ext>
            </a:extLst>
          </p:cNvPr>
          <p:cNvSpPr txBox="1"/>
          <p:nvPr/>
        </p:nvSpPr>
        <p:spPr>
          <a:xfrm>
            <a:off x="474640" y="2386913"/>
            <a:ext cx="8516960" cy="1260345"/>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Take the BB model and make any changes you wish, in order to present an improved / updated model you can pitch to the investors.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Graphical user interface, application&#10;&#10;Description automatically generated">
            <a:extLst>
              <a:ext uri="{FF2B5EF4-FFF2-40B4-BE49-F238E27FC236}">
                <a16:creationId xmlns:a16="http://schemas.microsoft.com/office/drawing/2014/main" id="{84869937-70B3-4DCE-B6CF-A0B051977A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689" y="3489819"/>
            <a:ext cx="4468781" cy="2979187"/>
          </a:xfrm>
          <a:prstGeom prst="rect">
            <a:avLst/>
          </a:prstGeom>
        </p:spPr>
      </p:pic>
    </p:spTree>
    <p:extLst>
      <p:ext uri="{BB962C8B-B14F-4D97-AF65-F5344CB8AC3E}">
        <p14:creationId xmlns:p14="http://schemas.microsoft.com/office/powerpoint/2010/main" val="2960066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nk and white dotted background&#10;&#10;Description automatically generated">
            <a:extLst>
              <a:ext uri="{FF2B5EF4-FFF2-40B4-BE49-F238E27FC236}">
                <a16:creationId xmlns:a16="http://schemas.microsoft.com/office/drawing/2014/main" id="{7E4E7D2B-D42C-5A93-618C-E65931139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PROJECT: DRAGON’S DEN</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9145785" cy="6309420"/>
          </a:xfrm>
          <a:prstGeom prst="rect">
            <a:avLst/>
          </a:prstGeom>
          <a:noFill/>
        </p:spPr>
        <p:txBody>
          <a:bodyPr wrap="square">
            <a:spAutoFit/>
          </a:bodyPr>
          <a:lstStyle/>
          <a:p>
            <a:pPr lvl="0" fontAlgn="base"/>
            <a:r>
              <a:rPr lang="en-GB" sz="2600" dirty="0"/>
              <a:t>Take the current BB model and make ANY changes you want to it, to create the best version of the BB that you can think of. </a:t>
            </a:r>
          </a:p>
          <a:p>
            <a:pPr lvl="0" fontAlgn="base"/>
            <a:endParaRPr lang="en-GB" dirty="0"/>
          </a:p>
          <a:p>
            <a:pPr marL="457200" lvl="0" indent="-457200" fontAlgn="base">
              <a:buFont typeface="Arial" panose="020B0604020202020204" pitchFamily="34" charset="0"/>
              <a:buChar char="•"/>
            </a:pPr>
            <a:r>
              <a:rPr lang="en-GB" sz="2600" dirty="0"/>
              <a:t>What activities / programme would you change / keep?</a:t>
            </a:r>
          </a:p>
          <a:p>
            <a:pPr marL="457200" lvl="0" indent="-457200" fontAlgn="base">
              <a:buFont typeface="Arial" panose="020B0604020202020204" pitchFamily="34" charset="0"/>
              <a:buChar char="•"/>
            </a:pPr>
            <a:r>
              <a:rPr lang="en-GB" sz="2600" dirty="0"/>
              <a:t>What values &amp; aims of the organisation need to change?</a:t>
            </a:r>
          </a:p>
          <a:p>
            <a:pPr marL="457200" lvl="0" indent="-457200" fontAlgn="base">
              <a:buFont typeface="Arial" panose="020B0604020202020204" pitchFamily="34" charset="0"/>
              <a:buChar char="•"/>
            </a:pPr>
            <a:r>
              <a:rPr lang="en-GB" sz="2600" dirty="0"/>
              <a:t>What changes to our structure (i.e. age groups, genders, leadership etc) would you make?  </a:t>
            </a:r>
          </a:p>
          <a:p>
            <a:pPr marL="457200" lvl="0" indent="-457200" fontAlgn="base">
              <a:buFont typeface="Arial" panose="020B0604020202020204" pitchFamily="34" charset="0"/>
              <a:buChar char="•"/>
            </a:pPr>
            <a:r>
              <a:rPr lang="en-GB" sz="2600" dirty="0"/>
              <a:t>What should a young person be entitled to when they finish their time with your version of the BB? </a:t>
            </a:r>
            <a:r>
              <a:rPr lang="en-GB" sz="2000" dirty="0"/>
              <a:t>(i.e. What will they have experienced / had the opportunity to do / skills gained etc?) </a:t>
            </a:r>
          </a:p>
          <a:p>
            <a:pPr lvl="0" fontAlgn="base"/>
            <a:endParaRPr lang="en-GB" sz="2600" dirty="0"/>
          </a:p>
          <a:p>
            <a:pPr fontAlgn="base"/>
            <a:endParaRPr lang="en-GB" sz="2600" dirty="0"/>
          </a:p>
          <a:p>
            <a:pPr lvl="0" fontAlgn="base"/>
            <a:endParaRPr lang="en-GB" dirty="0"/>
          </a:p>
          <a:p>
            <a:pPr fontAlgn="base"/>
            <a:endParaRPr lang="en-GB" sz="2600" dirty="0"/>
          </a:p>
          <a:p>
            <a:pPr marL="457200" indent="-457200" fontAlgn="base">
              <a:buFont typeface="Arial" panose="020B0604020202020204" pitchFamily="34" charset="0"/>
              <a:buChar char="•"/>
            </a:pPr>
            <a:endParaRPr lang="en-GB" sz="2600" dirty="0"/>
          </a:p>
          <a:p>
            <a:pPr marL="457200" indent="-457200" fontAlgn="base">
              <a:buFont typeface="Arial" panose="020B0604020202020204" pitchFamily="34" charset="0"/>
              <a:buChar char="•"/>
            </a:pPr>
            <a:endParaRPr lang="en-GB" sz="2600" dirty="0"/>
          </a:p>
        </p:txBody>
      </p:sp>
    </p:spTree>
    <p:extLst>
      <p:ext uri="{BB962C8B-B14F-4D97-AF65-F5344CB8AC3E}">
        <p14:creationId xmlns:p14="http://schemas.microsoft.com/office/powerpoint/2010/main" val="162135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normAutofit/>
          </a:bodyPr>
          <a:lstStyle/>
          <a:p>
            <a:endParaRPr lang="en-GB" sz="8000"/>
          </a:p>
        </p:txBody>
      </p:sp>
      <p:sp>
        <p:nvSpPr>
          <p:cNvPr id="4" name="Content Placeholder 3">
            <a:extLst>
              <a:ext uri="{FF2B5EF4-FFF2-40B4-BE49-F238E27FC236}">
                <a16:creationId xmlns:a16="http://schemas.microsoft.com/office/drawing/2014/main" id="{F22FF148-2301-46CC-9494-327067885377}"/>
              </a:ext>
            </a:extLst>
          </p:cNvPr>
          <p:cNvSpPr>
            <a:spLocks noGrp="1"/>
          </p:cNvSpPr>
          <p:nvPr>
            <p:ph idx="1"/>
          </p:nvPr>
        </p:nvSpPr>
        <p:spPr/>
        <p:txBody>
          <a:bodyPr/>
          <a:lstStyle/>
          <a:p>
            <a:endParaRPr lang="en-GB"/>
          </a:p>
        </p:txBody>
      </p:sp>
      <p:pic>
        <p:nvPicPr>
          <p:cNvPr id="3" name="Content Placeholder 5" descr="A red and yellow background with a badge&#10;&#10;Description automatically generated">
            <a:extLst>
              <a:ext uri="{FF2B5EF4-FFF2-40B4-BE49-F238E27FC236}">
                <a16:creationId xmlns:a16="http://schemas.microsoft.com/office/drawing/2014/main" id="{3F3C917F-3755-092E-F178-5B138328B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0363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nk and white dotted background&#10;&#10;Description automatically generated">
            <a:extLst>
              <a:ext uri="{FF2B5EF4-FFF2-40B4-BE49-F238E27FC236}">
                <a16:creationId xmlns:a16="http://schemas.microsoft.com/office/drawing/2014/main" id="{43D8B667-4809-FFCF-9B47-BA81C7BFF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LETTERS – PARABLE OF THE TALENTS</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9" y="2478808"/>
            <a:ext cx="8710864" cy="4093428"/>
          </a:xfrm>
          <a:prstGeom prst="rect">
            <a:avLst/>
          </a:prstGeom>
          <a:noFill/>
        </p:spPr>
        <p:txBody>
          <a:bodyPr wrap="square">
            <a:spAutoFit/>
          </a:bodyPr>
          <a:lstStyle/>
          <a:p>
            <a:pPr marL="457200" lvl="0" indent="-457200">
              <a:buFont typeface="Arial" panose="020B0604020202020204" pitchFamily="34" charset="0"/>
              <a:buChar char="•"/>
            </a:pPr>
            <a:r>
              <a:rPr lang="en-GB" sz="2600" dirty="0"/>
              <a:t>What do you think the meaning of the parable is? </a:t>
            </a:r>
          </a:p>
          <a:p>
            <a:pPr marL="457200" lvl="0" indent="-457200">
              <a:buFont typeface="Arial" panose="020B0604020202020204" pitchFamily="34" charset="0"/>
              <a:buChar char="•"/>
            </a:pPr>
            <a:r>
              <a:rPr lang="en-GB" sz="2600" dirty="0"/>
              <a:t>Why does the master give different amounts instead of the same amount to each person?</a:t>
            </a:r>
          </a:p>
          <a:p>
            <a:pPr marL="457200" lvl="0" indent="-457200">
              <a:buFont typeface="Arial" panose="020B0604020202020204" pitchFamily="34" charset="0"/>
              <a:buChar char="•"/>
            </a:pPr>
            <a:r>
              <a:rPr lang="en-GB" sz="2600" dirty="0"/>
              <a:t>Does God give the same abilities and talents to us? Why not?</a:t>
            </a:r>
          </a:p>
          <a:p>
            <a:pPr marL="457200" lvl="0" indent="-457200">
              <a:buFont typeface="Arial" panose="020B0604020202020204" pitchFamily="34" charset="0"/>
              <a:buChar char="•"/>
            </a:pPr>
            <a:r>
              <a:rPr lang="en-GB" sz="2600" dirty="0"/>
              <a:t>Using the parable as an example, what do you think God wants us to do with our talents that he has given us? </a:t>
            </a:r>
          </a:p>
          <a:p>
            <a:pPr fontAlgn="base"/>
            <a:endParaRPr lang="en-GB" sz="2600" dirty="0"/>
          </a:p>
          <a:p>
            <a:pPr marL="457200" indent="-457200" fontAlgn="base">
              <a:buFont typeface="Arial" panose="020B0604020202020204" pitchFamily="34" charset="0"/>
              <a:buChar char="•"/>
            </a:pPr>
            <a:endParaRPr lang="en-GB" sz="2600" dirty="0"/>
          </a:p>
          <a:p>
            <a:pPr marL="457200" indent="-457200" fontAlgn="base">
              <a:buFont typeface="Arial" panose="020B0604020202020204" pitchFamily="34" charset="0"/>
              <a:buChar char="•"/>
            </a:pPr>
            <a:endParaRPr lang="en-GB" sz="2600" dirty="0"/>
          </a:p>
        </p:txBody>
      </p:sp>
    </p:spTree>
    <p:extLst>
      <p:ext uri="{BB962C8B-B14F-4D97-AF65-F5344CB8AC3E}">
        <p14:creationId xmlns:p14="http://schemas.microsoft.com/office/powerpoint/2010/main" val="377554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and white dotted background&#10;&#10;Description automatically generated">
            <a:extLst>
              <a:ext uri="{FF2B5EF4-FFF2-40B4-BE49-F238E27FC236}">
                <a16:creationId xmlns:a16="http://schemas.microsoft.com/office/drawing/2014/main" id="{70B4BD7A-E86F-7A9C-FF17-197EEA8EC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OUR OBJECTIVES</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9573380" cy="3539430"/>
          </a:xfrm>
          <a:prstGeom prst="rect">
            <a:avLst/>
          </a:prstGeom>
          <a:noFill/>
        </p:spPr>
        <p:txBody>
          <a:bodyPr wrap="square">
            <a:spAutoFit/>
          </a:bodyPr>
          <a:lstStyle/>
          <a:p>
            <a:pPr marL="285750" indent="-285750" fontAlgn="base">
              <a:buFont typeface="Arial" panose="020B0604020202020204" pitchFamily="34" charset="0"/>
              <a:buChar char="•"/>
            </a:pPr>
            <a:r>
              <a:rPr lang="en-GB" sz="2800" dirty="0"/>
              <a:t>Reflect on your life experiences up to this point. </a:t>
            </a:r>
          </a:p>
          <a:p>
            <a:pPr marL="285750" indent="-285750" fontAlgn="base">
              <a:buFont typeface="Arial" panose="020B0604020202020204" pitchFamily="34" charset="0"/>
              <a:buChar char="•"/>
            </a:pPr>
            <a:r>
              <a:rPr lang="en-GB" sz="2800" dirty="0"/>
              <a:t>Think about the journey working towards the King’s Badge    has taken you on. </a:t>
            </a:r>
          </a:p>
          <a:p>
            <a:pPr marL="285750" indent="-285750" fontAlgn="base">
              <a:buFont typeface="Arial" panose="020B0604020202020204" pitchFamily="34" charset="0"/>
              <a:buChar char="•"/>
            </a:pPr>
            <a:r>
              <a:rPr lang="en-GB" sz="2800" dirty="0"/>
              <a:t>Start to explore what you want from the future </a:t>
            </a:r>
          </a:p>
          <a:p>
            <a:pPr marL="285750" lvl="0" indent="-285750">
              <a:buFont typeface="Arial" panose="020B0604020202020204" pitchFamily="34" charset="0"/>
              <a:buChar char="•"/>
            </a:pPr>
            <a:r>
              <a:rPr lang="en-GB" sz="2800" dirty="0"/>
              <a:t>Tick off the final requirement for the King’s badge</a:t>
            </a:r>
          </a:p>
          <a:p>
            <a:pPr marL="285750" lvl="0" indent="-285750">
              <a:buFont typeface="Arial" panose="020B0604020202020204" pitchFamily="34" charset="0"/>
              <a:buChar char="•"/>
            </a:pPr>
            <a:r>
              <a:rPr lang="en-GB" sz="2800" dirty="0"/>
              <a:t>Meet and hear from other young people in a similar           position to you</a:t>
            </a:r>
          </a:p>
          <a:p>
            <a:pPr marL="285750" lvl="0" indent="-285750">
              <a:buFont typeface="Arial" panose="020B0604020202020204" pitchFamily="34" charset="0"/>
              <a:buChar char="•"/>
            </a:pPr>
            <a:r>
              <a:rPr lang="en-GB" sz="2800" dirty="0"/>
              <a:t>Have fun!</a:t>
            </a:r>
          </a:p>
        </p:txBody>
      </p:sp>
    </p:spTree>
    <p:extLst>
      <p:ext uri="{BB962C8B-B14F-4D97-AF65-F5344CB8AC3E}">
        <p14:creationId xmlns:p14="http://schemas.microsoft.com/office/powerpoint/2010/main" val="237926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normAutofit/>
          </a:bodyPr>
          <a:lstStyle/>
          <a:p>
            <a:endParaRPr lang="en-GB" sz="8000"/>
          </a:p>
        </p:txBody>
      </p:sp>
      <p:sp>
        <p:nvSpPr>
          <p:cNvPr id="4" name="Content Placeholder 3">
            <a:extLst>
              <a:ext uri="{FF2B5EF4-FFF2-40B4-BE49-F238E27FC236}">
                <a16:creationId xmlns:a16="http://schemas.microsoft.com/office/drawing/2014/main" id="{F22FF148-2301-46CC-9494-327067885377}"/>
              </a:ext>
            </a:extLst>
          </p:cNvPr>
          <p:cNvSpPr>
            <a:spLocks noGrp="1"/>
          </p:cNvSpPr>
          <p:nvPr>
            <p:ph idx="1"/>
          </p:nvPr>
        </p:nvSpPr>
        <p:spPr/>
        <p:txBody>
          <a:bodyPr/>
          <a:lstStyle/>
          <a:p>
            <a:endParaRPr lang="en-GB"/>
          </a:p>
        </p:txBody>
      </p:sp>
      <p:pic>
        <p:nvPicPr>
          <p:cNvPr id="3" name="Content Placeholder 5" descr="A red and yellow background with a badge&#10;&#10;Description automatically generated">
            <a:extLst>
              <a:ext uri="{FF2B5EF4-FFF2-40B4-BE49-F238E27FC236}">
                <a16:creationId xmlns:a16="http://schemas.microsoft.com/office/drawing/2014/main" id="{F258BC23-943E-B189-96ED-685A3989E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3376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nk and white dotted background&#10;&#10;Description automatically generated">
            <a:extLst>
              <a:ext uri="{FF2B5EF4-FFF2-40B4-BE49-F238E27FC236}">
                <a16:creationId xmlns:a16="http://schemas.microsoft.com/office/drawing/2014/main" id="{6600039E-E91F-798A-900C-31E106A18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CHOICES - £1 MILLION OR 1P? </a:t>
            </a:r>
          </a:p>
        </p:txBody>
      </p:sp>
      <p:pic>
        <p:nvPicPr>
          <p:cNvPr id="4" name="Picture 3">
            <a:extLst>
              <a:ext uri="{FF2B5EF4-FFF2-40B4-BE49-F238E27FC236}">
                <a16:creationId xmlns:a16="http://schemas.microsoft.com/office/drawing/2014/main" id="{A204598D-22C2-41A7-B425-E9365CAB3754}"/>
              </a:ext>
            </a:extLst>
          </p:cNvPr>
          <p:cNvPicPr>
            <a:picLocks noChangeAspect="1"/>
          </p:cNvPicPr>
          <p:nvPr/>
        </p:nvPicPr>
        <p:blipFill>
          <a:blip r:embed="rId3"/>
          <a:stretch>
            <a:fillRect/>
          </a:stretch>
        </p:blipFill>
        <p:spPr>
          <a:xfrm>
            <a:off x="330741" y="2839241"/>
            <a:ext cx="8991197" cy="2722906"/>
          </a:xfrm>
          <a:prstGeom prst="rect">
            <a:avLst/>
          </a:prstGeom>
        </p:spPr>
      </p:pic>
    </p:spTree>
    <p:extLst>
      <p:ext uri="{BB962C8B-B14F-4D97-AF65-F5344CB8AC3E}">
        <p14:creationId xmlns:p14="http://schemas.microsoft.com/office/powerpoint/2010/main" val="304003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nk and white dotted background&#10;&#10;Description automatically generated">
            <a:extLst>
              <a:ext uri="{FF2B5EF4-FFF2-40B4-BE49-F238E27FC236}">
                <a16:creationId xmlns:a16="http://schemas.microsoft.com/office/drawing/2014/main" id="{C3C9853F-1E69-B747-FC70-C8B2CC0DB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CHOICES - £1 MILLION OR 1P? </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9" y="2478808"/>
            <a:ext cx="8511572" cy="3293209"/>
          </a:xfrm>
          <a:prstGeom prst="rect">
            <a:avLst/>
          </a:prstGeom>
          <a:noFill/>
        </p:spPr>
        <p:txBody>
          <a:bodyPr wrap="square">
            <a:spAutoFit/>
          </a:bodyPr>
          <a:lstStyle/>
          <a:p>
            <a:pPr marL="457200" lvl="0" indent="-457200">
              <a:buFont typeface="Arial" panose="020B0604020202020204" pitchFamily="34" charset="0"/>
              <a:buChar char="•"/>
            </a:pPr>
            <a:r>
              <a:rPr lang="en-GB" sz="2600" dirty="0"/>
              <a:t>What decision have you made (or making) about university / work going forwards?</a:t>
            </a:r>
          </a:p>
          <a:p>
            <a:pPr marL="457200" lvl="0" indent="-457200">
              <a:buFont typeface="Arial" panose="020B0604020202020204" pitchFamily="34" charset="0"/>
              <a:buChar char="•"/>
            </a:pPr>
            <a:r>
              <a:rPr lang="en-GB" sz="2600" dirty="0"/>
              <a:t>What thought have you given (if any) to your future in the BB as a leader? </a:t>
            </a:r>
          </a:p>
          <a:p>
            <a:pPr marL="457200" lvl="0" indent="-457200">
              <a:buFont typeface="Arial" panose="020B0604020202020204" pitchFamily="34" charset="0"/>
              <a:buChar char="•"/>
            </a:pPr>
            <a:r>
              <a:rPr lang="en-GB" sz="2600" dirty="0"/>
              <a:t>Have you made your mind up about God yet? </a:t>
            </a:r>
          </a:p>
          <a:p>
            <a:pPr fontAlgn="base"/>
            <a:endParaRPr lang="en-GB" sz="2600" dirty="0"/>
          </a:p>
          <a:p>
            <a:pPr marL="457200" indent="-457200" fontAlgn="base">
              <a:buFont typeface="Arial" panose="020B0604020202020204" pitchFamily="34" charset="0"/>
              <a:buChar char="•"/>
            </a:pPr>
            <a:endParaRPr lang="en-GB" sz="2600" dirty="0"/>
          </a:p>
          <a:p>
            <a:pPr marL="457200" indent="-457200" fontAlgn="base">
              <a:buFont typeface="Arial" panose="020B0604020202020204" pitchFamily="34" charset="0"/>
              <a:buChar char="•"/>
            </a:pPr>
            <a:endParaRPr lang="en-GB" sz="2600" dirty="0"/>
          </a:p>
        </p:txBody>
      </p:sp>
    </p:spTree>
    <p:extLst>
      <p:ext uri="{BB962C8B-B14F-4D97-AF65-F5344CB8AC3E}">
        <p14:creationId xmlns:p14="http://schemas.microsoft.com/office/powerpoint/2010/main" val="173449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normAutofit/>
          </a:bodyPr>
          <a:lstStyle/>
          <a:p>
            <a:endParaRPr lang="en-GB" sz="8000"/>
          </a:p>
        </p:txBody>
      </p:sp>
      <p:sp>
        <p:nvSpPr>
          <p:cNvPr id="4" name="Content Placeholder 3">
            <a:extLst>
              <a:ext uri="{FF2B5EF4-FFF2-40B4-BE49-F238E27FC236}">
                <a16:creationId xmlns:a16="http://schemas.microsoft.com/office/drawing/2014/main" id="{F22FF148-2301-46CC-9494-327067885377}"/>
              </a:ext>
            </a:extLst>
          </p:cNvPr>
          <p:cNvSpPr>
            <a:spLocks noGrp="1"/>
          </p:cNvSpPr>
          <p:nvPr>
            <p:ph idx="1"/>
          </p:nvPr>
        </p:nvSpPr>
        <p:spPr/>
        <p:txBody>
          <a:bodyPr/>
          <a:lstStyle/>
          <a:p>
            <a:endParaRPr lang="en-GB"/>
          </a:p>
        </p:txBody>
      </p:sp>
      <p:pic>
        <p:nvPicPr>
          <p:cNvPr id="3" name="Content Placeholder 5" descr="A red and yellow background with a badge&#10;&#10;Description automatically generated">
            <a:extLst>
              <a:ext uri="{FF2B5EF4-FFF2-40B4-BE49-F238E27FC236}">
                <a16:creationId xmlns:a16="http://schemas.microsoft.com/office/drawing/2014/main" id="{01EB4D08-4EC8-1EA2-7EBB-D9EA9C517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7600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nk and white dotted background&#10;&#10;Description automatically generated">
            <a:extLst>
              <a:ext uri="{FF2B5EF4-FFF2-40B4-BE49-F238E27FC236}">
                <a16:creationId xmlns:a16="http://schemas.microsoft.com/office/drawing/2014/main" id="{B92D5F7E-D0C0-61E7-02C6-384C5E7A5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RECAP ON OUR OBJECTIVES</a:t>
            </a:r>
          </a:p>
        </p:txBody>
      </p:sp>
      <p:sp>
        <p:nvSpPr>
          <p:cNvPr id="7" name="TextBox 6">
            <a:extLst>
              <a:ext uri="{FF2B5EF4-FFF2-40B4-BE49-F238E27FC236}">
                <a16:creationId xmlns:a16="http://schemas.microsoft.com/office/drawing/2014/main" id="{87A534DE-F736-40BF-AB7D-12CAA69A648F}"/>
              </a:ext>
            </a:extLst>
          </p:cNvPr>
          <p:cNvSpPr txBox="1"/>
          <p:nvPr/>
        </p:nvSpPr>
        <p:spPr>
          <a:xfrm>
            <a:off x="474640" y="2512675"/>
            <a:ext cx="8083402" cy="3539430"/>
          </a:xfrm>
          <a:prstGeom prst="rect">
            <a:avLst/>
          </a:prstGeom>
          <a:noFill/>
        </p:spPr>
        <p:txBody>
          <a:bodyPr wrap="square">
            <a:spAutoFit/>
          </a:bodyPr>
          <a:lstStyle/>
          <a:p>
            <a:pPr marL="285750" indent="-285750" fontAlgn="base">
              <a:buFont typeface="Arial" panose="020B0604020202020204" pitchFamily="34" charset="0"/>
              <a:buChar char="•"/>
            </a:pPr>
            <a:r>
              <a:rPr lang="en-GB" sz="2800" dirty="0"/>
              <a:t>Reflect on your life experiences up to this point. </a:t>
            </a:r>
          </a:p>
          <a:p>
            <a:pPr marL="285750" indent="-285750" fontAlgn="base">
              <a:buFont typeface="Arial" panose="020B0604020202020204" pitchFamily="34" charset="0"/>
              <a:buChar char="•"/>
            </a:pPr>
            <a:r>
              <a:rPr lang="en-GB" sz="2800" dirty="0"/>
              <a:t>Think about the journey working towards the King’s Badge has taken you on. </a:t>
            </a:r>
          </a:p>
          <a:p>
            <a:pPr marL="285750" indent="-285750" fontAlgn="base">
              <a:buFont typeface="Arial" panose="020B0604020202020204" pitchFamily="34" charset="0"/>
              <a:buChar char="•"/>
            </a:pPr>
            <a:r>
              <a:rPr lang="en-GB" sz="2800" dirty="0"/>
              <a:t>Start to explore what you want from the future </a:t>
            </a:r>
          </a:p>
          <a:p>
            <a:pPr marL="285750" lvl="0" indent="-285750">
              <a:buFont typeface="Arial" panose="020B0604020202020204" pitchFamily="34" charset="0"/>
              <a:buChar char="•"/>
            </a:pPr>
            <a:r>
              <a:rPr lang="en-GB" sz="2800" dirty="0"/>
              <a:t>Tick off the final requirement for the King’s badge</a:t>
            </a:r>
          </a:p>
          <a:p>
            <a:pPr marL="285750" lvl="0" indent="-285750">
              <a:buFont typeface="Arial" panose="020B0604020202020204" pitchFamily="34" charset="0"/>
              <a:buChar char="•"/>
            </a:pPr>
            <a:r>
              <a:rPr lang="en-GB" sz="2800" dirty="0"/>
              <a:t>Meet and hear from other young people in a similar           position to you</a:t>
            </a:r>
          </a:p>
          <a:p>
            <a:pPr marL="285750" lvl="0" indent="-285750">
              <a:buFont typeface="Arial" panose="020B0604020202020204" pitchFamily="34" charset="0"/>
              <a:buChar char="•"/>
            </a:pPr>
            <a:r>
              <a:rPr lang="en-GB" sz="2800" dirty="0"/>
              <a:t>Have fun!</a:t>
            </a:r>
          </a:p>
        </p:txBody>
      </p:sp>
    </p:spTree>
    <p:extLst>
      <p:ext uri="{BB962C8B-B14F-4D97-AF65-F5344CB8AC3E}">
        <p14:creationId xmlns:p14="http://schemas.microsoft.com/office/powerpoint/2010/main" val="245959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lstStyle/>
          <a:p>
            <a:endParaRPr lang="en-GB"/>
          </a:p>
        </p:txBody>
      </p:sp>
      <p:sp>
        <p:nvSpPr>
          <p:cNvPr id="4" name="Content Placeholder 3">
            <a:extLst>
              <a:ext uri="{FF2B5EF4-FFF2-40B4-BE49-F238E27FC236}">
                <a16:creationId xmlns:a16="http://schemas.microsoft.com/office/drawing/2014/main" id="{7EF41BF6-92EE-4816-B611-FDB88F4A312E}"/>
              </a:ext>
            </a:extLst>
          </p:cNvPr>
          <p:cNvSpPr>
            <a:spLocks noGrp="1"/>
          </p:cNvSpPr>
          <p:nvPr>
            <p:ph idx="1"/>
          </p:nvPr>
        </p:nvSpPr>
        <p:spPr/>
        <p:txBody>
          <a:bodyPr/>
          <a:lstStyle/>
          <a:p>
            <a:endParaRPr lang="en-GB"/>
          </a:p>
        </p:txBody>
      </p:sp>
      <p:pic>
        <p:nvPicPr>
          <p:cNvPr id="3" name="Content Placeholder 5" descr="A red and yellow background with a badge&#10;&#10;Description automatically generated">
            <a:extLst>
              <a:ext uri="{FF2B5EF4-FFF2-40B4-BE49-F238E27FC236}">
                <a16:creationId xmlns:a16="http://schemas.microsoft.com/office/drawing/2014/main" id="{B3CBEE6C-241B-63C4-1713-DF1E17356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5182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normAutofit/>
          </a:bodyPr>
          <a:lstStyle/>
          <a:p>
            <a:endParaRPr lang="en-GB" sz="8000"/>
          </a:p>
        </p:txBody>
      </p:sp>
      <p:sp>
        <p:nvSpPr>
          <p:cNvPr id="8" name="Content Placeholder 7">
            <a:extLst>
              <a:ext uri="{FF2B5EF4-FFF2-40B4-BE49-F238E27FC236}">
                <a16:creationId xmlns:a16="http://schemas.microsoft.com/office/drawing/2014/main" id="{CC5C404D-8C95-B2E1-BC6D-C6A192E02B06}"/>
              </a:ext>
            </a:extLst>
          </p:cNvPr>
          <p:cNvSpPr>
            <a:spLocks noGrp="1"/>
          </p:cNvSpPr>
          <p:nvPr>
            <p:ph idx="1"/>
          </p:nvPr>
        </p:nvSpPr>
        <p:spPr/>
        <p:txBody>
          <a:bodyPr/>
          <a:lstStyle/>
          <a:p>
            <a:endParaRPr lang="en-GB"/>
          </a:p>
        </p:txBody>
      </p:sp>
      <p:pic>
        <p:nvPicPr>
          <p:cNvPr id="9" name="Content Placeholder 5" descr="A red and yellow background with a badge&#10;&#10;Description automatically generated">
            <a:extLst>
              <a:ext uri="{FF2B5EF4-FFF2-40B4-BE49-F238E27FC236}">
                <a16:creationId xmlns:a16="http://schemas.microsoft.com/office/drawing/2014/main" id="{F8BCA9DD-9849-1D77-EAB5-3333194E2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471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and white dotted background&#10;&#10;Description automatically generated">
            <a:extLst>
              <a:ext uri="{FF2B5EF4-FFF2-40B4-BE49-F238E27FC236}">
                <a16:creationId xmlns:a16="http://schemas.microsoft.com/office/drawing/2014/main" id="{8EED37F5-EED3-3AA3-B9CE-41D251DFA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MY SHIELD ACTIVITY</a:t>
            </a:r>
          </a:p>
        </p:txBody>
      </p:sp>
      <p:sp>
        <p:nvSpPr>
          <p:cNvPr id="7" name="TextBox 6">
            <a:extLst>
              <a:ext uri="{FF2B5EF4-FFF2-40B4-BE49-F238E27FC236}">
                <a16:creationId xmlns:a16="http://schemas.microsoft.com/office/drawing/2014/main" id="{484F6E00-9F80-4CC7-A75B-BF6F236A8D5A}"/>
              </a:ext>
            </a:extLst>
          </p:cNvPr>
          <p:cNvSpPr txBox="1"/>
          <p:nvPr/>
        </p:nvSpPr>
        <p:spPr>
          <a:xfrm>
            <a:off x="474640" y="2386913"/>
            <a:ext cx="7902444" cy="470000"/>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An opportunity to get to know the group a little better.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picture containing logo&#10;&#10;Description automatically generated">
            <a:extLst>
              <a:ext uri="{FF2B5EF4-FFF2-40B4-BE49-F238E27FC236}">
                <a16:creationId xmlns:a16="http://schemas.microsoft.com/office/drawing/2014/main" id="{20BB72F3-FE53-406E-90AF-2AC4BE1D8223}"/>
              </a:ext>
            </a:extLst>
          </p:cNvPr>
          <p:cNvPicPr>
            <a:picLocks noChangeAspect="1"/>
          </p:cNvPicPr>
          <p:nvPr/>
        </p:nvPicPr>
        <p:blipFill rotWithShape="1">
          <a:blip r:embed="rId4">
            <a:extLst>
              <a:ext uri="{28A0092B-C50C-407E-A947-70E740481C1C}">
                <a14:useLocalDpi xmlns:a14="http://schemas.microsoft.com/office/drawing/2010/main" val="0"/>
              </a:ext>
            </a:extLst>
          </a:blip>
          <a:srcRect t="7706" b="7524"/>
          <a:stretch/>
        </p:blipFill>
        <p:spPr>
          <a:xfrm>
            <a:off x="1535804" y="2929946"/>
            <a:ext cx="4443351" cy="3766657"/>
          </a:xfrm>
          <a:prstGeom prst="rect">
            <a:avLst/>
          </a:prstGeom>
        </p:spPr>
      </p:pic>
    </p:spTree>
    <p:extLst>
      <p:ext uri="{BB962C8B-B14F-4D97-AF65-F5344CB8AC3E}">
        <p14:creationId xmlns:p14="http://schemas.microsoft.com/office/powerpoint/2010/main" val="57394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nk and white dotted background&#10;&#10;Description automatically generated">
            <a:extLst>
              <a:ext uri="{FF2B5EF4-FFF2-40B4-BE49-F238E27FC236}">
                <a16:creationId xmlns:a16="http://schemas.microsoft.com/office/drawing/2014/main" id="{5E4DE25E-704D-EA67-9FB9-37E78E5ABC18}"/>
              </a:ext>
            </a:extLst>
          </p:cNvPr>
          <p:cNvPicPr>
            <a:picLocks noChangeAspect="1"/>
          </p:cNvPicPr>
          <p:nvPr/>
        </p:nvPicPr>
        <p:blipFill>
          <a:blip r:embed="rId2">
            <a:extLst>
              <a:ext uri="{28A0092B-C50C-407E-A947-70E740481C1C}">
                <a14:useLocalDpi xmlns:a14="http://schemas.microsoft.com/office/drawing/2010/main" val="0"/>
              </a:ext>
            </a:extLst>
          </a:blip>
          <a:srcRect t="22170" r="22170"/>
          <a:stretch/>
        </p:blipFill>
        <p:spPr>
          <a:xfrm>
            <a:off x="-1" y="0"/>
            <a:ext cx="12192001" cy="6858000"/>
          </a:xfrm>
          <a:prstGeom prst="rect">
            <a:avLst/>
          </a:prstGeom>
        </p:spPr>
      </p:pic>
      <p:pic>
        <p:nvPicPr>
          <p:cNvPr id="17" name="Content Placeholder 16" descr="A picture containing arrow&#10;&#10;Description automatically generated">
            <a:extLst>
              <a:ext uri="{FF2B5EF4-FFF2-40B4-BE49-F238E27FC236}">
                <a16:creationId xmlns:a16="http://schemas.microsoft.com/office/drawing/2014/main" id="{6FB97BDC-CF3D-4977-BBD5-BE8C1DB0C18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722" b="9999"/>
          <a:stretch/>
        </p:blipFill>
        <p:spPr>
          <a:xfrm>
            <a:off x="2552988" y="513825"/>
            <a:ext cx="7086025" cy="5830350"/>
          </a:xfrm>
        </p:spPr>
      </p:pic>
    </p:spTree>
    <p:extLst>
      <p:ext uri="{BB962C8B-B14F-4D97-AF65-F5344CB8AC3E}">
        <p14:creationId xmlns:p14="http://schemas.microsoft.com/office/powerpoint/2010/main" val="263217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normAutofit/>
          </a:bodyPr>
          <a:lstStyle/>
          <a:p>
            <a:endParaRPr lang="en-GB" sz="8000"/>
          </a:p>
        </p:txBody>
      </p:sp>
      <p:sp>
        <p:nvSpPr>
          <p:cNvPr id="4" name="Content Placeholder 3">
            <a:extLst>
              <a:ext uri="{FF2B5EF4-FFF2-40B4-BE49-F238E27FC236}">
                <a16:creationId xmlns:a16="http://schemas.microsoft.com/office/drawing/2014/main" id="{3BABF6EE-46C3-4AB3-A9AE-4A79D95ABE16}"/>
              </a:ext>
            </a:extLst>
          </p:cNvPr>
          <p:cNvSpPr>
            <a:spLocks noGrp="1"/>
          </p:cNvSpPr>
          <p:nvPr>
            <p:ph idx="1"/>
          </p:nvPr>
        </p:nvSpPr>
        <p:spPr/>
        <p:txBody>
          <a:bodyPr/>
          <a:lstStyle/>
          <a:p>
            <a:endParaRPr lang="en-GB"/>
          </a:p>
        </p:txBody>
      </p:sp>
      <p:pic>
        <p:nvPicPr>
          <p:cNvPr id="3" name="Content Placeholder 5" descr="A red and yellow background with a badge&#10;&#10;Description automatically generated">
            <a:extLst>
              <a:ext uri="{FF2B5EF4-FFF2-40B4-BE49-F238E27FC236}">
                <a16:creationId xmlns:a16="http://schemas.microsoft.com/office/drawing/2014/main" id="{EFE9F66E-3593-F739-9601-F0647FA57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3694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nk and white dotted background&#10;&#10;Description automatically generated">
            <a:extLst>
              <a:ext uri="{FF2B5EF4-FFF2-40B4-BE49-F238E27FC236}">
                <a16:creationId xmlns:a16="http://schemas.microsoft.com/office/drawing/2014/main" id="{6ACD2E20-DB18-69C6-F2CC-206C47DA9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MY JOURNEY </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8880741" cy="1384995"/>
          </a:xfrm>
          <a:prstGeom prst="rect">
            <a:avLst/>
          </a:prstGeom>
          <a:noFill/>
        </p:spPr>
        <p:txBody>
          <a:bodyPr wrap="square">
            <a:spAutoFit/>
          </a:bodyPr>
          <a:lstStyle/>
          <a:p>
            <a:pPr fontAlgn="base"/>
            <a:r>
              <a:rPr lang="en-GB" sz="2800" dirty="0"/>
              <a:t>An opportunity to reflect on your journey to this point and appreciate the hard work and progress that has been made. Looking at your BB, King’s Badge and faith journeys. </a:t>
            </a:r>
          </a:p>
        </p:txBody>
      </p:sp>
    </p:spTree>
    <p:extLst>
      <p:ext uri="{BB962C8B-B14F-4D97-AF65-F5344CB8AC3E}">
        <p14:creationId xmlns:p14="http://schemas.microsoft.com/office/powerpoint/2010/main" val="4267258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nk and white dotted background&#10;&#10;Description automatically generated">
            <a:extLst>
              <a:ext uri="{FF2B5EF4-FFF2-40B4-BE49-F238E27FC236}">
                <a16:creationId xmlns:a16="http://schemas.microsoft.com/office/drawing/2014/main" id="{3139359E-4C0A-D509-6DEB-30D0D59EA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MY BB JOURNEY</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8893993" cy="3539430"/>
          </a:xfrm>
          <a:prstGeom prst="rect">
            <a:avLst/>
          </a:prstGeom>
          <a:noFill/>
        </p:spPr>
        <p:txBody>
          <a:bodyPr wrap="square">
            <a:spAutoFit/>
          </a:bodyPr>
          <a:lstStyle/>
          <a:p>
            <a:pPr marL="457200" indent="-457200" fontAlgn="base">
              <a:buFont typeface="Arial" panose="020B0604020202020204" pitchFamily="34" charset="0"/>
              <a:buChar char="•"/>
            </a:pPr>
            <a:r>
              <a:rPr lang="en-GB" sz="2800" dirty="0"/>
              <a:t>When did you first join The Boys’ Brigade?  </a:t>
            </a:r>
          </a:p>
          <a:p>
            <a:pPr marL="457200" indent="-457200" fontAlgn="base">
              <a:buFont typeface="Arial" panose="020B0604020202020204" pitchFamily="34" charset="0"/>
              <a:buChar char="•"/>
            </a:pPr>
            <a:r>
              <a:rPr lang="en-GB" sz="2800" dirty="0"/>
              <a:t>Why / how did you join?   </a:t>
            </a:r>
          </a:p>
          <a:p>
            <a:pPr marL="457200" indent="-457200" fontAlgn="base">
              <a:buFont typeface="Arial" panose="020B0604020202020204" pitchFamily="34" charset="0"/>
              <a:buChar char="•"/>
            </a:pPr>
            <a:r>
              <a:rPr lang="en-GB" sz="2800" dirty="0"/>
              <a:t>What has been your highlight or proudest achievement of your time in the BB?  </a:t>
            </a:r>
          </a:p>
          <a:p>
            <a:pPr marL="457200" indent="-457200" fontAlgn="base">
              <a:buFont typeface="Arial" panose="020B0604020202020204" pitchFamily="34" charset="0"/>
              <a:buChar char="•"/>
            </a:pPr>
            <a:r>
              <a:rPr lang="en-GB" sz="2800" dirty="0"/>
              <a:t>Which part of the BB have you enjoyed the least?   </a:t>
            </a:r>
          </a:p>
          <a:p>
            <a:pPr marL="457200" indent="-457200" fontAlgn="base">
              <a:buFont typeface="Arial" panose="020B0604020202020204" pitchFamily="34" charset="0"/>
              <a:buChar char="•"/>
            </a:pPr>
            <a:r>
              <a:rPr lang="en-GB" sz="2800" dirty="0"/>
              <a:t>If you could go back to the day you joined BB and give your younger self one piece of advice about their BB journey to come, what would you say?   </a:t>
            </a:r>
          </a:p>
        </p:txBody>
      </p:sp>
    </p:spTree>
    <p:extLst>
      <p:ext uri="{BB962C8B-B14F-4D97-AF65-F5344CB8AC3E}">
        <p14:creationId xmlns:p14="http://schemas.microsoft.com/office/powerpoint/2010/main" val="141938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656bd3d-142a-4ec1-be80-c131dd2f7887">
      <UserInfo>
        <DisplayName/>
        <AccountId xsi:nil="true"/>
        <AccountType/>
      </UserInfo>
    </SharedWithUsers>
    <MediaLengthInSeconds xmlns="1882bf16-55f3-411b-b6d1-84df8e4c00b7" xsi:nil="true"/>
    <TaxCatchAll xmlns="d656bd3d-142a-4ec1-be80-c131dd2f7887" xsi:nil="true"/>
    <lcf76f155ced4ddcb4097134ff3c332f xmlns="1882bf16-55f3-411b-b6d1-84df8e4c00b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69108C95A90340A92A99B1FB545C31" ma:contentTypeVersion="18" ma:contentTypeDescription="Create a new document." ma:contentTypeScope="" ma:versionID="ce97d1d4837d7a19e087b35bada025e9">
  <xsd:schema xmlns:xsd="http://www.w3.org/2001/XMLSchema" xmlns:xs="http://www.w3.org/2001/XMLSchema" xmlns:p="http://schemas.microsoft.com/office/2006/metadata/properties" xmlns:ns2="1882bf16-55f3-411b-b6d1-84df8e4c00b7" xmlns:ns3="d656bd3d-142a-4ec1-be80-c131dd2f7887" targetNamespace="http://schemas.microsoft.com/office/2006/metadata/properties" ma:root="true" ma:fieldsID="c54f83e2e3c7ec55ce9aeb7714a01a0b" ns2:_="" ns3:_="">
    <xsd:import namespace="1882bf16-55f3-411b-b6d1-84df8e4c00b7"/>
    <xsd:import namespace="d656bd3d-142a-4ec1-be80-c131dd2f7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2bf16-55f3-411b-b6d1-84df8e4c0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2ec050-890d-4cb5-a79a-6eb9ec9677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56bd3d-142a-4ec1-be80-c131dd2f78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6d66b1e-55fd-42dd-bf67-e35f1ca5eed3}" ma:internalName="TaxCatchAll" ma:showField="CatchAllData" ma:web="d656bd3d-142a-4ec1-be80-c131dd2f78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65531-C853-44DC-83DC-DACDEA50AC52}">
  <ds:schemaRefs>
    <ds:schemaRef ds:uri="http://schemas.microsoft.com/office/2006/metadata/properties"/>
    <ds:schemaRef ds:uri="http://schemas.microsoft.com/office/infopath/2007/PartnerControls"/>
    <ds:schemaRef ds:uri="d656bd3d-142a-4ec1-be80-c131dd2f7887"/>
    <ds:schemaRef ds:uri="1882bf16-55f3-411b-b6d1-84df8e4c00b7"/>
  </ds:schemaRefs>
</ds:datastoreItem>
</file>

<file path=customXml/itemProps2.xml><?xml version="1.0" encoding="utf-8"?>
<ds:datastoreItem xmlns:ds="http://schemas.openxmlformats.org/officeDocument/2006/customXml" ds:itemID="{92C85D75-71D1-4BC7-9378-D88A53A85E52}">
  <ds:schemaRefs>
    <ds:schemaRef ds:uri="http://schemas.microsoft.com/sharepoint/v3/contenttype/forms"/>
  </ds:schemaRefs>
</ds:datastoreItem>
</file>

<file path=customXml/itemProps3.xml><?xml version="1.0" encoding="utf-8"?>
<ds:datastoreItem xmlns:ds="http://schemas.openxmlformats.org/officeDocument/2006/customXml" ds:itemID="{F6072C6C-7C26-45DD-BD98-73C0AE6F98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2bf16-55f3-411b-b6d1-84df8e4c00b7"/>
    <ds:schemaRef ds:uri="d656bd3d-142a-4ec1-be80-c131dd2f7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7312</TotalTime>
  <Words>962</Words>
  <Application>Microsoft Office PowerPoint</Application>
  <PresentationFormat>Widescreen</PresentationFormat>
  <Paragraphs>122</Paragraphs>
  <Slides>35</Slides>
  <Notes>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Futura-Bold</vt:lpstr>
      <vt:lpstr>Futura-Book</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Norman</dc:creator>
  <cp:lastModifiedBy>Tom Boorman</cp:lastModifiedBy>
  <cp:revision>61</cp:revision>
  <dcterms:created xsi:type="dcterms:W3CDTF">2020-12-16T18:26:40Z</dcterms:created>
  <dcterms:modified xsi:type="dcterms:W3CDTF">2024-11-14T12:05:24Z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0x0101007269108C95A90340A92A99B1FB545C31</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