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332" r:id="rId5"/>
    <p:sldId id="301" r:id="rId6"/>
    <p:sldId id="302" r:id="rId7"/>
    <p:sldId id="304" r:id="rId8"/>
    <p:sldId id="352" r:id="rId9"/>
    <p:sldId id="337" r:id="rId10"/>
    <p:sldId id="338" r:id="rId11"/>
    <p:sldId id="339" r:id="rId12"/>
    <p:sldId id="340" r:id="rId13"/>
    <p:sldId id="343" r:id="rId14"/>
    <p:sldId id="344" r:id="rId15"/>
    <p:sldId id="355" r:id="rId16"/>
    <p:sldId id="345" r:id="rId17"/>
    <p:sldId id="353" r:id="rId18"/>
    <p:sldId id="354" r:id="rId19"/>
    <p:sldId id="350" r:id="rId20"/>
    <p:sldId id="35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9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40EE6B-E594-40D0-AC8C-A400016E782E}" vWet="4" dt="2024-11-12T15:42:00.050"/>
    <p1510:client id="{DDE8997A-E018-4A7D-977D-7220F4794A06}" v="119" dt="2024-11-12T16:07:53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Harrison" userId="f206b194-a1d2-46c8-b119-2ffce2be4e58" providerId="ADAL" clId="{DDE8997A-E018-4A7D-977D-7220F4794A06}"/>
    <pc:docChg chg="undo custSel modSld">
      <pc:chgData name="Joe Harrison" userId="f206b194-a1d2-46c8-b119-2ffce2be4e58" providerId="ADAL" clId="{DDE8997A-E018-4A7D-977D-7220F4794A06}" dt="2024-11-12T16:07:53.470" v="118" actId="167"/>
      <pc:docMkLst>
        <pc:docMk/>
      </pc:docMkLst>
      <pc:sldChg chg="addSp delSp modSp mod">
        <pc:chgData name="Joe Harrison" userId="f206b194-a1d2-46c8-b119-2ffce2be4e58" providerId="ADAL" clId="{DDE8997A-E018-4A7D-977D-7220F4794A06}" dt="2024-11-12T15:56:19.557" v="51"/>
        <pc:sldMkLst>
          <pc:docMk/>
          <pc:sldMk cId="907317144" sldId="301"/>
        </pc:sldMkLst>
        <pc:spChg chg="add mod">
          <ac:chgData name="Joe Harrison" userId="f206b194-a1d2-46c8-b119-2ffce2be4e58" providerId="ADAL" clId="{DDE8997A-E018-4A7D-977D-7220F4794A06}" dt="2024-11-12T15:56:19.348" v="50" actId="478"/>
          <ac:spMkLst>
            <pc:docMk/>
            <pc:sldMk cId="907317144" sldId="301"/>
            <ac:spMk id="4" creationId="{2636520A-01F7-D228-1823-D4D9DC360DE7}"/>
          </ac:spMkLst>
        </pc:spChg>
        <pc:picChg chg="add mod">
          <ac:chgData name="Joe Harrison" userId="f206b194-a1d2-46c8-b119-2ffce2be4e58" providerId="ADAL" clId="{DDE8997A-E018-4A7D-977D-7220F4794A06}" dt="2024-11-12T15:56:19.557" v="51"/>
          <ac:picMkLst>
            <pc:docMk/>
            <pc:sldMk cId="907317144" sldId="301"/>
            <ac:picMk id="5" creationId="{11EE9682-073A-1EDE-92F7-59E1632D59EC}"/>
          </ac:picMkLst>
        </pc:picChg>
        <pc:picChg chg="del mod">
          <ac:chgData name="Joe Harrison" userId="f206b194-a1d2-46c8-b119-2ffce2be4e58" providerId="ADAL" clId="{DDE8997A-E018-4A7D-977D-7220F4794A06}" dt="2024-11-12T15:56:19.348" v="50" actId="478"/>
          <ac:picMkLst>
            <pc:docMk/>
            <pc:sldMk cId="907317144" sldId="301"/>
            <ac:picMk id="7" creationId="{F762FF27-4ADB-4CD5-847A-95F5A4BF5DBA}"/>
          </ac:picMkLst>
        </pc:picChg>
      </pc:sldChg>
      <pc:sldChg chg="addSp delSp modSp mod">
        <pc:chgData name="Joe Harrison" userId="f206b194-a1d2-46c8-b119-2ffce2be4e58" providerId="ADAL" clId="{DDE8997A-E018-4A7D-977D-7220F4794A06}" dt="2024-11-12T16:07:00.254" v="73" actId="167"/>
        <pc:sldMkLst>
          <pc:docMk/>
          <pc:sldMk cId="178342063" sldId="302"/>
        </pc:sldMkLst>
        <pc:picChg chg="add mod ord">
          <ac:chgData name="Joe Harrison" userId="f206b194-a1d2-46c8-b119-2ffce2be4e58" providerId="ADAL" clId="{DDE8997A-E018-4A7D-977D-7220F4794A06}" dt="2024-11-12T16:07:00.254" v="73" actId="167"/>
          <ac:picMkLst>
            <pc:docMk/>
            <pc:sldMk cId="178342063" sldId="302"/>
            <ac:picMk id="3" creationId="{5A1A3493-D8F8-0778-83E5-1FFE36B77E81}"/>
          </ac:picMkLst>
        </pc:picChg>
        <pc:picChg chg="del mod">
          <ac:chgData name="Joe Harrison" userId="f206b194-a1d2-46c8-b119-2ffce2be4e58" providerId="ADAL" clId="{DDE8997A-E018-4A7D-977D-7220F4794A06}" dt="2024-11-12T16:06:56.097" v="69" actId="478"/>
          <ac:picMkLst>
            <pc:docMk/>
            <pc:sldMk cId="178342063" sldId="302"/>
            <ac:picMk id="5" creationId="{5C6A4BB4-FECD-429E-800F-A4F89408FFAA}"/>
          </ac:picMkLst>
        </pc:picChg>
      </pc:sldChg>
      <pc:sldChg chg="addSp delSp modSp mod">
        <pc:chgData name="Joe Harrison" userId="f206b194-a1d2-46c8-b119-2ffce2be4e58" providerId="ADAL" clId="{DDE8997A-E018-4A7D-977D-7220F4794A06}" dt="2024-11-12T16:07:07.111" v="78" actId="167"/>
        <pc:sldMkLst>
          <pc:docMk/>
          <pc:sldMk cId="2379260308" sldId="304"/>
        </pc:sldMkLst>
        <pc:spChg chg="mod">
          <ac:chgData name="Joe Harrison" userId="f206b194-a1d2-46c8-b119-2ffce2be4e58" providerId="ADAL" clId="{DDE8997A-E018-4A7D-977D-7220F4794A06}" dt="2024-11-12T15:56:34.854" v="58" actId="20577"/>
          <ac:spMkLst>
            <pc:docMk/>
            <pc:sldMk cId="2379260308" sldId="304"/>
            <ac:spMk id="7" creationId="{87A534DE-F736-40BF-AB7D-12CAA69A648F}"/>
          </ac:spMkLst>
        </pc:spChg>
        <pc:picChg chg="add mod ord">
          <ac:chgData name="Joe Harrison" userId="f206b194-a1d2-46c8-b119-2ffce2be4e58" providerId="ADAL" clId="{DDE8997A-E018-4A7D-977D-7220F4794A06}" dt="2024-11-12T16:07:07.111" v="78" actId="167"/>
          <ac:picMkLst>
            <pc:docMk/>
            <pc:sldMk cId="2379260308" sldId="304"/>
            <ac:picMk id="3" creationId="{666A7B90-BCC7-21BD-F2DC-1A9FC6DEB854}"/>
          </ac:picMkLst>
        </pc:picChg>
        <pc:picChg chg="del">
          <ac:chgData name="Joe Harrison" userId="f206b194-a1d2-46c8-b119-2ffce2be4e58" providerId="ADAL" clId="{DDE8997A-E018-4A7D-977D-7220F4794A06}" dt="2024-11-12T16:07:03.722" v="74" actId="478"/>
          <ac:picMkLst>
            <pc:docMk/>
            <pc:sldMk cId="2379260308" sldId="304"/>
            <ac:picMk id="8" creationId="{CED398D7-9CA0-496C-9E80-65A4CEED03DB}"/>
          </ac:picMkLst>
        </pc:picChg>
      </pc:sldChg>
      <pc:sldChg chg="addSp delSp modSp mod">
        <pc:chgData name="Joe Harrison" userId="f206b194-a1d2-46c8-b119-2ffce2be4e58" providerId="ADAL" clId="{DDE8997A-E018-4A7D-977D-7220F4794A06}" dt="2024-11-12T16:07:17.222" v="83" actId="167"/>
        <pc:sldMkLst>
          <pc:docMk/>
          <pc:sldMk cId="573946490" sldId="337"/>
        </pc:sldMkLst>
        <pc:picChg chg="add mod ord">
          <ac:chgData name="Joe Harrison" userId="f206b194-a1d2-46c8-b119-2ffce2be4e58" providerId="ADAL" clId="{DDE8997A-E018-4A7D-977D-7220F4794A06}" dt="2024-11-12T16:07:17.222" v="83" actId="167"/>
          <ac:picMkLst>
            <pc:docMk/>
            <pc:sldMk cId="573946490" sldId="337"/>
            <ac:picMk id="3" creationId="{CA55D6DD-C152-CA27-AA77-5BAB310DAEF4}"/>
          </ac:picMkLst>
        </pc:picChg>
        <pc:picChg chg="del">
          <ac:chgData name="Joe Harrison" userId="f206b194-a1d2-46c8-b119-2ffce2be4e58" providerId="ADAL" clId="{DDE8997A-E018-4A7D-977D-7220F4794A06}" dt="2024-11-12T16:07:14.130" v="79" actId="478"/>
          <ac:picMkLst>
            <pc:docMk/>
            <pc:sldMk cId="573946490" sldId="337"/>
            <ac:picMk id="20" creationId="{E5BC998B-2BC6-44DC-8206-0B7950C847D9}"/>
          </ac:picMkLst>
        </pc:picChg>
      </pc:sldChg>
      <pc:sldChg chg="addSp delSp modSp mod">
        <pc:chgData name="Joe Harrison" userId="f206b194-a1d2-46c8-b119-2ffce2be4e58" providerId="ADAL" clId="{DDE8997A-E018-4A7D-977D-7220F4794A06}" dt="2024-11-12T16:04:50.581" v="68"/>
        <pc:sldMkLst>
          <pc:docMk/>
          <pc:sldMk cId="1507609898" sldId="338"/>
        </pc:sldMkLst>
        <pc:spChg chg="del">
          <ac:chgData name="Joe Harrison" userId="f206b194-a1d2-46c8-b119-2ffce2be4e58" providerId="ADAL" clId="{DDE8997A-E018-4A7D-977D-7220F4794A06}" dt="2024-11-12T16:04:49.872" v="67" actId="478"/>
          <ac:spMkLst>
            <pc:docMk/>
            <pc:sldMk cId="1507609898" sldId="338"/>
            <ac:spMk id="2" creationId="{ECF7C295-62BC-4D4A-8DFB-6E48263FDEE1}"/>
          </ac:spMkLst>
        </pc:spChg>
        <pc:spChg chg="del">
          <ac:chgData name="Joe Harrison" userId="f206b194-a1d2-46c8-b119-2ffce2be4e58" providerId="ADAL" clId="{DDE8997A-E018-4A7D-977D-7220F4794A06}" dt="2024-11-12T16:04:49.872" v="67" actId="478"/>
          <ac:spMkLst>
            <pc:docMk/>
            <pc:sldMk cId="1507609898" sldId="338"/>
            <ac:spMk id="3" creationId="{FF795B63-0605-4C4B-8874-B775495F143F}"/>
          </ac:spMkLst>
        </pc:spChg>
        <pc:grpChg chg="del">
          <ac:chgData name="Joe Harrison" userId="f206b194-a1d2-46c8-b119-2ffce2be4e58" providerId="ADAL" clId="{DDE8997A-E018-4A7D-977D-7220F4794A06}" dt="2024-11-12T16:04:48.529" v="66" actId="478"/>
          <ac:grpSpMkLst>
            <pc:docMk/>
            <pc:sldMk cId="1507609898" sldId="338"/>
            <ac:grpSpMk id="4" creationId="{DD0811A6-96EC-401F-9858-1E9C4CB97B25}"/>
          </ac:grpSpMkLst>
        </pc:grpChg>
        <pc:grpChg chg="add mod">
          <ac:chgData name="Joe Harrison" userId="f206b194-a1d2-46c8-b119-2ffce2be4e58" providerId="ADAL" clId="{DDE8997A-E018-4A7D-977D-7220F4794A06}" dt="2024-11-12T16:04:50.581" v="68"/>
          <ac:grpSpMkLst>
            <pc:docMk/>
            <pc:sldMk cId="1507609898" sldId="338"/>
            <ac:grpSpMk id="13" creationId="{7B593660-B92B-C096-E03A-EBB129EE7616}"/>
          </ac:grpSpMkLst>
        </pc:grpChg>
        <pc:picChg chg="mod">
          <ac:chgData name="Joe Harrison" userId="f206b194-a1d2-46c8-b119-2ffce2be4e58" providerId="ADAL" clId="{DDE8997A-E018-4A7D-977D-7220F4794A06}" dt="2024-11-12T16:04:50.581" v="68"/>
          <ac:picMkLst>
            <pc:docMk/>
            <pc:sldMk cId="1507609898" sldId="338"/>
            <ac:picMk id="14" creationId="{379341FC-323B-00F4-DC92-42EE876302C1}"/>
          </ac:picMkLst>
        </pc:picChg>
        <pc:picChg chg="mod">
          <ac:chgData name="Joe Harrison" userId="f206b194-a1d2-46c8-b119-2ffce2be4e58" providerId="ADAL" clId="{DDE8997A-E018-4A7D-977D-7220F4794A06}" dt="2024-11-12T16:04:50.581" v="68"/>
          <ac:picMkLst>
            <pc:docMk/>
            <pc:sldMk cId="1507609898" sldId="338"/>
            <ac:picMk id="15" creationId="{F020E2AA-68A0-9396-60B6-C6D00A4D1438}"/>
          </ac:picMkLst>
        </pc:picChg>
        <pc:picChg chg="mod">
          <ac:chgData name="Joe Harrison" userId="f206b194-a1d2-46c8-b119-2ffce2be4e58" providerId="ADAL" clId="{DDE8997A-E018-4A7D-977D-7220F4794A06}" dt="2024-11-12T16:04:50.581" v="68"/>
          <ac:picMkLst>
            <pc:docMk/>
            <pc:sldMk cId="1507609898" sldId="338"/>
            <ac:picMk id="16" creationId="{0AF073BC-E7F5-9337-C248-3FE6D47C4993}"/>
          </ac:picMkLst>
        </pc:picChg>
        <pc:picChg chg="mod">
          <ac:chgData name="Joe Harrison" userId="f206b194-a1d2-46c8-b119-2ffce2be4e58" providerId="ADAL" clId="{DDE8997A-E018-4A7D-977D-7220F4794A06}" dt="2024-11-12T16:04:50.581" v="68"/>
          <ac:picMkLst>
            <pc:docMk/>
            <pc:sldMk cId="1507609898" sldId="338"/>
            <ac:picMk id="17" creationId="{295961E3-C299-340A-74CE-1DD21B33388F}"/>
          </ac:picMkLst>
        </pc:picChg>
        <pc:picChg chg="mod">
          <ac:chgData name="Joe Harrison" userId="f206b194-a1d2-46c8-b119-2ffce2be4e58" providerId="ADAL" clId="{DDE8997A-E018-4A7D-977D-7220F4794A06}" dt="2024-11-12T16:04:50.581" v="68"/>
          <ac:picMkLst>
            <pc:docMk/>
            <pc:sldMk cId="1507609898" sldId="338"/>
            <ac:picMk id="18" creationId="{B05AD80E-7C80-8A4A-E819-229F14E4D731}"/>
          </ac:picMkLst>
        </pc:picChg>
        <pc:picChg chg="mod">
          <ac:chgData name="Joe Harrison" userId="f206b194-a1d2-46c8-b119-2ffce2be4e58" providerId="ADAL" clId="{DDE8997A-E018-4A7D-977D-7220F4794A06}" dt="2024-11-12T16:04:50.581" v="68"/>
          <ac:picMkLst>
            <pc:docMk/>
            <pc:sldMk cId="1507609898" sldId="338"/>
            <ac:picMk id="19" creationId="{5D2534AE-FE9F-7F15-F65F-58F0BE3BC120}"/>
          </ac:picMkLst>
        </pc:picChg>
        <pc:picChg chg="mod">
          <ac:chgData name="Joe Harrison" userId="f206b194-a1d2-46c8-b119-2ffce2be4e58" providerId="ADAL" clId="{DDE8997A-E018-4A7D-977D-7220F4794A06}" dt="2024-11-12T16:04:50.581" v="68"/>
          <ac:picMkLst>
            <pc:docMk/>
            <pc:sldMk cId="1507609898" sldId="338"/>
            <ac:picMk id="20" creationId="{9D76AD20-171B-C7AC-62AF-A54D02F9018B}"/>
          </ac:picMkLst>
        </pc:picChg>
        <pc:picChg chg="mod">
          <ac:chgData name="Joe Harrison" userId="f206b194-a1d2-46c8-b119-2ffce2be4e58" providerId="ADAL" clId="{DDE8997A-E018-4A7D-977D-7220F4794A06}" dt="2024-11-12T16:04:50.581" v="68"/>
          <ac:picMkLst>
            <pc:docMk/>
            <pc:sldMk cId="1507609898" sldId="338"/>
            <ac:picMk id="21" creationId="{C4AFED53-06A6-9D45-ADBB-5BFB1E9E1FD8}"/>
          </ac:picMkLst>
        </pc:picChg>
      </pc:sldChg>
      <pc:sldChg chg="addSp delSp modSp mod">
        <pc:chgData name="Joe Harrison" userId="f206b194-a1d2-46c8-b119-2ffce2be4e58" providerId="ADAL" clId="{DDE8997A-E018-4A7D-977D-7220F4794A06}" dt="2024-11-12T16:07:23.844" v="88" actId="167"/>
        <pc:sldMkLst>
          <pc:docMk/>
          <pc:sldMk cId="2960066426" sldId="339"/>
        </pc:sldMkLst>
        <pc:spChg chg="add del mod">
          <ac:chgData name="Joe Harrison" userId="f206b194-a1d2-46c8-b119-2ffce2be4e58" providerId="ADAL" clId="{DDE8997A-E018-4A7D-977D-7220F4794A06}" dt="2024-11-12T15:53:43.605" v="37" actId="478"/>
          <ac:spMkLst>
            <pc:docMk/>
            <pc:sldMk cId="2960066426" sldId="339"/>
            <ac:spMk id="2" creationId="{E9DB3B78-C20C-2208-2A0E-E2F1B96FB2AB}"/>
          </ac:spMkLst>
        </pc:spChg>
        <pc:picChg chg="add mod ord">
          <ac:chgData name="Joe Harrison" userId="f206b194-a1d2-46c8-b119-2ffce2be4e58" providerId="ADAL" clId="{DDE8997A-E018-4A7D-977D-7220F4794A06}" dt="2024-11-12T16:07:23.844" v="88" actId="167"/>
          <ac:picMkLst>
            <pc:docMk/>
            <pc:sldMk cId="2960066426" sldId="339"/>
            <ac:picMk id="4" creationId="{9722348D-F758-23F5-C539-B046ABC97E05}"/>
          </ac:picMkLst>
        </pc:picChg>
        <pc:picChg chg="del mod">
          <ac:chgData name="Joe Harrison" userId="f206b194-a1d2-46c8-b119-2ffce2be4e58" providerId="ADAL" clId="{DDE8997A-E018-4A7D-977D-7220F4794A06}" dt="2024-11-12T16:07:20.953" v="84" actId="478"/>
          <ac:picMkLst>
            <pc:docMk/>
            <pc:sldMk cId="2960066426" sldId="339"/>
            <ac:picMk id="9" creationId="{D9271617-5606-410A-B94C-1480162E7378}"/>
          </ac:picMkLst>
        </pc:picChg>
      </pc:sldChg>
      <pc:sldChg chg="addSp delSp modSp mod">
        <pc:chgData name="Joe Harrison" userId="f206b194-a1d2-46c8-b119-2ffce2be4e58" providerId="ADAL" clId="{DDE8997A-E018-4A7D-977D-7220F4794A06}" dt="2024-11-12T16:07:28.910" v="93" actId="167"/>
        <pc:sldMkLst>
          <pc:docMk/>
          <pc:sldMk cId="556935457" sldId="340"/>
        </pc:sldMkLst>
        <pc:picChg chg="add mod ord">
          <ac:chgData name="Joe Harrison" userId="f206b194-a1d2-46c8-b119-2ffce2be4e58" providerId="ADAL" clId="{DDE8997A-E018-4A7D-977D-7220F4794A06}" dt="2024-11-12T16:07:28.910" v="93" actId="167"/>
          <ac:picMkLst>
            <pc:docMk/>
            <pc:sldMk cId="556935457" sldId="340"/>
            <ac:picMk id="3" creationId="{30DBB439-8D1F-507A-E697-692A43742B91}"/>
          </ac:picMkLst>
        </pc:picChg>
        <pc:picChg chg="del">
          <ac:chgData name="Joe Harrison" userId="f206b194-a1d2-46c8-b119-2ffce2be4e58" providerId="ADAL" clId="{DDE8997A-E018-4A7D-977D-7220F4794A06}" dt="2024-11-12T16:07:26.642" v="89" actId="478"/>
          <ac:picMkLst>
            <pc:docMk/>
            <pc:sldMk cId="556935457" sldId="340"/>
            <ac:picMk id="9" creationId="{7DE55BF0-96E9-41BE-A928-FB521BCA725F}"/>
          </ac:picMkLst>
        </pc:picChg>
      </pc:sldChg>
      <pc:sldChg chg="addSp delSp modSp mod">
        <pc:chgData name="Joe Harrison" userId="f206b194-a1d2-46c8-b119-2ffce2be4e58" providerId="ADAL" clId="{DDE8997A-E018-4A7D-977D-7220F4794A06}" dt="2024-11-12T16:07:33.910" v="98" actId="167"/>
        <pc:sldMkLst>
          <pc:docMk/>
          <pc:sldMk cId="1939880792" sldId="343"/>
        </pc:sldMkLst>
        <pc:picChg chg="add mod ord">
          <ac:chgData name="Joe Harrison" userId="f206b194-a1d2-46c8-b119-2ffce2be4e58" providerId="ADAL" clId="{DDE8997A-E018-4A7D-977D-7220F4794A06}" dt="2024-11-12T16:07:33.910" v="98" actId="167"/>
          <ac:picMkLst>
            <pc:docMk/>
            <pc:sldMk cId="1939880792" sldId="343"/>
            <ac:picMk id="3" creationId="{9474FDBD-E3EE-BD54-D14B-1FBB4B572269}"/>
          </ac:picMkLst>
        </pc:picChg>
        <pc:picChg chg="del">
          <ac:chgData name="Joe Harrison" userId="f206b194-a1d2-46c8-b119-2ffce2be4e58" providerId="ADAL" clId="{DDE8997A-E018-4A7D-977D-7220F4794A06}" dt="2024-11-12T16:07:31.713" v="94" actId="478"/>
          <ac:picMkLst>
            <pc:docMk/>
            <pc:sldMk cId="1939880792" sldId="343"/>
            <ac:picMk id="9" creationId="{742A8444-2D82-4EC9-9ADA-20FFB8FEC1FD}"/>
          </ac:picMkLst>
        </pc:picChg>
      </pc:sldChg>
      <pc:sldChg chg="addSp delSp modSp mod">
        <pc:chgData name="Joe Harrison" userId="f206b194-a1d2-46c8-b119-2ffce2be4e58" providerId="ADAL" clId="{DDE8997A-E018-4A7D-977D-7220F4794A06}" dt="2024-11-12T16:07:39.320" v="103" actId="167"/>
        <pc:sldMkLst>
          <pc:docMk/>
          <pc:sldMk cId="806529149" sldId="344"/>
        </pc:sldMkLst>
        <pc:picChg chg="add mod ord">
          <ac:chgData name="Joe Harrison" userId="f206b194-a1d2-46c8-b119-2ffce2be4e58" providerId="ADAL" clId="{DDE8997A-E018-4A7D-977D-7220F4794A06}" dt="2024-11-12T16:07:39.320" v="103" actId="167"/>
          <ac:picMkLst>
            <pc:docMk/>
            <pc:sldMk cId="806529149" sldId="344"/>
            <ac:picMk id="3" creationId="{AD12358F-B6BD-59C1-894E-1CCB2A2AD9F6}"/>
          </ac:picMkLst>
        </pc:picChg>
        <pc:picChg chg="del">
          <ac:chgData name="Joe Harrison" userId="f206b194-a1d2-46c8-b119-2ffce2be4e58" providerId="ADAL" clId="{DDE8997A-E018-4A7D-977D-7220F4794A06}" dt="2024-11-12T16:07:36.737" v="99" actId="478"/>
          <ac:picMkLst>
            <pc:docMk/>
            <pc:sldMk cId="806529149" sldId="344"/>
            <ac:picMk id="9" creationId="{28D07CB5-CD9D-48C1-9ADC-26F75E0DBA32}"/>
          </ac:picMkLst>
        </pc:picChg>
      </pc:sldChg>
      <pc:sldChg chg="addSp delSp modSp mod">
        <pc:chgData name="Joe Harrison" userId="f206b194-a1d2-46c8-b119-2ffce2be4e58" providerId="ADAL" clId="{DDE8997A-E018-4A7D-977D-7220F4794A06}" dt="2024-11-12T16:07:44.687" v="108" actId="167"/>
        <pc:sldMkLst>
          <pc:docMk/>
          <pc:sldMk cId="3145391209" sldId="345"/>
        </pc:sldMkLst>
        <pc:picChg chg="add mod ord">
          <ac:chgData name="Joe Harrison" userId="f206b194-a1d2-46c8-b119-2ffce2be4e58" providerId="ADAL" clId="{DDE8997A-E018-4A7D-977D-7220F4794A06}" dt="2024-11-12T16:07:44.687" v="108" actId="167"/>
          <ac:picMkLst>
            <pc:docMk/>
            <pc:sldMk cId="3145391209" sldId="345"/>
            <ac:picMk id="3" creationId="{7F6368AD-C9AB-0F46-B517-1307812C7E2B}"/>
          </ac:picMkLst>
        </pc:picChg>
        <pc:picChg chg="del">
          <ac:chgData name="Joe Harrison" userId="f206b194-a1d2-46c8-b119-2ffce2be4e58" providerId="ADAL" clId="{DDE8997A-E018-4A7D-977D-7220F4794A06}" dt="2024-11-12T16:07:42.065" v="104" actId="478"/>
          <ac:picMkLst>
            <pc:docMk/>
            <pc:sldMk cId="3145391209" sldId="345"/>
            <ac:picMk id="9" creationId="{DAEBB177-D3D1-4AE1-A0E4-F96AB702630F}"/>
          </ac:picMkLst>
        </pc:picChg>
      </pc:sldChg>
      <pc:sldChg chg="addSp delSp modSp mod">
        <pc:chgData name="Joe Harrison" userId="f206b194-a1d2-46c8-b119-2ffce2be4e58" providerId="ADAL" clId="{DDE8997A-E018-4A7D-977D-7220F4794A06}" dt="2024-11-12T16:07:53.470" v="118" actId="167"/>
        <pc:sldMkLst>
          <pc:docMk/>
          <pc:sldMk cId="2459595255" sldId="350"/>
        </pc:sldMkLst>
        <pc:spChg chg="mod">
          <ac:chgData name="Joe Harrison" userId="f206b194-a1d2-46c8-b119-2ffce2be4e58" providerId="ADAL" clId="{DDE8997A-E018-4A7D-977D-7220F4794A06}" dt="2024-11-12T15:57:00.696" v="65" actId="20577"/>
          <ac:spMkLst>
            <pc:docMk/>
            <pc:sldMk cId="2459595255" sldId="350"/>
            <ac:spMk id="7" creationId="{87A534DE-F736-40BF-AB7D-12CAA69A648F}"/>
          </ac:spMkLst>
        </pc:spChg>
        <pc:picChg chg="add mod ord">
          <ac:chgData name="Joe Harrison" userId="f206b194-a1d2-46c8-b119-2ffce2be4e58" providerId="ADAL" clId="{DDE8997A-E018-4A7D-977D-7220F4794A06}" dt="2024-11-12T16:07:53.470" v="118" actId="167"/>
          <ac:picMkLst>
            <pc:docMk/>
            <pc:sldMk cId="2459595255" sldId="350"/>
            <ac:picMk id="3" creationId="{125D9087-0E01-0E9B-6C4D-C9E9F235E9D3}"/>
          </ac:picMkLst>
        </pc:picChg>
        <pc:picChg chg="del">
          <ac:chgData name="Joe Harrison" userId="f206b194-a1d2-46c8-b119-2ffce2be4e58" providerId="ADAL" clId="{DDE8997A-E018-4A7D-977D-7220F4794A06}" dt="2024-11-12T16:07:51.105" v="114" actId="478"/>
          <ac:picMkLst>
            <pc:docMk/>
            <pc:sldMk cId="2459595255" sldId="350"/>
            <ac:picMk id="8" creationId="{8C6C9710-25B9-47F7-B361-9DD44255DDC7}"/>
          </ac:picMkLst>
        </pc:picChg>
      </pc:sldChg>
      <pc:sldChg chg="addSp delSp modSp mod">
        <pc:chgData name="Joe Harrison" userId="f206b194-a1d2-46c8-b119-2ffce2be4e58" providerId="ADAL" clId="{DDE8997A-E018-4A7D-977D-7220F4794A06}" dt="2024-11-12T15:56:05.886" v="49"/>
        <pc:sldMkLst>
          <pc:docMk/>
          <pc:sldMk cId="1455182987" sldId="351"/>
        </pc:sldMkLst>
        <pc:spChg chg="add mod">
          <ac:chgData name="Joe Harrison" userId="f206b194-a1d2-46c8-b119-2ffce2be4e58" providerId="ADAL" clId="{DDE8997A-E018-4A7D-977D-7220F4794A06}" dt="2024-11-12T15:56:05.732" v="48" actId="478"/>
          <ac:spMkLst>
            <pc:docMk/>
            <pc:sldMk cId="1455182987" sldId="351"/>
            <ac:spMk id="4" creationId="{F34E7916-DA8C-6D0A-7CDA-B15B06EB8FB9}"/>
          </ac:spMkLst>
        </pc:spChg>
        <pc:picChg chg="add mod">
          <ac:chgData name="Joe Harrison" userId="f206b194-a1d2-46c8-b119-2ffce2be4e58" providerId="ADAL" clId="{DDE8997A-E018-4A7D-977D-7220F4794A06}" dt="2024-11-12T15:56:05.886" v="49"/>
          <ac:picMkLst>
            <pc:docMk/>
            <pc:sldMk cId="1455182987" sldId="351"/>
            <ac:picMk id="5" creationId="{0F7A4FC3-06DC-9FCE-5762-9ACAD419371E}"/>
          </ac:picMkLst>
        </pc:picChg>
        <pc:picChg chg="del">
          <ac:chgData name="Joe Harrison" userId="f206b194-a1d2-46c8-b119-2ffce2be4e58" providerId="ADAL" clId="{DDE8997A-E018-4A7D-977D-7220F4794A06}" dt="2024-11-12T15:56:05.732" v="48" actId="478"/>
          <ac:picMkLst>
            <pc:docMk/>
            <pc:sldMk cId="1455182987" sldId="351"/>
            <ac:picMk id="7" creationId="{F762FF27-4ADB-4CD5-847A-95F5A4BF5DBA}"/>
          </ac:picMkLst>
        </pc:picChg>
      </pc:sldChg>
      <pc:sldChg chg="addSp delSp modSp mod">
        <pc:chgData name="Joe Harrison" userId="f206b194-a1d2-46c8-b119-2ffce2be4e58" providerId="ADAL" clId="{DDE8997A-E018-4A7D-977D-7220F4794A06}" dt="2024-11-12T15:55:42.220" v="43" actId="14100"/>
        <pc:sldMkLst>
          <pc:docMk/>
          <pc:sldMk cId="3189775917" sldId="352"/>
        </pc:sldMkLst>
        <pc:spChg chg="add del mod">
          <ac:chgData name="Joe Harrison" userId="f206b194-a1d2-46c8-b119-2ffce2be4e58" providerId="ADAL" clId="{DDE8997A-E018-4A7D-977D-7220F4794A06}" dt="2024-11-12T15:55:34.754" v="39" actId="931"/>
          <ac:spMkLst>
            <pc:docMk/>
            <pc:sldMk cId="3189775917" sldId="352"/>
            <ac:spMk id="4" creationId="{A3E2895F-FC97-96EE-C740-58F74ADD659A}"/>
          </ac:spMkLst>
        </pc:spChg>
        <pc:picChg chg="add mod">
          <ac:chgData name="Joe Harrison" userId="f206b194-a1d2-46c8-b119-2ffce2be4e58" providerId="ADAL" clId="{DDE8997A-E018-4A7D-977D-7220F4794A06}" dt="2024-11-12T15:55:42.220" v="43" actId="14100"/>
          <ac:picMkLst>
            <pc:docMk/>
            <pc:sldMk cId="3189775917" sldId="352"/>
            <ac:picMk id="6" creationId="{68088FAE-133C-2A52-943B-09FB1D68063E}"/>
          </ac:picMkLst>
        </pc:picChg>
        <pc:picChg chg="del">
          <ac:chgData name="Joe Harrison" userId="f206b194-a1d2-46c8-b119-2ffce2be4e58" providerId="ADAL" clId="{DDE8997A-E018-4A7D-977D-7220F4794A06}" dt="2024-11-12T15:55:24.907" v="38" actId="478"/>
          <ac:picMkLst>
            <pc:docMk/>
            <pc:sldMk cId="3189775917" sldId="352"/>
            <ac:picMk id="7" creationId="{F762FF27-4ADB-4CD5-847A-95F5A4BF5DBA}"/>
          </ac:picMkLst>
        </pc:picChg>
      </pc:sldChg>
      <pc:sldChg chg="addSp delSp modSp mod">
        <pc:chgData name="Joe Harrison" userId="f206b194-a1d2-46c8-b119-2ffce2be4e58" providerId="ADAL" clId="{DDE8997A-E018-4A7D-977D-7220F4794A06}" dt="2024-11-12T16:07:48.782" v="113" actId="167"/>
        <pc:sldMkLst>
          <pc:docMk/>
          <pc:sldMk cId="2288698875" sldId="353"/>
        </pc:sldMkLst>
        <pc:picChg chg="add mod ord">
          <ac:chgData name="Joe Harrison" userId="f206b194-a1d2-46c8-b119-2ffce2be4e58" providerId="ADAL" clId="{DDE8997A-E018-4A7D-977D-7220F4794A06}" dt="2024-11-12T16:07:48.782" v="113" actId="167"/>
          <ac:picMkLst>
            <pc:docMk/>
            <pc:sldMk cId="2288698875" sldId="353"/>
            <ac:picMk id="3" creationId="{CEC2EE7B-6948-0014-B9CC-C5D4D914BB4C}"/>
          </ac:picMkLst>
        </pc:picChg>
        <pc:picChg chg="del">
          <ac:chgData name="Joe Harrison" userId="f206b194-a1d2-46c8-b119-2ffce2be4e58" providerId="ADAL" clId="{DDE8997A-E018-4A7D-977D-7220F4794A06}" dt="2024-11-12T16:07:47.049" v="109" actId="478"/>
          <ac:picMkLst>
            <pc:docMk/>
            <pc:sldMk cId="2288698875" sldId="353"/>
            <ac:picMk id="9" creationId="{DAEBB177-D3D1-4AE1-A0E4-F96AB702630F}"/>
          </ac:picMkLst>
        </pc:picChg>
      </pc:sldChg>
      <pc:sldChg chg="addSp delSp modSp mod">
        <pc:chgData name="Joe Harrison" userId="f206b194-a1d2-46c8-b119-2ffce2be4e58" providerId="ADAL" clId="{DDE8997A-E018-4A7D-977D-7220F4794A06}" dt="2024-11-12T15:56:01.236" v="47"/>
        <pc:sldMkLst>
          <pc:docMk/>
          <pc:sldMk cId="2140094147" sldId="354"/>
        </pc:sldMkLst>
        <pc:spChg chg="add mod">
          <ac:chgData name="Joe Harrison" userId="f206b194-a1d2-46c8-b119-2ffce2be4e58" providerId="ADAL" clId="{DDE8997A-E018-4A7D-977D-7220F4794A06}" dt="2024-11-12T15:56:00.980" v="46" actId="478"/>
          <ac:spMkLst>
            <pc:docMk/>
            <pc:sldMk cId="2140094147" sldId="354"/>
            <ac:spMk id="4" creationId="{2CA9BB8D-D8C4-FB6F-A279-751DB5E57FD6}"/>
          </ac:spMkLst>
        </pc:spChg>
        <pc:picChg chg="add mod">
          <ac:chgData name="Joe Harrison" userId="f206b194-a1d2-46c8-b119-2ffce2be4e58" providerId="ADAL" clId="{DDE8997A-E018-4A7D-977D-7220F4794A06}" dt="2024-11-12T15:56:01.236" v="47"/>
          <ac:picMkLst>
            <pc:docMk/>
            <pc:sldMk cId="2140094147" sldId="354"/>
            <ac:picMk id="5" creationId="{07C31BE8-E6AB-7D6C-2116-1EF1AA579ED3}"/>
          </ac:picMkLst>
        </pc:picChg>
        <pc:picChg chg="del">
          <ac:chgData name="Joe Harrison" userId="f206b194-a1d2-46c8-b119-2ffce2be4e58" providerId="ADAL" clId="{DDE8997A-E018-4A7D-977D-7220F4794A06}" dt="2024-11-12T15:56:00.980" v="46" actId="478"/>
          <ac:picMkLst>
            <pc:docMk/>
            <pc:sldMk cId="2140094147" sldId="354"/>
            <ac:picMk id="7" creationId="{F762FF27-4ADB-4CD5-847A-95F5A4BF5DBA}"/>
          </ac:picMkLst>
        </pc:picChg>
      </pc:sldChg>
      <pc:sldChg chg="addSp delSp modSp mod">
        <pc:chgData name="Joe Harrison" userId="f206b194-a1d2-46c8-b119-2ffce2be4e58" providerId="ADAL" clId="{DDE8997A-E018-4A7D-977D-7220F4794A06}" dt="2024-11-12T15:55:57.320" v="45"/>
        <pc:sldMkLst>
          <pc:docMk/>
          <pc:sldMk cId="2256717237" sldId="355"/>
        </pc:sldMkLst>
        <pc:spChg chg="add mod">
          <ac:chgData name="Joe Harrison" userId="f206b194-a1d2-46c8-b119-2ffce2be4e58" providerId="ADAL" clId="{DDE8997A-E018-4A7D-977D-7220F4794A06}" dt="2024-11-12T15:55:57.029" v="44" actId="478"/>
          <ac:spMkLst>
            <pc:docMk/>
            <pc:sldMk cId="2256717237" sldId="355"/>
            <ac:spMk id="4" creationId="{E6FC4BF8-5930-D2A8-6291-6D88D89EB653}"/>
          </ac:spMkLst>
        </pc:spChg>
        <pc:picChg chg="add mod">
          <ac:chgData name="Joe Harrison" userId="f206b194-a1d2-46c8-b119-2ffce2be4e58" providerId="ADAL" clId="{DDE8997A-E018-4A7D-977D-7220F4794A06}" dt="2024-11-12T15:55:57.320" v="45"/>
          <ac:picMkLst>
            <pc:docMk/>
            <pc:sldMk cId="2256717237" sldId="355"/>
            <ac:picMk id="5" creationId="{2B7053D0-0324-5E31-9374-F19D958FC988}"/>
          </ac:picMkLst>
        </pc:picChg>
        <pc:picChg chg="del">
          <ac:chgData name="Joe Harrison" userId="f206b194-a1d2-46c8-b119-2ffce2be4e58" providerId="ADAL" clId="{DDE8997A-E018-4A7D-977D-7220F4794A06}" dt="2024-11-12T15:55:57.029" v="44" actId="478"/>
          <ac:picMkLst>
            <pc:docMk/>
            <pc:sldMk cId="2256717237" sldId="355"/>
            <ac:picMk id="7" creationId="{F762FF27-4ADB-4CD5-847A-95F5A4BF5DB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A4CAA-026F-45EA-926E-C7746F40C877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76CC6-529F-4786-BE8B-F48D958C1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097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C9C52-4EF4-4E9E-AA97-9ADC8DA4D75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365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C9C52-4EF4-4E9E-AA97-9ADC8DA4D75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828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C9C52-4EF4-4E9E-AA97-9ADC8DA4D75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668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C9C52-4EF4-4E9E-AA97-9ADC8DA4D75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109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C9C52-4EF4-4E9E-AA97-9ADC8DA4D75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841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C9C52-4EF4-4E9E-AA97-9ADC8DA4D75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780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C9C52-4EF4-4E9E-AA97-9ADC8DA4D75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861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C9C52-4EF4-4E9E-AA97-9ADC8DA4D75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77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88A4E-4F21-4457-91CD-E325CF302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9E1B0-A81E-49F7-85F6-8B851500A6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9DF5C-A5EC-41CA-B063-6F44DCB21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0C3-E637-4AE1-9A27-17265D7A6D46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7DD07-2EF4-4071-87EA-537E25168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7F738-EC43-4288-81D8-82113BE0D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87A2-3B20-4E02-9DAF-7ADDD1C2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41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33C1B-ADA8-42A5-87A6-578BE2879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9ED9F1-37B4-44CA-BFD8-2BFBAE125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CDC5F-6194-4038-9C0E-7E09EF4FE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0C3-E637-4AE1-9A27-17265D7A6D46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34F95-3733-4708-BE19-0DFA9FAA0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565EA-4BB6-42EC-9A1B-F1B0DC76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87A2-3B20-4E02-9DAF-7ADDD1C2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87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CF6842-6179-4F75-AF0F-AFC16EF347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D48DD-1C87-493D-BC8D-F44992A7F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AF8B5-E5B1-4C6C-A212-C3AAD054D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0C3-E637-4AE1-9A27-17265D7A6D46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18EC3-E382-4AD7-BD75-3CD57FCE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A0C55-508D-461D-B3EB-EB3161DC4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87A2-3B20-4E02-9DAF-7ADDD1C2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97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281D0-2CD6-47CF-8C0D-B420E58B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32D56-A73F-4699-983C-65F2FF503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71B21-9FAA-4AB6-B091-145CB4BFD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0C3-E637-4AE1-9A27-17265D7A6D46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EEB9C-F5BF-4EFC-BF0B-F5D209556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92E09-3C48-47E0-A6F2-CD790478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87A2-3B20-4E02-9DAF-7ADDD1C2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50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0D41D-FD46-4D25-84B1-32964E0D3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D1BBF-E6D2-4066-A33A-03DC730D6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18653-CBCC-46BE-8D25-DDD970C0A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0C3-E637-4AE1-9A27-17265D7A6D46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AAD6F-B504-4D07-90AC-BD343FB6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75947-F9BB-4FB1-9D5C-A7379792D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87A2-3B20-4E02-9DAF-7ADDD1C2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32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2A709-23A0-4F94-B42E-F72E0990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64CC8-AC1D-4C9D-BBA4-D28A4528F3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DFC20-5D28-4D34-B21F-50A8A5C7C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5EAEA-C31C-40DE-B49B-DB104ACCE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0C3-E637-4AE1-9A27-17265D7A6D46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DBD46-DC4A-418A-ACA9-9BB65CA57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49D87-ED2D-4F39-9E8A-B7DF4DA1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87A2-3B20-4E02-9DAF-7ADDD1C2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63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3AA5F-767A-4C59-B8B2-BB85E005F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B9DA6-6E51-4F32-9564-3E2E61823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38EED-0DB8-4F8D-99F5-F30E548DF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6F0529-4AFA-4A44-9DEC-64BB5CCAE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75EF19-1A42-4AC7-A91A-ED4BBD5F9E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EF6A8C-AB05-4455-A764-52FB20855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0C3-E637-4AE1-9A27-17265D7A6D46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FB7D38-4839-4CAD-A7BA-330A5A829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0FB900-000E-4955-8BCE-3FBD6CD5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87A2-3B20-4E02-9DAF-7ADDD1C2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640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3240F-C57E-4318-9670-D66D75B69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CEE5CE-6010-40E5-9C9B-3A0863CE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0C3-E637-4AE1-9A27-17265D7A6D46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0F859-4915-4948-8F2D-0566DA4B2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9EB49-D7A5-4A4B-9F5C-5D3A8B24A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87A2-3B20-4E02-9DAF-7ADDD1C2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2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A01350-E02A-49D4-A834-09C58910F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0C3-E637-4AE1-9A27-17265D7A6D46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1F9F5B-248E-46EA-AF89-B140E2E1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69FDE-4C76-43FA-B841-6938A42A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87A2-3B20-4E02-9DAF-7ADDD1C2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17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6E3A8-A05E-41A2-961F-D063569C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036F-0FAF-4F5B-B9AA-3304BD5BE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0503BB-981D-4ED6-B461-770DF1969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340F-D222-4B3F-9D7F-B67BFEC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0C3-E637-4AE1-9A27-17265D7A6D46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DEEE4-726E-4AFB-9776-553E76E53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F3967-74D0-4B92-AA4A-C965A343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87A2-3B20-4E02-9DAF-7ADDD1C2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38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4AD47-9FE2-4045-A823-B782907EE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104A52-8800-42D6-919E-78EC6F2D19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3A347-6A63-428A-833E-5558D3DAF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1ADB6-F0C6-4879-91A5-B91DB327C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0C3-E637-4AE1-9A27-17265D7A6D46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FF3F4-1564-4E45-ABD7-37A053E8F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6E333-21CD-436B-9C76-E790AC30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87A2-3B20-4E02-9DAF-7ADDD1C2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50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E9345A-5972-4691-9BF2-3B33FF0E0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07C08-13F5-4D61-93E8-C44E0E890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B1FC2-69D9-438A-A8E1-8A1C9DF02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380C3-E637-4AE1-9A27-17265D7A6D46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7A9C6-5279-4024-9FD7-91EC042E2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ACBC9-8FDC-42EA-BFD2-6F1866236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187A2-3B20-4E02-9DAF-7ADDD1C26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08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leaders.boys-brigade.org.uk/ourbrand.ht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478F638-E57B-48FA-BA3E-1E13B44BF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51467"/>
            <a:ext cx="9144000" cy="2494698"/>
          </a:xfrm>
        </p:spPr>
        <p:txBody>
          <a:bodyPr>
            <a:normAutofit/>
          </a:bodyPr>
          <a:lstStyle/>
          <a:p>
            <a:r>
              <a:rPr lang="en-GB"/>
              <a:t>If you have not already downloaded and installed the Brigade fonts used in this presentation you can download our font pack at </a:t>
            </a:r>
            <a:r>
              <a:rPr lang="en-GB">
                <a:hlinkClick r:id="rId2"/>
              </a:rPr>
              <a:t>http://leaders.boys-brigade.org.uk/ourbrand.htm</a:t>
            </a:r>
            <a:endParaRPr lang="en-GB"/>
          </a:p>
          <a:p>
            <a:endParaRPr lang="en-GB"/>
          </a:p>
          <a:p>
            <a:r>
              <a:rPr lang="en-GB"/>
              <a:t>Alternatively you may just need to check through the presentation to ensure the substitute font used is displaying correctly.</a:t>
            </a:r>
          </a:p>
        </p:txBody>
      </p:sp>
    </p:spTree>
    <p:extLst>
      <p:ext uri="{BB962C8B-B14F-4D97-AF65-F5344CB8AC3E}">
        <p14:creationId xmlns:p14="http://schemas.microsoft.com/office/powerpoint/2010/main" val="2280794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pink background with text&#10;&#10;Description automatically generated">
            <a:extLst>
              <a:ext uri="{FF2B5EF4-FFF2-40B4-BE49-F238E27FC236}">
                <a16:creationId xmlns:a16="http://schemas.microsoft.com/office/drawing/2014/main" id="{9474FDBD-E3EE-BD54-D14B-1FBB4B572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EDF656-07E8-47F5-BCC4-8A291B436E3E}"/>
              </a:ext>
            </a:extLst>
          </p:cNvPr>
          <p:cNvSpPr txBox="1"/>
          <p:nvPr/>
        </p:nvSpPr>
        <p:spPr>
          <a:xfrm>
            <a:off x="474640" y="1807438"/>
            <a:ext cx="871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Futura-Bold" pitchFamily="2" charset="0"/>
              </a:rPr>
              <a:t>LEADERSHIP IN BB: ACTIVITIES &amp; LEADERS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F6E00-9F80-4CC7-A75B-BF6F236A8D5A}"/>
              </a:ext>
            </a:extLst>
          </p:cNvPr>
          <p:cNvSpPr txBox="1"/>
          <p:nvPr/>
        </p:nvSpPr>
        <p:spPr>
          <a:xfrm>
            <a:off x="491418" y="2454025"/>
            <a:ext cx="7902444" cy="143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So, what’s more important . . .</a:t>
            </a:r>
          </a:p>
          <a:p>
            <a:pPr lvl="0">
              <a:lnSpc>
                <a:spcPct val="107000"/>
              </a:lnSpc>
            </a:pPr>
            <a:r>
              <a:rPr lang="en-GB" sz="6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r>
              <a:rPr lang="en-GB" sz="6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60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GB" sz="6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6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Leaders</a:t>
            </a:r>
            <a:r>
              <a:rPr lang="en-GB" sz="6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1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880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pink background with text&#10;&#10;Description automatically generated">
            <a:extLst>
              <a:ext uri="{FF2B5EF4-FFF2-40B4-BE49-F238E27FC236}">
                <a16:creationId xmlns:a16="http://schemas.microsoft.com/office/drawing/2014/main" id="{AD12358F-B6BD-59C1-894E-1CCB2A2AD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EDF656-07E8-47F5-BCC4-8A291B436E3E}"/>
              </a:ext>
            </a:extLst>
          </p:cNvPr>
          <p:cNvSpPr txBox="1"/>
          <p:nvPr/>
        </p:nvSpPr>
        <p:spPr>
          <a:xfrm>
            <a:off x="474640" y="1807438"/>
            <a:ext cx="871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Futura-Bold" pitchFamily="2" charset="0"/>
              </a:rPr>
              <a:t>LEADERSHIP IN BB: JOB ADVERT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F6E00-9F80-4CC7-A75B-BF6F236A8D5A}"/>
              </a:ext>
            </a:extLst>
          </p:cNvPr>
          <p:cNvSpPr txBox="1"/>
          <p:nvPr/>
        </p:nvSpPr>
        <p:spPr>
          <a:xfrm>
            <a:off x="491418" y="2454025"/>
            <a:ext cx="7902444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continue thinking about what makes a good BB leader by creating a job advert, designed to find the perfect leader. What should be included in the person specification? </a:t>
            </a:r>
            <a:endParaRPr lang="en-GB" sz="16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08D394-A378-4D6C-8742-639AF5991E1C}"/>
              </a:ext>
            </a:extLst>
          </p:cNvPr>
          <p:cNvSpPr txBox="1"/>
          <p:nvPr/>
        </p:nvSpPr>
        <p:spPr>
          <a:xfrm>
            <a:off x="2276318" y="4910750"/>
            <a:ext cx="3819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303556"/>
                </a:solidFill>
                <a:latin typeface="Futura-Bold" pitchFamily="2" charset="0"/>
              </a:rPr>
              <a:t>SMALL GROUP ACTIVITY:</a:t>
            </a:r>
            <a:br>
              <a:rPr lang="en-GB" sz="2000">
                <a:solidFill>
                  <a:srgbClr val="303556"/>
                </a:solidFill>
                <a:latin typeface="Futura-Bold" pitchFamily="2" charset="0"/>
              </a:rPr>
            </a:br>
            <a:r>
              <a:rPr lang="en-GB" sz="2000">
                <a:latin typeface="Futura-Bold" pitchFamily="2" charset="0"/>
              </a:rPr>
              <a:t>Job Advert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DE1141-244F-4FEF-8B85-A2541DBEBB6A}"/>
              </a:ext>
            </a:extLst>
          </p:cNvPr>
          <p:cNvSpPr/>
          <p:nvPr/>
        </p:nvSpPr>
        <p:spPr>
          <a:xfrm>
            <a:off x="626979" y="4581547"/>
            <a:ext cx="5666563" cy="1651518"/>
          </a:xfrm>
          <a:prstGeom prst="roundRect">
            <a:avLst/>
          </a:prstGeom>
          <a:noFill/>
          <a:ln w="57150">
            <a:solidFill>
              <a:srgbClr val="303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9D00C7C-3ED6-4B82-9F91-E8371A302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7" y="4814404"/>
            <a:ext cx="1255540" cy="125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29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8C70-10B7-4028-80DF-1EAE2DCE7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C4BF8-5930-D2A8-6291-6D88D89EB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5" descr="A red and yellow banner with a badge&#10;&#10;Description automatically generated">
            <a:extLst>
              <a:ext uri="{FF2B5EF4-FFF2-40B4-BE49-F238E27FC236}">
                <a16:creationId xmlns:a16="http://schemas.microsoft.com/office/drawing/2014/main" id="{2B7053D0-0324-5E31-9374-F19D958FC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17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pink background with text&#10;&#10;Description automatically generated">
            <a:extLst>
              <a:ext uri="{FF2B5EF4-FFF2-40B4-BE49-F238E27FC236}">
                <a16:creationId xmlns:a16="http://schemas.microsoft.com/office/drawing/2014/main" id="{7F6368AD-C9AB-0F46-B517-1307812C7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EDF656-07E8-47F5-BCC4-8A291B436E3E}"/>
              </a:ext>
            </a:extLst>
          </p:cNvPr>
          <p:cNvSpPr txBox="1"/>
          <p:nvPr/>
        </p:nvSpPr>
        <p:spPr>
          <a:xfrm>
            <a:off x="474640" y="1807438"/>
            <a:ext cx="8710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Futura-Bold" pitchFamily="2" charset="0"/>
              </a:rPr>
              <a:t>PRACTICALITIES OF LEADERSHIP:</a:t>
            </a:r>
          </a:p>
          <a:p>
            <a:r>
              <a:rPr lang="en-GB" sz="2800">
                <a:latin typeface="Futura-Bold" pitchFamily="2" charset="0"/>
              </a:rPr>
              <a:t>PLANNING AN ACTIVITY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F6E00-9F80-4CC7-A75B-BF6F236A8D5A}"/>
              </a:ext>
            </a:extLst>
          </p:cNvPr>
          <p:cNvSpPr txBox="1"/>
          <p:nvPr/>
        </p:nvSpPr>
        <p:spPr>
          <a:xfrm>
            <a:off x="491418" y="2898642"/>
            <a:ext cx="7902444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think about the practicalities of leadership and running BB activities.</a:t>
            </a:r>
            <a:endParaRPr lang="en-GB" sz="16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556150-E56A-4EC0-9C21-239C0494D84C}"/>
              </a:ext>
            </a:extLst>
          </p:cNvPr>
          <p:cNvSpPr txBox="1"/>
          <p:nvPr/>
        </p:nvSpPr>
        <p:spPr>
          <a:xfrm>
            <a:off x="2276318" y="4910750"/>
            <a:ext cx="3819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303556"/>
                </a:solidFill>
                <a:latin typeface="Futura-Bold" pitchFamily="2" charset="0"/>
              </a:rPr>
              <a:t>SMALL GROUP ACTIVITY:</a:t>
            </a:r>
            <a:br>
              <a:rPr lang="en-GB" sz="2000">
                <a:solidFill>
                  <a:srgbClr val="303556"/>
                </a:solidFill>
                <a:latin typeface="Futura-Bold" pitchFamily="2" charset="0"/>
              </a:rPr>
            </a:br>
            <a:r>
              <a:rPr lang="en-GB" sz="2000">
                <a:latin typeface="Futura-Bold" pitchFamily="2" charset="0"/>
              </a:rPr>
              <a:t>Planning an Activity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F83249-3E48-4797-8803-278D494D0AB5}"/>
              </a:ext>
            </a:extLst>
          </p:cNvPr>
          <p:cNvSpPr/>
          <p:nvPr/>
        </p:nvSpPr>
        <p:spPr>
          <a:xfrm>
            <a:off x="626979" y="4581547"/>
            <a:ext cx="5666563" cy="1651518"/>
          </a:xfrm>
          <a:prstGeom prst="roundRect">
            <a:avLst/>
          </a:prstGeom>
          <a:noFill/>
          <a:ln w="57150">
            <a:solidFill>
              <a:srgbClr val="303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08A7A3D-CC23-4ACB-B9F3-C003798BB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7" y="4814404"/>
            <a:ext cx="1255540" cy="125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91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pink background with text&#10;&#10;Description automatically generated">
            <a:extLst>
              <a:ext uri="{FF2B5EF4-FFF2-40B4-BE49-F238E27FC236}">
                <a16:creationId xmlns:a16="http://schemas.microsoft.com/office/drawing/2014/main" id="{CEC2EE7B-6948-0014-B9CC-C5D4D914B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EDF656-07E8-47F5-BCC4-8A291B436E3E}"/>
              </a:ext>
            </a:extLst>
          </p:cNvPr>
          <p:cNvSpPr txBox="1"/>
          <p:nvPr/>
        </p:nvSpPr>
        <p:spPr>
          <a:xfrm>
            <a:off x="474640" y="1807438"/>
            <a:ext cx="8710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Futura-Bold" pitchFamily="2" charset="0"/>
              </a:rPr>
              <a:t>PRACTICALITIES OF LEADERSHIP:</a:t>
            </a:r>
          </a:p>
          <a:p>
            <a:r>
              <a:rPr lang="en-GB" sz="2800">
                <a:latin typeface="Futura-Bold" pitchFamily="2" charset="0"/>
              </a:rPr>
              <a:t>LEADING AN ACTIVITY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F6E00-9F80-4CC7-A75B-BF6F236A8D5A}"/>
              </a:ext>
            </a:extLst>
          </p:cNvPr>
          <p:cNvSpPr txBox="1"/>
          <p:nvPr/>
        </p:nvSpPr>
        <p:spPr>
          <a:xfrm>
            <a:off x="491418" y="2898642"/>
            <a:ext cx="7902444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think about the practicalities of leadership and running BB activities.</a:t>
            </a:r>
            <a:endParaRPr lang="en-GB" sz="16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556150-E56A-4EC0-9C21-239C0494D84C}"/>
              </a:ext>
            </a:extLst>
          </p:cNvPr>
          <p:cNvSpPr txBox="1"/>
          <p:nvPr/>
        </p:nvSpPr>
        <p:spPr>
          <a:xfrm>
            <a:off x="2276318" y="4910750"/>
            <a:ext cx="3819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303556"/>
                </a:solidFill>
                <a:latin typeface="Futura-Bold" pitchFamily="2" charset="0"/>
              </a:rPr>
              <a:t>SMALL GROUP ACTIVITY:</a:t>
            </a:r>
            <a:br>
              <a:rPr lang="en-GB" sz="2000">
                <a:solidFill>
                  <a:srgbClr val="303556"/>
                </a:solidFill>
                <a:latin typeface="Futura-Bold" pitchFamily="2" charset="0"/>
              </a:rPr>
            </a:br>
            <a:r>
              <a:rPr lang="en-GB" sz="2000">
                <a:latin typeface="Futura-Bold" pitchFamily="2" charset="0"/>
              </a:rPr>
              <a:t>Leading an Activity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F83249-3E48-4797-8803-278D494D0AB5}"/>
              </a:ext>
            </a:extLst>
          </p:cNvPr>
          <p:cNvSpPr/>
          <p:nvPr/>
        </p:nvSpPr>
        <p:spPr>
          <a:xfrm>
            <a:off x="626979" y="4581547"/>
            <a:ext cx="5666563" cy="1651518"/>
          </a:xfrm>
          <a:prstGeom prst="roundRect">
            <a:avLst/>
          </a:prstGeom>
          <a:noFill/>
          <a:ln w="57150">
            <a:solidFill>
              <a:srgbClr val="303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08A7A3D-CC23-4ACB-B9F3-C003798BB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7" y="4814404"/>
            <a:ext cx="1255540" cy="125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98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8C70-10B7-4028-80DF-1EAE2DCE7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9BB8D-D8C4-FB6F-A279-751DB5E57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5" descr="A red and yellow banner with a badge&#10;&#10;Description automatically generated">
            <a:extLst>
              <a:ext uri="{FF2B5EF4-FFF2-40B4-BE49-F238E27FC236}">
                <a16:creationId xmlns:a16="http://schemas.microsoft.com/office/drawing/2014/main" id="{07C31BE8-E6AB-7D6C-2116-1EF1AA579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94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pink background with text&#10;&#10;Description automatically generated">
            <a:extLst>
              <a:ext uri="{FF2B5EF4-FFF2-40B4-BE49-F238E27FC236}">
                <a16:creationId xmlns:a16="http://schemas.microsoft.com/office/drawing/2014/main" id="{125D9087-0E01-0E9B-6C4D-C9E9F235E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7C8F3F-DBE7-4130-8706-56D8CC50FADF}"/>
              </a:ext>
            </a:extLst>
          </p:cNvPr>
          <p:cNvSpPr txBox="1"/>
          <p:nvPr/>
        </p:nvSpPr>
        <p:spPr>
          <a:xfrm>
            <a:off x="474640" y="1812257"/>
            <a:ext cx="871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Futura-Bold" pitchFamily="2" charset="0"/>
              </a:rPr>
              <a:t>RECAP ON TODAY’S OBJECTIVES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A534DE-F736-40BF-AB7D-12CAA69A648F}"/>
              </a:ext>
            </a:extLst>
          </p:cNvPr>
          <p:cNvSpPr txBox="1"/>
          <p:nvPr/>
        </p:nvSpPr>
        <p:spPr>
          <a:xfrm>
            <a:off x="501798" y="2478808"/>
            <a:ext cx="9573380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300"/>
              <a:t>Consider the </a:t>
            </a:r>
            <a:r>
              <a:rPr lang="en-GB" sz="2300" b="1"/>
              <a:t>different qualities of leadership </a:t>
            </a:r>
            <a:r>
              <a:rPr lang="en-GB" sz="2300"/>
              <a:t>and </a:t>
            </a:r>
            <a:r>
              <a:rPr lang="en-GB" sz="2300" b="1"/>
              <a:t>what makes a good leader</a:t>
            </a:r>
            <a:r>
              <a:rPr lang="en-GB" sz="230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300"/>
              <a:t>Understand the different </a:t>
            </a:r>
            <a:r>
              <a:rPr lang="en-GB" sz="2300" b="1"/>
              <a:t>knowledge</a:t>
            </a:r>
            <a:r>
              <a:rPr lang="en-GB" sz="2300"/>
              <a:t>, </a:t>
            </a:r>
            <a:r>
              <a:rPr lang="en-GB" sz="2300" b="1"/>
              <a:t>skills</a:t>
            </a:r>
            <a:r>
              <a:rPr lang="en-GB" sz="2300"/>
              <a:t> and </a:t>
            </a:r>
            <a:r>
              <a:rPr lang="en-GB" sz="2300" b="1"/>
              <a:t>attitudes</a:t>
            </a:r>
            <a:r>
              <a:rPr lang="en-GB" sz="2300"/>
              <a:t> that make up a leader.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300"/>
              <a:t>Think about the different considerations a </a:t>
            </a:r>
            <a:r>
              <a:rPr lang="en-GB" sz="2300" b="1"/>
              <a:t>leader needs to think about when running activities</a:t>
            </a:r>
            <a:r>
              <a:rPr lang="en-GB" sz="230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300"/>
              <a:t>To </a:t>
            </a:r>
            <a:r>
              <a:rPr lang="en-GB" sz="2300" b="1"/>
              <a:t>develop and share new activities </a:t>
            </a:r>
            <a:r>
              <a:rPr lang="en-GB" sz="2300"/>
              <a:t>and ideas for working with children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300"/>
              <a:t>Tick off an </a:t>
            </a:r>
            <a:r>
              <a:rPr lang="en-GB" sz="2300" b="1"/>
              <a:t>important requirement for the King’s badge </a:t>
            </a:r>
            <a:r>
              <a:rPr lang="en-GB" sz="2300"/>
              <a:t>(preparing for your volunteering in the BB)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300"/>
              <a:t>Meet and </a:t>
            </a:r>
            <a:r>
              <a:rPr lang="en-GB" sz="2300" b="1"/>
              <a:t>get to know other young people </a:t>
            </a:r>
            <a:r>
              <a:rPr lang="en-GB" sz="2300"/>
              <a:t>from different groups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300" b="1"/>
              <a:t>Have fun!</a:t>
            </a:r>
          </a:p>
        </p:txBody>
      </p:sp>
    </p:spTree>
    <p:extLst>
      <p:ext uri="{BB962C8B-B14F-4D97-AF65-F5344CB8AC3E}">
        <p14:creationId xmlns:p14="http://schemas.microsoft.com/office/powerpoint/2010/main" val="245959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8C70-10B7-4028-80DF-1EAE2DCE7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E7916-DA8C-6D0A-7CDA-B15B06EB8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5" descr="A red and yellow banner with a badge&#10;&#10;Description automatically generated">
            <a:extLst>
              <a:ext uri="{FF2B5EF4-FFF2-40B4-BE49-F238E27FC236}">
                <a16:creationId xmlns:a16="http://schemas.microsoft.com/office/drawing/2014/main" id="{0F7A4FC3-06DC-9FCE-5762-9ACAD4193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82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8C70-10B7-4028-80DF-1EAE2DCE7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6520A-01F7-D228-1823-D4D9DC36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5" descr="A red and yellow banner with a badge&#10;&#10;Description automatically generated">
            <a:extLst>
              <a:ext uri="{FF2B5EF4-FFF2-40B4-BE49-F238E27FC236}">
                <a16:creationId xmlns:a16="http://schemas.microsoft.com/office/drawing/2014/main" id="{11EE9682-073A-1EDE-92F7-59E1632D5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1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pink background with text&#10;&#10;Description automatically generated">
            <a:extLst>
              <a:ext uri="{FF2B5EF4-FFF2-40B4-BE49-F238E27FC236}">
                <a16:creationId xmlns:a16="http://schemas.microsoft.com/office/drawing/2014/main" id="{5A1A3493-D8F8-0778-83E5-1FFE36B77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EDF656-07E8-47F5-BCC4-8A291B436E3E}"/>
              </a:ext>
            </a:extLst>
          </p:cNvPr>
          <p:cNvSpPr txBox="1"/>
          <p:nvPr/>
        </p:nvSpPr>
        <p:spPr>
          <a:xfrm>
            <a:off x="474640" y="1724687"/>
            <a:ext cx="87108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700"/>
          </a:p>
          <a:p>
            <a:r>
              <a:rPr lang="en-GB" sz="2800">
                <a:latin typeface="Futura-Bold" pitchFamily="2" charset="0"/>
              </a:rPr>
              <a:t>HOW WILL THE SESSION WORK?</a:t>
            </a:r>
            <a:endParaRPr lang="en-GB" sz="2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72CC58-5769-432D-A395-A30CF076CC0F}"/>
              </a:ext>
            </a:extLst>
          </p:cNvPr>
          <p:cNvSpPr txBox="1"/>
          <p:nvPr/>
        </p:nvSpPr>
        <p:spPr>
          <a:xfrm>
            <a:off x="501799" y="2466740"/>
            <a:ext cx="7143750" cy="430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b="1">
                <a:ea typeface="Calibri" panose="020F0502020204030204" pitchFamily="34" charset="0"/>
                <a:cs typeface="Times New Roman" panose="02020603050405020304" pitchFamily="18" charset="0"/>
              </a:rPr>
              <a:t>Welcome</a:t>
            </a:r>
            <a:r>
              <a:rPr lang="en-GB" sz="2200">
                <a:ea typeface="Calibri" panose="020F0502020204030204" pitchFamily="34" charset="0"/>
                <a:cs typeface="Times New Roman" panose="02020603050405020304" pitchFamily="18" charset="0"/>
              </a:rPr>
              <a:t> (5 mins)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Ice Breakers</a:t>
            </a:r>
            <a:r>
              <a:rPr lang="en-GB" sz="2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(15 mins)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Opening Devotions - Biblical Leaders</a:t>
            </a:r>
            <a:r>
              <a:rPr lang="en-GB" sz="2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(10 mins)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Leadership Matters</a:t>
            </a:r>
            <a:r>
              <a:rPr lang="en-GB" sz="2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2200"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en-GB" sz="2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mins) – Who’s Who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Leadership in BB </a:t>
            </a:r>
            <a:r>
              <a:rPr lang="en-GB" sz="2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(40 mins)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Break </a:t>
            </a:r>
            <a:r>
              <a:rPr lang="en-GB" sz="2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(5 mins)</a:t>
            </a:r>
            <a:endParaRPr lang="en-GB" sz="2200" b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b="1">
                <a:ea typeface="Calibri" panose="020F0502020204030204" pitchFamily="34" charset="0"/>
                <a:cs typeface="Times New Roman" panose="02020603050405020304" pitchFamily="18" charset="0"/>
              </a:rPr>
              <a:t>Planning an Activity </a:t>
            </a:r>
            <a:r>
              <a:rPr lang="en-GB" sz="2200">
                <a:ea typeface="Calibri" panose="020F0502020204030204" pitchFamily="34" charset="0"/>
                <a:cs typeface="Times New Roman" panose="02020603050405020304" pitchFamily="18" charset="0"/>
              </a:rPr>
              <a:t>(25 mins)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b="1">
                <a:ea typeface="Calibri" panose="020F0502020204030204" pitchFamily="34" charset="0"/>
                <a:cs typeface="Times New Roman" panose="02020603050405020304" pitchFamily="18" charset="0"/>
              </a:rPr>
              <a:t>Leading an Activity </a:t>
            </a:r>
            <a:r>
              <a:rPr lang="en-GB" sz="2200">
                <a:ea typeface="Calibri" panose="020F0502020204030204" pitchFamily="34" charset="0"/>
                <a:cs typeface="Times New Roman" panose="02020603050405020304" pitchFamily="18" charset="0"/>
              </a:rPr>
              <a:t>(30 mins)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b="1">
                <a:ea typeface="Calibri" panose="020F0502020204030204" pitchFamily="34" charset="0"/>
                <a:cs typeface="Times New Roman" panose="02020603050405020304" pitchFamily="18" charset="0"/>
              </a:rPr>
              <a:t>Going Forwards &amp; Goodbyes </a:t>
            </a:r>
            <a:r>
              <a:rPr lang="en-GB" sz="2200">
                <a:ea typeface="Calibri" panose="020F0502020204030204" pitchFamily="34" charset="0"/>
                <a:cs typeface="Times New Roman" panose="02020603050405020304" pitchFamily="18" charset="0"/>
              </a:rPr>
              <a:t>(5 mins)</a:t>
            </a:r>
          </a:p>
        </p:txBody>
      </p:sp>
    </p:spTree>
    <p:extLst>
      <p:ext uri="{BB962C8B-B14F-4D97-AF65-F5344CB8AC3E}">
        <p14:creationId xmlns:p14="http://schemas.microsoft.com/office/powerpoint/2010/main" val="17834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pink background with text&#10;&#10;Description automatically generated">
            <a:extLst>
              <a:ext uri="{FF2B5EF4-FFF2-40B4-BE49-F238E27FC236}">
                <a16:creationId xmlns:a16="http://schemas.microsoft.com/office/drawing/2014/main" id="{666A7B90-BCC7-21BD-F2DC-1A9FC6DEB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7C8F3F-DBE7-4130-8706-56D8CC50FADF}"/>
              </a:ext>
            </a:extLst>
          </p:cNvPr>
          <p:cNvSpPr txBox="1"/>
          <p:nvPr/>
        </p:nvSpPr>
        <p:spPr>
          <a:xfrm>
            <a:off x="474640" y="1812257"/>
            <a:ext cx="871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Futura-Bold" pitchFamily="2" charset="0"/>
              </a:rPr>
              <a:t>TODAY’S OBJECTIVES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A534DE-F736-40BF-AB7D-12CAA69A648F}"/>
              </a:ext>
            </a:extLst>
          </p:cNvPr>
          <p:cNvSpPr txBox="1"/>
          <p:nvPr/>
        </p:nvSpPr>
        <p:spPr>
          <a:xfrm>
            <a:off x="501798" y="2478808"/>
            <a:ext cx="9573380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300"/>
              <a:t>Consider the </a:t>
            </a:r>
            <a:r>
              <a:rPr lang="en-GB" sz="2300" b="1"/>
              <a:t>different qualities of leadership </a:t>
            </a:r>
            <a:r>
              <a:rPr lang="en-GB" sz="2300"/>
              <a:t>and </a:t>
            </a:r>
            <a:r>
              <a:rPr lang="en-GB" sz="2300" b="1"/>
              <a:t>what makes a good leader</a:t>
            </a:r>
            <a:r>
              <a:rPr lang="en-GB" sz="230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300"/>
              <a:t>Understand the different </a:t>
            </a:r>
            <a:r>
              <a:rPr lang="en-GB" sz="2300" b="1"/>
              <a:t>knowledge</a:t>
            </a:r>
            <a:r>
              <a:rPr lang="en-GB" sz="2300"/>
              <a:t>, </a:t>
            </a:r>
            <a:r>
              <a:rPr lang="en-GB" sz="2300" b="1"/>
              <a:t>skills</a:t>
            </a:r>
            <a:r>
              <a:rPr lang="en-GB" sz="2300"/>
              <a:t> and </a:t>
            </a:r>
            <a:r>
              <a:rPr lang="en-GB" sz="2300" b="1"/>
              <a:t>attitudes</a:t>
            </a:r>
            <a:r>
              <a:rPr lang="en-GB" sz="2300"/>
              <a:t> that make up a leader.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300"/>
              <a:t>Think about the different considerations a </a:t>
            </a:r>
            <a:r>
              <a:rPr lang="en-GB" sz="2300" b="1"/>
              <a:t>leader needs to think about when running activities</a:t>
            </a:r>
            <a:r>
              <a:rPr lang="en-GB" sz="230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300"/>
              <a:t>To </a:t>
            </a:r>
            <a:r>
              <a:rPr lang="en-GB" sz="2300" b="1"/>
              <a:t>develop and share new activities </a:t>
            </a:r>
            <a:r>
              <a:rPr lang="en-GB" sz="2300"/>
              <a:t>and ideas for working with children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300"/>
              <a:t>Tick off an </a:t>
            </a:r>
            <a:r>
              <a:rPr lang="en-GB" sz="2300" b="1"/>
              <a:t>important requirement for the King’s badge </a:t>
            </a:r>
            <a:r>
              <a:rPr lang="en-GB" sz="2300"/>
              <a:t>(preparing for your volunteering in the BB)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300"/>
              <a:t>Meet and </a:t>
            </a:r>
            <a:r>
              <a:rPr lang="en-GB" sz="2300" b="1"/>
              <a:t>get to know other young people </a:t>
            </a:r>
            <a:r>
              <a:rPr lang="en-GB" sz="2300"/>
              <a:t>from different groups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300" b="1"/>
              <a:t>Have fun!</a:t>
            </a:r>
          </a:p>
        </p:txBody>
      </p:sp>
    </p:spTree>
    <p:extLst>
      <p:ext uri="{BB962C8B-B14F-4D97-AF65-F5344CB8AC3E}">
        <p14:creationId xmlns:p14="http://schemas.microsoft.com/office/powerpoint/2010/main" val="237926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8C70-10B7-4028-80DF-1EAE2DCE7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A red and yellow banner with a badge&#10;&#10;Description automatically generated">
            <a:extLst>
              <a:ext uri="{FF2B5EF4-FFF2-40B4-BE49-F238E27FC236}">
                <a16:creationId xmlns:a16="http://schemas.microsoft.com/office/drawing/2014/main" id="{68088FAE-133C-2A52-943B-09FB1D680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89775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pink background with text&#10;&#10;Description automatically generated">
            <a:extLst>
              <a:ext uri="{FF2B5EF4-FFF2-40B4-BE49-F238E27FC236}">
                <a16:creationId xmlns:a16="http://schemas.microsoft.com/office/drawing/2014/main" id="{CA55D6DD-C152-CA27-AA77-5BAB310DA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EDF656-07E8-47F5-BCC4-8A291B436E3E}"/>
              </a:ext>
            </a:extLst>
          </p:cNvPr>
          <p:cNvSpPr txBox="1"/>
          <p:nvPr/>
        </p:nvSpPr>
        <p:spPr>
          <a:xfrm>
            <a:off x="474640" y="1807438"/>
            <a:ext cx="871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Futura-Bold" pitchFamily="2" charset="0"/>
              </a:rPr>
              <a:t>LEADERSHIP MATTERS: WHO’S WHO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F6E00-9F80-4CC7-A75B-BF6F236A8D5A}"/>
              </a:ext>
            </a:extLst>
          </p:cNvPr>
          <p:cNvSpPr txBox="1"/>
          <p:nvPr/>
        </p:nvSpPr>
        <p:spPr>
          <a:xfrm>
            <a:off x="474640" y="2386913"/>
            <a:ext cx="7902444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look at well-known leaders and what makes them a ‘good’ or ‘bad’ leader. </a:t>
            </a:r>
            <a:endParaRPr lang="en-GB" sz="4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1FCF50-0E7C-4FE8-AFDD-2E0F56534C90}"/>
              </a:ext>
            </a:extLst>
          </p:cNvPr>
          <p:cNvSpPr txBox="1"/>
          <p:nvPr/>
        </p:nvSpPr>
        <p:spPr>
          <a:xfrm>
            <a:off x="2276318" y="4910750"/>
            <a:ext cx="3675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303556"/>
                </a:solidFill>
                <a:latin typeface="Futura-Bold" pitchFamily="2" charset="0"/>
              </a:rPr>
              <a:t>SMALL GROUP ACTIVITY:</a:t>
            </a:r>
            <a:br>
              <a:rPr lang="en-GB" sz="2000">
                <a:solidFill>
                  <a:srgbClr val="303556"/>
                </a:solidFill>
                <a:latin typeface="Futura-Bold" pitchFamily="2" charset="0"/>
              </a:rPr>
            </a:br>
            <a:r>
              <a:rPr lang="en-GB" sz="2000">
                <a:latin typeface="Futura-Bold" pitchFamily="2" charset="0"/>
              </a:rPr>
              <a:t>Who’s Who</a:t>
            </a:r>
            <a:endParaRPr lang="en-GB" sz="200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C5669DB-828B-42CB-81B1-A9F129796356}"/>
              </a:ext>
            </a:extLst>
          </p:cNvPr>
          <p:cNvSpPr/>
          <p:nvPr/>
        </p:nvSpPr>
        <p:spPr>
          <a:xfrm>
            <a:off x="626979" y="4581547"/>
            <a:ext cx="5666563" cy="1651518"/>
          </a:xfrm>
          <a:prstGeom prst="roundRect">
            <a:avLst/>
          </a:prstGeom>
          <a:noFill/>
          <a:ln w="57150">
            <a:solidFill>
              <a:srgbClr val="303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27D1BB7F-9153-43AA-8E4B-AC7DA9898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7" y="4814404"/>
            <a:ext cx="1255540" cy="125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4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B593660-B92B-C096-E03A-EBB129EE7616}"/>
              </a:ext>
            </a:extLst>
          </p:cNvPr>
          <p:cNvGrpSpPr/>
          <p:nvPr/>
        </p:nvGrpSpPr>
        <p:grpSpPr>
          <a:xfrm>
            <a:off x="1241804" y="-3702"/>
            <a:ext cx="9708250" cy="6879704"/>
            <a:chOff x="1241804" y="-3702"/>
            <a:chExt cx="9708250" cy="6879704"/>
          </a:xfrm>
        </p:grpSpPr>
        <p:pic>
          <p:nvPicPr>
            <p:cNvPr id="14" name="Picture 6" descr="Elon Musk - Wikipedia">
              <a:extLst>
                <a:ext uri="{FF2B5EF4-FFF2-40B4-BE49-F238E27FC236}">
                  <a16:creationId xmlns:a16="http://schemas.microsoft.com/office/drawing/2014/main" id="{379341FC-323B-00F4-DC92-42EE8763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888" y="0"/>
              <a:ext cx="2500084" cy="34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Adolf Hitler | Biography, Rise to Power, &amp; Facts | Britannica">
              <a:extLst>
                <a:ext uri="{FF2B5EF4-FFF2-40B4-BE49-F238E27FC236}">
                  <a16:creationId xmlns:a16="http://schemas.microsoft.com/office/drawing/2014/main" id="{F020E2AA-68A0-9396-60B6-C6D00A4D14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4" r="3414"/>
            <a:stretch/>
          </p:blipFill>
          <p:spPr bwMode="auto">
            <a:xfrm>
              <a:off x="6108552" y="-3702"/>
              <a:ext cx="2432000" cy="3428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Donald J. Trump | The White House">
              <a:extLst>
                <a:ext uri="{FF2B5EF4-FFF2-40B4-BE49-F238E27FC236}">
                  <a16:creationId xmlns:a16="http://schemas.microsoft.com/office/drawing/2014/main" id="{0AF073BC-E7F5-9337-C248-3FE6D47C49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234"/>
            <a:stretch/>
          </p:blipFill>
          <p:spPr bwMode="auto">
            <a:xfrm>
              <a:off x="1241804" y="3392557"/>
              <a:ext cx="2409644" cy="3465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0" descr="Greta Thunberg - Wikipedia">
              <a:extLst>
                <a:ext uri="{FF2B5EF4-FFF2-40B4-BE49-F238E27FC236}">
                  <a16:creationId xmlns:a16="http://schemas.microsoft.com/office/drawing/2014/main" id="{295961E3-C299-340A-74CE-1DD21B3338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194" y="3392557"/>
              <a:ext cx="2491376" cy="3465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2" descr="Kim Jong-un - Wikipedia">
              <a:extLst>
                <a:ext uri="{FF2B5EF4-FFF2-40B4-BE49-F238E27FC236}">
                  <a16:creationId xmlns:a16="http://schemas.microsoft.com/office/drawing/2014/main" id="{B05AD80E-7C80-8A4A-E819-229F14E4D7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577"/>
            <a:stretch/>
          </p:blipFill>
          <p:spPr bwMode="auto">
            <a:xfrm>
              <a:off x="6110286" y="3392557"/>
              <a:ext cx="2430266" cy="3465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4" descr="Winston Churchill - Wikipedia">
              <a:extLst>
                <a:ext uri="{FF2B5EF4-FFF2-40B4-BE49-F238E27FC236}">
                  <a16:creationId xmlns:a16="http://schemas.microsoft.com/office/drawing/2014/main" id="{5D2534AE-FE9F-7F15-F65F-58F0BE3BC1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15"/>
            <a:stretch/>
          </p:blipFill>
          <p:spPr bwMode="auto">
            <a:xfrm>
              <a:off x="8519788" y="3392558"/>
              <a:ext cx="2430266" cy="3483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Keir Starmer - Wikipedia">
              <a:extLst>
                <a:ext uri="{FF2B5EF4-FFF2-40B4-BE49-F238E27FC236}">
                  <a16:creationId xmlns:a16="http://schemas.microsoft.com/office/drawing/2014/main" id="{9D76AD20-171B-C7AC-62AF-A54D02F90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804" y="-2444"/>
              <a:ext cx="2433084" cy="339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Charles III - Wikipedia">
              <a:extLst>
                <a:ext uri="{FF2B5EF4-FFF2-40B4-BE49-F238E27FC236}">
                  <a16:creationId xmlns:a16="http://schemas.microsoft.com/office/drawing/2014/main" id="{C4AFED53-06A6-9D45-ADBB-5BFB1E9E1F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6083" y="0"/>
              <a:ext cx="2403971" cy="338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760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pink background with text&#10;&#10;Description automatically generated">
            <a:extLst>
              <a:ext uri="{FF2B5EF4-FFF2-40B4-BE49-F238E27FC236}">
                <a16:creationId xmlns:a16="http://schemas.microsoft.com/office/drawing/2014/main" id="{9722348D-F758-23F5-C539-B046ABC97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EDF656-07E8-47F5-BCC4-8A291B436E3E}"/>
              </a:ext>
            </a:extLst>
          </p:cNvPr>
          <p:cNvSpPr txBox="1"/>
          <p:nvPr/>
        </p:nvSpPr>
        <p:spPr>
          <a:xfrm>
            <a:off x="474640" y="1807438"/>
            <a:ext cx="871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Futura-Bold" pitchFamily="2" charset="0"/>
              </a:rPr>
              <a:t>LEADERSHIP IN BB: AGREEMENT 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F6E00-9F80-4CC7-A75B-BF6F236A8D5A}"/>
              </a:ext>
            </a:extLst>
          </p:cNvPr>
          <p:cNvSpPr txBox="1"/>
          <p:nvPr/>
        </p:nvSpPr>
        <p:spPr>
          <a:xfrm>
            <a:off x="474640" y="2386913"/>
            <a:ext cx="7902444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activity that looks at different opinions of leadership in the BB and encourages debates between participants, exploring different viewpoints. </a:t>
            </a:r>
            <a:endParaRPr lang="en-GB" sz="4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559F30-4706-40C3-A9B8-471DF6A590E9}"/>
              </a:ext>
            </a:extLst>
          </p:cNvPr>
          <p:cNvSpPr txBox="1"/>
          <p:nvPr/>
        </p:nvSpPr>
        <p:spPr>
          <a:xfrm>
            <a:off x="2331129" y="5172476"/>
            <a:ext cx="3675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303556"/>
                </a:solidFill>
                <a:latin typeface="Futura-Bold" pitchFamily="2" charset="0"/>
              </a:rPr>
              <a:t>WHOLE GROUP ACTIVITY: </a:t>
            </a:r>
            <a:r>
              <a:rPr lang="en-GB" sz="2000">
                <a:latin typeface="Futura-Bold" pitchFamily="2" charset="0"/>
              </a:rPr>
              <a:t>Agreement Line</a:t>
            </a:r>
            <a:endParaRPr lang="en-GB" sz="200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C024538-807D-4F2E-B63E-1C5189AE6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7" y="4898864"/>
            <a:ext cx="1291017" cy="129101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2CA1E3-EBC4-46EE-AEF1-A4412C5CCA56}"/>
              </a:ext>
            </a:extLst>
          </p:cNvPr>
          <p:cNvSpPr/>
          <p:nvPr/>
        </p:nvSpPr>
        <p:spPr>
          <a:xfrm>
            <a:off x="566286" y="4709049"/>
            <a:ext cx="5666563" cy="1651518"/>
          </a:xfrm>
          <a:prstGeom prst="roundRect">
            <a:avLst/>
          </a:prstGeom>
          <a:noFill/>
          <a:ln w="57150">
            <a:solidFill>
              <a:srgbClr val="303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066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pink background with text&#10;&#10;Description automatically generated">
            <a:extLst>
              <a:ext uri="{FF2B5EF4-FFF2-40B4-BE49-F238E27FC236}">
                <a16:creationId xmlns:a16="http://schemas.microsoft.com/office/drawing/2014/main" id="{30DBB439-8D1F-507A-E697-692A43742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EDF656-07E8-47F5-BCC4-8A291B436E3E}"/>
              </a:ext>
            </a:extLst>
          </p:cNvPr>
          <p:cNvSpPr txBox="1"/>
          <p:nvPr/>
        </p:nvSpPr>
        <p:spPr>
          <a:xfrm>
            <a:off x="474640" y="1807438"/>
            <a:ext cx="871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Futura-Bold" pitchFamily="2" charset="0"/>
              </a:rPr>
              <a:t>LEADERSHIP IN BB: ACTIVITIES &amp; LEADERS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F6E00-9F80-4CC7-A75B-BF6F236A8D5A}"/>
              </a:ext>
            </a:extLst>
          </p:cNvPr>
          <p:cNvSpPr txBox="1"/>
          <p:nvPr/>
        </p:nvSpPr>
        <p:spPr>
          <a:xfrm>
            <a:off x="491418" y="2454025"/>
            <a:ext cx="7902444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take a look at two of the most important aspects of BB – activities and leaders. Participants will explore what makes for a good leader and a good activity and why both are important. </a:t>
            </a:r>
            <a:endParaRPr lang="en-GB" sz="4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D3CA1D-650A-4066-9A90-69535D55BD85}"/>
              </a:ext>
            </a:extLst>
          </p:cNvPr>
          <p:cNvSpPr txBox="1"/>
          <p:nvPr/>
        </p:nvSpPr>
        <p:spPr>
          <a:xfrm>
            <a:off x="2276318" y="4910750"/>
            <a:ext cx="381968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303556"/>
                </a:solidFill>
                <a:latin typeface="Futura-Bold" pitchFamily="2" charset="0"/>
              </a:rPr>
              <a:t>SMALL GROUP ACTIVITY:</a:t>
            </a:r>
            <a:br>
              <a:rPr lang="en-GB" sz="2000">
                <a:solidFill>
                  <a:srgbClr val="303556"/>
                </a:solidFill>
                <a:latin typeface="Futura-Bold" pitchFamily="2" charset="0"/>
              </a:rPr>
            </a:br>
            <a:r>
              <a:rPr lang="en-GB" sz="2000">
                <a:latin typeface="Futura-Bold" pitchFamily="2" charset="0"/>
              </a:rPr>
              <a:t>Activities &amp; Leaders</a:t>
            </a:r>
          </a:p>
          <a:p>
            <a:r>
              <a:rPr lang="en-GB" sz="2200" b="1"/>
              <a:t>Knowledge, Skills &amp; Attitudes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FAE374-D4F6-4508-900A-31B80B3E2C69}"/>
              </a:ext>
            </a:extLst>
          </p:cNvPr>
          <p:cNvSpPr/>
          <p:nvPr/>
        </p:nvSpPr>
        <p:spPr>
          <a:xfrm>
            <a:off x="626979" y="4581547"/>
            <a:ext cx="5666563" cy="1651518"/>
          </a:xfrm>
          <a:prstGeom prst="roundRect">
            <a:avLst/>
          </a:prstGeom>
          <a:noFill/>
          <a:ln w="57150">
            <a:solidFill>
              <a:srgbClr val="303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729EC713-ECCA-412D-80E5-ACA2102836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7" y="4814404"/>
            <a:ext cx="1255540" cy="125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35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56bd3d-142a-4ec1-be80-c131dd2f7887">
      <UserInfo>
        <DisplayName/>
        <AccountId xsi:nil="true"/>
        <AccountType/>
      </UserInfo>
    </SharedWithUsers>
    <MediaLengthInSeconds xmlns="1882bf16-55f3-411b-b6d1-84df8e4c00b7" xsi:nil="true"/>
    <TaxCatchAll xmlns="d656bd3d-142a-4ec1-be80-c131dd2f7887" xsi:nil="true"/>
    <lcf76f155ced4ddcb4097134ff3c332f xmlns="1882bf16-55f3-411b-b6d1-84df8e4c00b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69108C95A90340A92A99B1FB545C31" ma:contentTypeVersion="18" ma:contentTypeDescription="Create a new document." ma:contentTypeScope="" ma:versionID="ce97d1d4837d7a19e087b35bada025e9">
  <xsd:schema xmlns:xsd="http://www.w3.org/2001/XMLSchema" xmlns:xs="http://www.w3.org/2001/XMLSchema" xmlns:p="http://schemas.microsoft.com/office/2006/metadata/properties" xmlns:ns2="1882bf16-55f3-411b-b6d1-84df8e4c00b7" xmlns:ns3="d656bd3d-142a-4ec1-be80-c131dd2f7887" targetNamespace="http://schemas.microsoft.com/office/2006/metadata/properties" ma:root="true" ma:fieldsID="c54f83e2e3c7ec55ce9aeb7714a01a0b" ns2:_="" ns3:_="">
    <xsd:import namespace="1882bf16-55f3-411b-b6d1-84df8e4c00b7"/>
    <xsd:import namespace="d656bd3d-142a-4ec1-be80-c131dd2f78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2bf16-55f3-411b-b6d1-84df8e4c00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72ec050-890d-4cb5-a79a-6eb9ec9677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bd3d-142a-4ec1-be80-c131dd2f788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6d66b1e-55fd-42dd-bf67-e35f1ca5eed3}" ma:internalName="TaxCatchAll" ma:showField="CatchAllData" ma:web="d656bd3d-142a-4ec1-be80-c131dd2f78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36B54E-0109-4387-8126-4050CF915441}">
  <ds:schemaRefs>
    <ds:schemaRef ds:uri="1882bf16-55f3-411b-b6d1-84df8e4c00b7"/>
    <ds:schemaRef ds:uri="d656bd3d-142a-4ec1-be80-c131dd2f7887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4F531AA-35F9-4ABB-96AB-0B60B864B83E}">
  <ds:schemaRefs>
    <ds:schemaRef ds:uri="1882bf16-55f3-411b-b6d1-84df8e4c00b7"/>
    <ds:schemaRef ds:uri="d656bd3d-142a-4ec1-be80-c131dd2f788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384E9EE-F7C9-4B84-B4DC-5FFE67121A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Norman</dc:creator>
  <cp:revision>1</cp:revision>
  <dcterms:created xsi:type="dcterms:W3CDTF">2020-12-16T18:26:40Z</dcterms:created>
  <dcterms:modified xsi:type="dcterms:W3CDTF">2024-11-12T16:08:22Z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9350900</vt:r8>
  </property>
  <property fmtid="{D5CDD505-2E9C-101B-9397-08002B2CF9AE}" pid="3" name="ContentTypeId">
    <vt:lpwstr>0x0101007269108C95A90340A92A99B1FB545C31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