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1" r:id="rId15"/>
    <p:sldId id="292" r:id="rId16"/>
    <p:sldId id="293" r:id="rId17"/>
    <p:sldId id="285" r:id="rId18"/>
    <p:sldId id="286" r:id="rId19"/>
    <p:sldId id="287" r:id="rId20"/>
    <p:sldId id="294" r:id="rId21"/>
    <p:sldId id="295" r:id="rId22"/>
    <p:sldId id="296" r:id="rId23"/>
    <p:sldId id="288" r:id="rId24"/>
    <p:sldId id="289" r:id="rId25"/>
    <p:sldId id="290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B32"/>
    <a:srgbClr val="212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2346A-07AC-48F9-B5A3-37A119263CDE}" v="89" dt="2022-07-19T09:24:57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arrison" userId="f206b194-a1d2-46c8-b119-2ffce2be4e58" providerId="ADAL" clId="{4972346A-07AC-48F9-B5A3-37A119263CDE}"/>
    <pc:docChg chg="undo redo custSel addSld delSld modSld">
      <pc:chgData name="Joe Harrison" userId="f206b194-a1d2-46c8-b119-2ffce2be4e58" providerId="ADAL" clId="{4972346A-07AC-48F9-B5A3-37A119263CDE}" dt="2022-07-19T09:24:58.074" v="621" actId="478"/>
      <pc:docMkLst>
        <pc:docMk/>
      </pc:docMkLst>
      <pc:sldChg chg="addSp delSp modSp mod">
        <pc:chgData name="Joe Harrison" userId="f206b194-a1d2-46c8-b119-2ffce2be4e58" providerId="ADAL" clId="{4972346A-07AC-48F9-B5A3-37A119263CDE}" dt="2022-07-19T09:24:32.857" v="615" actId="1076"/>
        <pc:sldMkLst>
          <pc:docMk/>
          <pc:sldMk cId="2402823227" sldId="256"/>
        </pc:sldMkLst>
        <pc:spChg chg="mod">
          <ac:chgData name="Joe Harrison" userId="f206b194-a1d2-46c8-b119-2ffce2be4e58" providerId="ADAL" clId="{4972346A-07AC-48F9-B5A3-37A119263CDE}" dt="2022-07-16T13:33:46.740" v="81" actId="14100"/>
          <ac:spMkLst>
            <pc:docMk/>
            <pc:sldMk cId="2402823227" sldId="256"/>
            <ac:spMk id="7" creationId="{6F2CA4D0-9BD3-EDFF-7158-B53F1B2AF9B2}"/>
          </ac:spMkLst>
        </pc:spChg>
        <pc:spChg chg="mod">
          <ac:chgData name="Joe Harrison" userId="f206b194-a1d2-46c8-b119-2ffce2be4e58" providerId="ADAL" clId="{4972346A-07AC-48F9-B5A3-37A119263CDE}" dt="2022-07-16T14:56:30.242" v="611" actId="207"/>
          <ac:spMkLst>
            <pc:docMk/>
            <pc:sldMk cId="2402823227" sldId="256"/>
            <ac:spMk id="8" creationId="{A5F6C756-B64E-9024-548E-C5662A854CD0}"/>
          </ac:spMkLst>
        </pc:spChg>
        <pc:spChg chg="mod">
          <ac:chgData name="Joe Harrison" userId="f206b194-a1d2-46c8-b119-2ffce2be4e58" providerId="ADAL" clId="{4972346A-07AC-48F9-B5A3-37A119263CDE}" dt="2022-07-16T13:32:48.479" v="16"/>
          <ac:spMkLst>
            <pc:docMk/>
            <pc:sldMk cId="2402823227" sldId="256"/>
            <ac:spMk id="9" creationId="{43C714B6-9821-C9E1-1971-AC993AB3C655}"/>
          </ac:spMkLst>
        </pc:spChg>
        <pc:grpChg chg="add del mod">
          <ac:chgData name="Joe Harrison" userId="f206b194-a1d2-46c8-b119-2ffce2be4e58" providerId="ADAL" clId="{4972346A-07AC-48F9-B5A3-37A119263CDE}" dt="2022-07-19T09:24:28.354" v="613" actId="478"/>
          <ac:grpSpMkLst>
            <pc:docMk/>
            <pc:sldMk cId="2402823227" sldId="256"/>
            <ac:grpSpMk id="6" creationId="{6A29D028-68BD-3921-012D-9279D47B2C50}"/>
          </ac:grpSpMkLst>
        </pc:grpChg>
        <pc:picChg chg="add mod">
          <ac:chgData name="Joe Harrison" userId="f206b194-a1d2-46c8-b119-2ffce2be4e58" providerId="ADAL" clId="{4972346A-07AC-48F9-B5A3-37A119263CDE}" dt="2022-07-19T09:24:32.857" v="615" actId="1076"/>
          <ac:picMkLst>
            <pc:docMk/>
            <pc:sldMk cId="2402823227" sldId="256"/>
            <ac:picMk id="2" creationId="{7FF30DD9-5601-FAD2-77BB-318D34789C88}"/>
          </ac:picMkLst>
        </pc:picChg>
        <pc:picChg chg="add mod ord modCrop">
          <ac:chgData name="Joe Harrison" userId="f206b194-a1d2-46c8-b119-2ffce2be4e58" providerId="ADAL" clId="{4972346A-07AC-48F9-B5A3-37A119263CDE}" dt="2022-07-16T13:32:19.337" v="9" actId="171"/>
          <ac:picMkLst>
            <pc:docMk/>
            <pc:sldMk cId="2402823227" sldId="256"/>
            <ac:picMk id="3" creationId="{EC91FF40-7FF8-4852-6C71-642A68AC1F7A}"/>
          </ac:picMkLst>
        </pc:picChg>
        <pc:picChg chg="del">
          <ac:chgData name="Joe Harrison" userId="f206b194-a1d2-46c8-b119-2ffce2be4e58" providerId="ADAL" clId="{4972346A-07AC-48F9-B5A3-37A119263CDE}" dt="2022-07-16T13:32:21.901" v="10" actId="478"/>
          <ac:picMkLst>
            <pc:docMk/>
            <pc:sldMk cId="2402823227" sldId="256"/>
            <ac:picMk id="4" creationId="{255843E5-C36A-D8C4-0F88-A4D22A7FEB40}"/>
          </ac:picMkLst>
        </pc:picChg>
        <pc:picChg chg="del mod">
          <ac:chgData name="Joe Harrison" userId="f206b194-a1d2-46c8-b119-2ffce2be4e58" providerId="ADAL" clId="{4972346A-07AC-48F9-B5A3-37A119263CDE}" dt="2022-07-16T13:33:03.950" v="56" actId="478"/>
          <ac:picMkLst>
            <pc:docMk/>
            <pc:sldMk cId="2402823227" sldId="256"/>
            <ac:picMk id="10" creationId="{E4AA2CC8-F4C1-CAB4-22C1-28E4C847FC61}"/>
          </ac:picMkLst>
        </pc:picChg>
        <pc:picChg chg="mod">
          <ac:chgData name="Joe Harrison" userId="f206b194-a1d2-46c8-b119-2ffce2be4e58" providerId="ADAL" clId="{4972346A-07AC-48F9-B5A3-37A119263CDE}" dt="2022-07-16T13:32:48.479" v="16"/>
          <ac:picMkLst>
            <pc:docMk/>
            <pc:sldMk cId="2402823227" sldId="256"/>
            <ac:picMk id="11" creationId="{F04EB0A3-DE32-331F-7740-E2FECE2EF437}"/>
          </ac:picMkLst>
        </pc:picChg>
      </pc:sldChg>
      <pc:sldChg chg="addSp delSp modSp mod modTransition modAnim">
        <pc:chgData name="Joe Harrison" userId="f206b194-a1d2-46c8-b119-2ffce2be4e58" providerId="ADAL" clId="{4972346A-07AC-48F9-B5A3-37A119263CDE}" dt="2022-07-19T09:24:58.074" v="621" actId="478"/>
        <pc:sldMkLst>
          <pc:docMk/>
          <pc:sldMk cId="2540866574" sldId="257"/>
        </pc:sldMkLst>
        <pc:spChg chg="del">
          <ac:chgData name="Joe Harrison" userId="f206b194-a1d2-46c8-b119-2ffce2be4e58" providerId="ADAL" clId="{4972346A-07AC-48F9-B5A3-37A119263CDE}" dt="2022-07-16T13:48:10.387" v="114" actId="478"/>
          <ac:spMkLst>
            <pc:docMk/>
            <pc:sldMk cId="2540866574" sldId="257"/>
            <ac:spMk id="9" creationId="{109534D7-7166-0144-0160-BD3B3730AB8A}"/>
          </ac:spMkLst>
        </pc:spChg>
        <pc:spChg chg="add del mod">
          <ac:chgData name="Joe Harrison" userId="f206b194-a1d2-46c8-b119-2ffce2be4e58" providerId="ADAL" clId="{4972346A-07AC-48F9-B5A3-37A119263CDE}" dt="2022-07-19T09:24:58.074" v="621" actId="478"/>
          <ac:spMkLst>
            <pc:docMk/>
            <pc:sldMk cId="2540866574" sldId="257"/>
            <ac:spMk id="19" creationId="{7361B1FD-D97D-8168-EBE6-17EBF3CC1E3F}"/>
          </ac:spMkLst>
        </pc:spChg>
        <pc:spChg chg="mod ord topLvl">
          <ac:chgData name="Joe Harrison" userId="f206b194-a1d2-46c8-b119-2ffce2be4e58" providerId="ADAL" clId="{4972346A-07AC-48F9-B5A3-37A119263CDE}" dt="2022-07-16T13:35:37.460" v="105" actId="167"/>
          <ac:spMkLst>
            <pc:docMk/>
            <pc:sldMk cId="2540866574" sldId="257"/>
            <ac:spMk id="22" creationId="{E9095AC6-132E-DA0D-1EF8-9EF38E265962}"/>
          </ac:spMkLst>
        </pc:spChg>
        <pc:spChg chg="add del mod">
          <ac:chgData name="Joe Harrison" userId="f206b194-a1d2-46c8-b119-2ffce2be4e58" providerId="ADAL" clId="{4972346A-07AC-48F9-B5A3-37A119263CDE}" dt="2022-07-16T13:55:25.570" v="210" actId="478"/>
          <ac:spMkLst>
            <pc:docMk/>
            <pc:sldMk cId="2540866574" sldId="257"/>
            <ac:spMk id="26" creationId="{2CEF87AD-B801-0931-6019-1AB5ABEF8B5D}"/>
          </ac:spMkLst>
        </pc:spChg>
        <pc:spChg chg="add del mod">
          <ac:chgData name="Joe Harrison" userId="f206b194-a1d2-46c8-b119-2ffce2be4e58" providerId="ADAL" clId="{4972346A-07AC-48F9-B5A3-37A119263CDE}" dt="2022-07-16T13:55:27.703" v="211" actId="478"/>
          <ac:spMkLst>
            <pc:docMk/>
            <pc:sldMk cId="2540866574" sldId="257"/>
            <ac:spMk id="27" creationId="{2E993293-B454-99CD-CCE8-A4E061A6A2C3}"/>
          </ac:spMkLst>
        </pc:spChg>
        <pc:grpChg chg="del">
          <ac:chgData name="Joe Harrison" userId="f206b194-a1d2-46c8-b119-2ffce2be4e58" providerId="ADAL" clId="{4972346A-07AC-48F9-B5A3-37A119263CDE}" dt="2022-07-16T13:34:36.457" v="93" actId="165"/>
          <ac:grpSpMkLst>
            <pc:docMk/>
            <pc:sldMk cId="2540866574" sldId="257"/>
            <ac:grpSpMk id="18" creationId="{479F8D65-0458-12C0-A833-25999530C736}"/>
          </ac:grpSpMkLst>
        </pc:grpChg>
        <pc:picChg chg="add del mod">
          <ac:chgData name="Joe Harrison" userId="f206b194-a1d2-46c8-b119-2ffce2be4e58" providerId="ADAL" clId="{4972346A-07AC-48F9-B5A3-37A119263CDE}" dt="2022-07-19T09:24:57.514" v="620"/>
          <ac:picMkLst>
            <pc:docMk/>
            <pc:sldMk cId="2540866574" sldId="257"/>
            <ac:picMk id="2" creationId="{59C48B61-E232-84E1-D749-11728D305B9E}"/>
          </ac:picMkLst>
        </pc:picChg>
        <pc:picChg chg="add mod ord">
          <ac:chgData name="Joe Harrison" userId="f206b194-a1d2-46c8-b119-2ffce2be4e58" providerId="ADAL" clId="{4972346A-07AC-48F9-B5A3-37A119263CDE}" dt="2022-07-16T13:35:40.579" v="107" actId="1037"/>
          <ac:picMkLst>
            <pc:docMk/>
            <pc:sldMk cId="2540866574" sldId="257"/>
            <ac:picMk id="3" creationId="{E73677BC-71EA-20AC-722E-61CA0FF760D3}"/>
          </ac:picMkLst>
        </pc:picChg>
        <pc:picChg chg="add mod">
          <ac:chgData name="Joe Harrison" userId="f206b194-a1d2-46c8-b119-2ffce2be4e58" providerId="ADAL" clId="{4972346A-07AC-48F9-B5A3-37A119263CDE}" dt="2022-07-16T13:53:16.176" v="153" actId="1035"/>
          <ac:picMkLst>
            <pc:docMk/>
            <pc:sldMk cId="2540866574" sldId="257"/>
            <ac:picMk id="4" creationId="{07697254-45A8-E1CA-7DCE-E74928EB680B}"/>
          </ac:picMkLst>
        </pc:picChg>
        <pc:picChg chg="del">
          <ac:chgData name="Joe Harrison" userId="f206b194-a1d2-46c8-b119-2ffce2be4e58" providerId="ADAL" clId="{4972346A-07AC-48F9-B5A3-37A119263CDE}" dt="2022-07-16T13:48:07.641" v="113" actId="478"/>
          <ac:picMkLst>
            <pc:docMk/>
            <pc:sldMk cId="2540866574" sldId="257"/>
            <ac:picMk id="10" creationId="{F6CB1066-6252-6E38-A328-4F64437468B8}"/>
          </ac:picMkLst>
        </pc:picChg>
        <pc:picChg chg="del">
          <ac:chgData name="Joe Harrison" userId="f206b194-a1d2-46c8-b119-2ffce2be4e58" providerId="ADAL" clId="{4972346A-07AC-48F9-B5A3-37A119263CDE}" dt="2022-07-16T13:48:10.387" v="114" actId="478"/>
          <ac:picMkLst>
            <pc:docMk/>
            <pc:sldMk cId="2540866574" sldId="257"/>
            <ac:picMk id="12" creationId="{C3E5D588-D427-E6BC-4B3B-6D7BAA1B5A57}"/>
          </ac:picMkLst>
        </pc:picChg>
        <pc:picChg chg="del">
          <ac:chgData name="Joe Harrison" userId="f206b194-a1d2-46c8-b119-2ffce2be4e58" providerId="ADAL" clId="{4972346A-07AC-48F9-B5A3-37A119263CDE}" dt="2022-07-16T13:48:10.387" v="114" actId="478"/>
          <ac:picMkLst>
            <pc:docMk/>
            <pc:sldMk cId="2540866574" sldId="257"/>
            <ac:picMk id="15" creationId="{56C2E005-6030-588C-D3A9-AC5826A55DFD}"/>
          </ac:picMkLst>
        </pc:picChg>
        <pc:picChg chg="del">
          <ac:chgData name="Joe Harrison" userId="f206b194-a1d2-46c8-b119-2ffce2be4e58" providerId="ADAL" clId="{4972346A-07AC-48F9-B5A3-37A119263CDE}" dt="2022-07-16T13:48:10.387" v="114" actId="478"/>
          <ac:picMkLst>
            <pc:docMk/>
            <pc:sldMk cId="2540866574" sldId="257"/>
            <ac:picMk id="16" creationId="{BE4257DD-AE0C-628A-44A2-E5DB901558BF}"/>
          </ac:picMkLst>
        </pc:picChg>
        <pc:picChg chg="del">
          <ac:chgData name="Joe Harrison" userId="f206b194-a1d2-46c8-b119-2ffce2be4e58" providerId="ADAL" clId="{4972346A-07AC-48F9-B5A3-37A119263CDE}" dt="2022-07-16T13:48:10.387" v="114" actId="478"/>
          <ac:picMkLst>
            <pc:docMk/>
            <pc:sldMk cId="2540866574" sldId="257"/>
            <ac:picMk id="17" creationId="{51EBCD19-5161-95D3-44F6-0F9A077940F3}"/>
          </ac:picMkLst>
        </pc:picChg>
        <pc:picChg chg="add mod">
          <ac:chgData name="Joe Harrison" userId="f206b194-a1d2-46c8-b119-2ffce2be4e58" providerId="ADAL" clId="{4972346A-07AC-48F9-B5A3-37A119263CDE}" dt="2022-07-16T13:53:16.176" v="153" actId="1035"/>
          <ac:picMkLst>
            <pc:docMk/>
            <pc:sldMk cId="2540866574" sldId="257"/>
            <ac:picMk id="20" creationId="{155A5A81-8021-69D2-0B7F-99A83E07F639}"/>
          </ac:picMkLst>
        </pc:picChg>
        <pc:picChg chg="mod topLvl">
          <ac:chgData name="Joe Harrison" userId="f206b194-a1d2-46c8-b119-2ffce2be4e58" providerId="ADAL" clId="{4972346A-07AC-48F9-B5A3-37A119263CDE}" dt="2022-07-16T13:34:36.457" v="93" actId="165"/>
          <ac:picMkLst>
            <pc:docMk/>
            <pc:sldMk cId="2540866574" sldId="257"/>
            <ac:picMk id="21" creationId="{E9D481AF-E83D-081E-3EE2-B53F8F279334}"/>
          </ac:picMkLst>
        </pc:picChg>
        <pc:picChg chg="del mod topLvl">
          <ac:chgData name="Joe Harrison" userId="f206b194-a1d2-46c8-b119-2ffce2be4e58" providerId="ADAL" clId="{4972346A-07AC-48F9-B5A3-37A119263CDE}" dt="2022-07-16T13:35:35.372" v="104" actId="478"/>
          <ac:picMkLst>
            <pc:docMk/>
            <pc:sldMk cId="2540866574" sldId="257"/>
            <ac:picMk id="23" creationId="{11AF3631-86C1-2E0F-734C-DF17DC65BFAA}"/>
          </ac:picMkLst>
        </pc:picChg>
        <pc:picChg chg="add del mod">
          <ac:chgData name="Joe Harrison" userId="f206b194-a1d2-46c8-b119-2ffce2be4e58" providerId="ADAL" clId="{4972346A-07AC-48F9-B5A3-37A119263CDE}" dt="2022-07-16T13:50:38.367" v="121" actId="478"/>
          <ac:picMkLst>
            <pc:docMk/>
            <pc:sldMk cId="2540866574" sldId="257"/>
            <ac:picMk id="24" creationId="{16F96503-0F84-74BA-915E-6B505400C2BB}"/>
          </ac:picMkLst>
        </pc:picChg>
        <pc:picChg chg="add del mod">
          <ac:chgData name="Joe Harrison" userId="f206b194-a1d2-46c8-b119-2ffce2be4e58" providerId="ADAL" clId="{4972346A-07AC-48F9-B5A3-37A119263CDE}" dt="2022-07-16T13:51:33.239" v="128" actId="478"/>
          <ac:picMkLst>
            <pc:docMk/>
            <pc:sldMk cId="2540866574" sldId="257"/>
            <ac:picMk id="25" creationId="{86088218-98B6-46DA-1BDE-5B58707C860C}"/>
          </ac:picMkLst>
        </pc:picChg>
        <pc:picChg chg="del">
          <ac:chgData name="Joe Harrison" userId="f206b194-a1d2-46c8-b119-2ffce2be4e58" providerId="ADAL" clId="{4972346A-07AC-48F9-B5A3-37A119263CDE}" dt="2022-07-16T13:48:10.387" v="114" actId="478"/>
          <ac:picMkLst>
            <pc:docMk/>
            <pc:sldMk cId="2540866574" sldId="257"/>
            <ac:picMk id="1026" creationId="{E9CA9044-66F0-7870-DB92-35B96C00D6B9}"/>
          </ac:picMkLst>
        </pc:picChg>
        <pc:picChg chg="add del mod">
          <ac:chgData name="Joe Harrison" userId="f206b194-a1d2-46c8-b119-2ffce2be4e58" providerId="ADAL" clId="{4972346A-07AC-48F9-B5A3-37A119263CDE}" dt="2022-07-16T13:51:12.701" v="127" actId="478"/>
          <ac:picMkLst>
            <pc:docMk/>
            <pc:sldMk cId="2540866574" sldId="257"/>
            <ac:picMk id="1028" creationId="{A5219C79-CA76-5046-A487-7209DF87E55B}"/>
          </ac:picMkLst>
        </pc:picChg>
        <pc:picChg chg="add mod">
          <ac:chgData name="Joe Harrison" userId="f206b194-a1d2-46c8-b119-2ffce2be4e58" providerId="ADAL" clId="{4972346A-07AC-48F9-B5A3-37A119263CDE}" dt="2022-07-16T13:54:17.642" v="179" actId="1076"/>
          <ac:picMkLst>
            <pc:docMk/>
            <pc:sldMk cId="2540866574" sldId="257"/>
            <ac:picMk id="1030" creationId="{3D944257-9A7F-BBA5-0D74-9E3B1BD4B57C}"/>
          </ac:picMkLst>
        </pc:picChg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3593434601" sldId="258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1071615267" sldId="259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889737680" sldId="260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1765744023" sldId="261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3165351907" sldId="262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1004889724" sldId="263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3111767459" sldId="264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840523902" sldId="265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888698097" sldId="266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2698526494" sldId="267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118564363" sldId="268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751632082" sldId="269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955585727" sldId="270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2937503559" sldId="271"/>
        </pc:sldMkLst>
      </pc:sldChg>
      <pc:sldChg chg="del">
        <pc:chgData name="Joe Harrison" userId="f206b194-a1d2-46c8-b119-2ffce2be4e58" providerId="ADAL" clId="{4972346A-07AC-48F9-B5A3-37A119263CDE}" dt="2022-07-16T13:52:49.752" v="144" actId="47"/>
        <pc:sldMkLst>
          <pc:docMk/>
          <pc:sldMk cId="336473112" sldId="272"/>
        </pc:sldMkLst>
      </pc:sldChg>
      <pc:sldChg chg="modTransition">
        <pc:chgData name="Joe Harrison" userId="f206b194-a1d2-46c8-b119-2ffce2be4e58" providerId="ADAL" clId="{4972346A-07AC-48F9-B5A3-37A119263CDE}" dt="2022-07-16T15:01:16.279" v="612"/>
        <pc:sldMkLst>
          <pc:docMk/>
          <pc:sldMk cId="3457519172" sldId="273"/>
        </pc:sldMkLst>
      </pc:sldChg>
      <pc:sldChg chg="delSp add mod modTransition">
        <pc:chgData name="Joe Harrison" userId="f206b194-a1d2-46c8-b119-2ffce2be4e58" providerId="ADAL" clId="{4972346A-07AC-48F9-B5A3-37A119263CDE}" dt="2022-07-16T14:05:51.160" v="282"/>
        <pc:sldMkLst>
          <pc:docMk/>
          <pc:sldMk cId="3543692293" sldId="274"/>
        </pc:sldMkLst>
        <pc:spChg chg="del">
          <ac:chgData name="Joe Harrison" userId="f206b194-a1d2-46c8-b119-2ffce2be4e58" providerId="ADAL" clId="{4972346A-07AC-48F9-B5A3-37A119263CDE}" dt="2022-07-16T13:56:48.485" v="213" actId="478"/>
          <ac:spMkLst>
            <pc:docMk/>
            <pc:sldMk cId="3543692293" sldId="274"/>
            <ac:spMk id="27" creationId="{2E993293-B454-99CD-CCE8-A4E061A6A2C3}"/>
          </ac:spMkLst>
        </pc:spChg>
      </pc:sldChg>
      <pc:sldChg chg="modSp add mod modTransition">
        <pc:chgData name="Joe Harrison" userId="f206b194-a1d2-46c8-b119-2ffce2be4e58" providerId="ADAL" clId="{4972346A-07AC-48F9-B5A3-37A119263CDE}" dt="2022-07-16T14:05:55.657" v="283"/>
        <pc:sldMkLst>
          <pc:docMk/>
          <pc:sldMk cId="2448476089" sldId="275"/>
        </pc:sldMkLst>
        <pc:spChg chg="mod">
          <ac:chgData name="Joe Harrison" userId="f206b194-a1d2-46c8-b119-2ffce2be4e58" providerId="ADAL" clId="{4972346A-07AC-48F9-B5A3-37A119263CDE}" dt="2022-07-16T14:03:04.037" v="235" actId="20577"/>
          <ac:spMkLst>
            <pc:docMk/>
            <pc:sldMk cId="2448476089" sldId="275"/>
            <ac:spMk id="19" creationId="{7361B1FD-D97D-8168-EBE6-17EBF3CC1E3F}"/>
          </ac:spMkLst>
        </pc:spChg>
        <pc:spChg chg="mod">
          <ac:chgData name="Joe Harrison" userId="f206b194-a1d2-46c8-b119-2ffce2be4e58" providerId="ADAL" clId="{4972346A-07AC-48F9-B5A3-37A119263CDE}" dt="2022-07-16T14:03:06.948" v="237" actId="207"/>
          <ac:spMkLst>
            <pc:docMk/>
            <pc:sldMk cId="2448476089" sldId="275"/>
            <ac:spMk id="27" creationId="{2E993293-B454-99CD-CCE8-A4E061A6A2C3}"/>
          </ac:spMkLst>
        </pc:spChg>
      </pc:sldChg>
      <pc:sldChg chg="delSp modSp add mod modTransition">
        <pc:chgData name="Joe Harrison" userId="f206b194-a1d2-46c8-b119-2ffce2be4e58" providerId="ADAL" clId="{4972346A-07AC-48F9-B5A3-37A119263CDE}" dt="2022-07-16T14:06:29.212" v="288" actId="478"/>
        <pc:sldMkLst>
          <pc:docMk/>
          <pc:sldMk cId="790679047" sldId="276"/>
        </pc:sldMkLst>
        <pc:spChg chg="mod">
          <ac:chgData name="Joe Harrison" userId="f206b194-a1d2-46c8-b119-2ffce2be4e58" providerId="ADAL" clId="{4972346A-07AC-48F9-B5A3-37A119263CDE}" dt="2022-07-16T14:03:14.266" v="260" actId="20577"/>
          <ac:spMkLst>
            <pc:docMk/>
            <pc:sldMk cId="790679047" sldId="276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06:28.316" v="287" actId="478"/>
          <ac:spMkLst>
            <pc:docMk/>
            <pc:sldMk cId="790679047" sldId="276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06:29.212" v="288" actId="478"/>
          <ac:spMkLst>
            <pc:docMk/>
            <pc:sldMk cId="790679047" sldId="276"/>
            <ac:spMk id="27" creationId="{2E993293-B454-99CD-CCE8-A4E061A6A2C3}"/>
          </ac:spMkLst>
        </pc:spChg>
      </pc:sldChg>
      <pc:sldChg chg="delSp add mod modTransition">
        <pc:chgData name="Joe Harrison" userId="f206b194-a1d2-46c8-b119-2ffce2be4e58" providerId="ADAL" clId="{4972346A-07AC-48F9-B5A3-37A119263CDE}" dt="2022-07-16T14:06:00.990" v="285"/>
        <pc:sldMkLst>
          <pc:docMk/>
          <pc:sldMk cId="1405765130" sldId="277"/>
        </pc:sldMkLst>
        <pc:spChg chg="del">
          <ac:chgData name="Joe Harrison" userId="f206b194-a1d2-46c8-b119-2ffce2be4e58" providerId="ADAL" clId="{4972346A-07AC-48F9-B5A3-37A119263CDE}" dt="2022-07-16T14:05:31.499" v="278" actId="478"/>
          <ac:spMkLst>
            <pc:docMk/>
            <pc:sldMk cId="1405765130" sldId="277"/>
            <ac:spMk id="27" creationId="{2E993293-B454-99CD-CCE8-A4E061A6A2C3}"/>
          </ac:spMkLst>
        </pc:spChg>
      </pc:sldChg>
      <pc:sldChg chg="modSp add mod modTransition">
        <pc:chgData name="Joe Harrison" userId="f206b194-a1d2-46c8-b119-2ffce2be4e58" providerId="ADAL" clId="{4972346A-07AC-48F9-B5A3-37A119263CDE}" dt="2022-07-16T14:06:03.621" v="286"/>
        <pc:sldMkLst>
          <pc:docMk/>
          <pc:sldMk cId="209046554" sldId="278"/>
        </pc:sldMkLst>
        <pc:spChg chg="mod">
          <ac:chgData name="Joe Harrison" userId="f206b194-a1d2-46c8-b119-2ffce2be4e58" providerId="ADAL" clId="{4972346A-07AC-48F9-B5A3-37A119263CDE}" dt="2022-07-16T14:05:41.737" v="279" actId="207"/>
          <ac:spMkLst>
            <pc:docMk/>
            <pc:sldMk cId="209046554" sldId="278"/>
            <ac:spMk id="26" creationId="{2CEF87AD-B801-0931-6019-1AB5ABEF8B5D}"/>
          </ac:spMkLst>
        </pc:spChg>
      </pc:sldChg>
      <pc:sldChg chg="delSp modSp add mod">
        <pc:chgData name="Joe Harrison" userId="f206b194-a1d2-46c8-b119-2ffce2be4e58" providerId="ADAL" clId="{4972346A-07AC-48F9-B5A3-37A119263CDE}" dt="2022-07-16T14:13:35.916" v="347" actId="478"/>
        <pc:sldMkLst>
          <pc:docMk/>
          <pc:sldMk cId="511269887" sldId="279"/>
        </pc:sldMkLst>
        <pc:spChg chg="mod">
          <ac:chgData name="Joe Harrison" userId="f206b194-a1d2-46c8-b119-2ffce2be4e58" providerId="ADAL" clId="{4972346A-07AC-48F9-B5A3-37A119263CDE}" dt="2022-07-16T14:13:09.548" v="339" actId="1076"/>
          <ac:spMkLst>
            <pc:docMk/>
            <pc:sldMk cId="511269887" sldId="279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13:33.876" v="346" actId="478"/>
          <ac:spMkLst>
            <pc:docMk/>
            <pc:sldMk cId="511269887" sldId="279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13:35.916" v="347" actId="478"/>
          <ac:spMkLst>
            <pc:docMk/>
            <pc:sldMk cId="511269887" sldId="279"/>
            <ac:spMk id="27" creationId="{2E993293-B454-99CD-CCE8-A4E061A6A2C3}"/>
          </ac:spMkLst>
        </pc:spChg>
      </pc:sldChg>
      <pc:sldChg chg="add del">
        <pc:chgData name="Joe Harrison" userId="f206b194-a1d2-46c8-b119-2ffce2be4e58" providerId="ADAL" clId="{4972346A-07AC-48F9-B5A3-37A119263CDE}" dt="2022-07-16T14:12:37.607" v="290" actId="47"/>
        <pc:sldMkLst>
          <pc:docMk/>
          <pc:sldMk cId="3055620105" sldId="279"/>
        </pc:sldMkLst>
      </pc:sldChg>
      <pc:sldChg chg="delSp add mod">
        <pc:chgData name="Joe Harrison" userId="f206b194-a1d2-46c8-b119-2ffce2be4e58" providerId="ADAL" clId="{4972346A-07AC-48F9-B5A3-37A119263CDE}" dt="2022-07-16T14:13:40.769" v="348" actId="478"/>
        <pc:sldMkLst>
          <pc:docMk/>
          <pc:sldMk cId="1619723667" sldId="280"/>
        </pc:sldMkLst>
        <pc:spChg chg="del">
          <ac:chgData name="Joe Harrison" userId="f206b194-a1d2-46c8-b119-2ffce2be4e58" providerId="ADAL" clId="{4972346A-07AC-48F9-B5A3-37A119263CDE}" dt="2022-07-16T14:13:40.769" v="348" actId="478"/>
          <ac:spMkLst>
            <pc:docMk/>
            <pc:sldMk cId="1619723667" sldId="280"/>
            <ac:spMk id="27" creationId="{2E993293-B454-99CD-CCE8-A4E061A6A2C3}"/>
          </ac:spMkLst>
        </pc:spChg>
      </pc:sldChg>
      <pc:sldChg chg="add">
        <pc:chgData name="Joe Harrison" userId="f206b194-a1d2-46c8-b119-2ffce2be4e58" providerId="ADAL" clId="{4972346A-07AC-48F9-B5A3-37A119263CDE}" dt="2022-07-16T14:13:31.927" v="345"/>
        <pc:sldMkLst>
          <pc:docMk/>
          <pc:sldMk cId="3892098505" sldId="281"/>
        </pc:sldMkLst>
      </pc:sldChg>
      <pc:sldChg chg="delSp modSp add mod">
        <pc:chgData name="Joe Harrison" userId="f206b194-a1d2-46c8-b119-2ffce2be4e58" providerId="ADAL" clId="{4972346A-07AC-48F9-B5A3-37A119263CDE}" dt="2022-07-16T14:18:22.465" v="402" actId="478"/>
        <pc:sldMkLst>
          <pc:docMk/>
          <pc:sldMk cId="1393959509" sldId="282"/>
        </pc:sldMkLst>
        <pc:spChg chg="mod">
          <ac:chgData name="Joe Harrison" userId="f206b194-a1d2-46c8-b119-2ffce2be4e58" providerId="ADAL" clId="{4972346A-07AC-48F9-B5A3-37A119263CDE}" dt="2022-07-16T14:18:05.872" v="396" actId="313"/>
          <ac:spMkLst>
            <pc:docMk/>
            <pc:sldMk cId="1393959509" sldId="282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18:19.884" v="401" actId="478"/>
          <ac:spMkLst>
            <pc:docMk/>
            <pc:sldMk cId="1393959509" sldId="282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18:22.465" v="402" actId="478"/>
          <ac:spMkLst>
            <pc:docMk/>
            <pc:sldMk cId="1393959509" sldId="282"/>
            <ac:spMk id="27" creationId="{2E993293-B454-99CD-CCE8-A4E061A6A2C3}"/>
          </ac:spMkLst>
        </pc:spChg>
      </pc:sldChg>
      <pc:sldChg chg="delSp add mod">
        <pc:chgData name="Joe Harrison" userId="f206b194-a1d2-46c8-b119-2ffce2be4e58" providerId="ADAL" clId="{4972346A-07AC-48F9-B5A3-37A119263CDE}" dt="2022-07-16T14:18:24.690" v="403" actId="478"/>
        <pc:sldMkLst>
          <pc:docMk/>
          <pc:sldMk cId="2834691228" sldId="283"/>
        </pc:sldMkLst>
        <pc:spChg chg="del">
          <ac:chgData name="Joe Harrison" userId="f206b194-a1d2-46c8-b119-2ffce2be4e58" providerId="ADAL" clId="{4972346A-07AC-48F9-B5A3-37A119263CDE}" dt="2022-07-16T14:18:24.690" v="403" actId="478"/>
          <ac:spMkLst>
            <pc:docMk/>
            <pc:sldMk cId="2834691228" sldId="283"/>
            <ac:spMk id="27" creationId="{2E993293-B454-99CD-CCE8-A4E061A6A2C3}"/>
          </ac:spMkLst>
        </pc:spChg>
      </pc:sldChg>
      <pc:sldChg chg="modSp add mod">
        <pc:chgData name="Joe Harrison" userId="f206b194-a1d2-46c8-b119-2ffce2be4e58" providerId="ADAL" clId="{4972346A-07AC-48F9-B5A3-37A119263CDE}" dt="2022-07-16T14:18:30.391" v="404" actId="207"/>
        <pc:sldMkLst>
          <pc:docMk/>
          <pc:sldMk cId="1119556084" sldId="284"/>
        </pc:sldMkLst>
        <pc:spChg chg="mod">
          <ac:chgData name="Joe Harrison" userId="f206b194-a1d2-46c8-b119-2ffce2be4e58" providerId="ADAL" clId="{4972346A-07AC-48F9-B5A3-37A119263CDE}" dt="2022-07-16T14:18:30.391" v="404" actId="207"/>
          <ac:spMkLst>
            <pc:docMk/>
            <pc:sldMk cId="1119556084" sldId="284"/>
            <ac:spMk id="26" creationId="{2CEF87AD-B801-0931-6019-1AB5ABEF8B5D}"/>
          </ac:spMkLst>
        </pc:spChg>
      </pc:sldChg>
      <pc:sldChg chg="delSp modSp add mod">
        <pc:chgData name="Joe Harrison" userId="f206b194-a1d2-46c8-b119-2ffce2be4e58" providerId="ADAL" clId="{4972346A-07AC-48F9-B5A3-37A119263CDE}" dt="2022-07-16T14:43:07.107" v="460" actId="478"/>
        <pc:sldMkLst>
          <pc:docMk/>
          <pc:sldMk cId="3886938930" sldId="285"/>
        </pc:sldMkLst>
        <pc:spChg chg="mod">
          <ac:chgData name="Joe Harrison" userId="f206b194-a1d2-46c8-b119-2ffce2be4e58" providerId="ADAL" clId="{4972346A-07AC-48F9-B5A3-37A119263CDE}" dt="2022-07-16T14:37:48.846" v="444" actId="20577"/>
          <ac:spMkLst>
            <pc:docMk/>
            <pc:sldMk cId="3886938930" sldId="285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43:04.294" v="459" actId="478"/>
          <ac:spMkLst>
            <pc:docMk/>
            <pc:sldMk cId="3886938930" sldId="285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43:07.107" v="460" actId="478"/>
          <ac:spMkLst>
            <pc:docMk/>
            <pc:sldMk cId="3886938930" sldId="285"/>
            <ac:spMk id="27" creationId="{2E993293-B454-99CD-CCE8-A4E061A6A2C3}"/>
          </ac:spMkLst>
        </pc:spChg>
      </pc:sldChg>
      <pc:sldChg chg="delSp modSp add mod">
        <pc:chgData name="Joe Harrison" userId="f206b194-a1d2-46c8-b119-2ffce2be4e58" providerId="ADAL" clId="{4972346A-07AC-48F9-B5A3-37A119263CDE}" dt="2022-07-16T14:43:01.538" v="458" actId="207"/>
        <pc:sldMkLst>
          <pc:docMk/>
          <pc:sldMk cId="914874223" sldId="286"/>
        </pc:sldMkLst>
        <pc:spChg chg="mod">
          <ac:chgData name="Joe Harrison" userId="f206b194-a1d2-46c8-b119-2ffce2be4e58" providerId="ADAL" clId="{4972346A-07AC-48F9-B5A3-37A119263CDE}" dt="2022-07-16T14:43:01.538" v="458" actId="207"/>
          <ac:spMkLst>
            <pc:docMk/>
            <pc:sldMk cId="914874223" sldId="286"/>
            <ac:spMk id="26" creationId="{2CEF87AD-B801-0931-6019-1AB5ABEF8B5D}"/>
          </ac:spMkLst>
        </pc:spChg>
        <pc:spChg chg="del">
          <ac:chgData name="Joe Harrison" userId="f206b194-a1d2-46c8-b119-2ffce2be4e58" providerId="ADAL" clId="{4972346A-07AC-48F9-B5A3-37A119263CDE}" dt="2022-07-16T14:42:57.536" v="457" actId="478"/>
          <ac:spMkLst>
            <pc:docMk/>
            <pc:sldMk cId="914874223" sldId="286"/>
            <ac:spMk id="27" creationId="{2E993293-B454-99CD-CCE8-A4E061A6A2C3}"/>
          </ac:spMkLst>
        </pc:spChg>
      </pc:sldChg>
      <pc:sldChg chg="add">
        <pc:chgData name="Joe Harrison" userId="f206b194-a1d2-46c8-b119-2ffce2be4e58" providerId="ADAL" clId="{4972346A-07AC-48F9-B5A3-37A119263CDE}" dt="2022-07-16T14:42:53.997" v="456"/>
        <pc:sldMkLst>
          <pc:docMk/>
          <pc:sldMk cId="606863081" sldId="287"/>
        </pc:sldMkLst>
      </pc:sldChg>
      <pc:sldChg chg="delSp modSp add mod">
        <pc:chgData name="Joe Harrison" userId="f206b194-a1d2-46c8-b119-2ffce2be4e58" providerId="ADAL" clId="{4972346A-07AC-48F9-B5A3-37A119263CDE}" dt="2022-07-16T14:45:32.228" v="510" actId="478"/>
        <pc:sldMkLst>
          <pc:docMk/>
          <pc:sldMk cId="3527423359" sldId="288"/>
        </pc:sldMkLst>
        <pc:spChg chg="mod">
          <ac:chgData name="Joe Harrison" userId="f206b194-a1d2-46c8-b119-2ffce2be4e58" providerId="ADAL" clId="{4972346A-07AC-48F9-B5A3-37A119263CDE}" dt="2022-07-16T14:44:56.631" v="479" actId="20577"/>
          <ac:spMkLst>
            <pc:docMk/>
            <pc:sldMk cId="3527423359" sldId="288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45:32.228" v="510" actId="478"/>
          <ac:spMkLst>
            <pc:docMk/>
            <pc:sldMk cId="3527423359" sldId="288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45:30.314" v="509" actId="478"/>
          <ac:spMkLst>
            <pc:docMk/>
            <pc:sldMk cId="3527423359" sldId="288"/>
            <ac:spMk id="27" creationId="{2E993293-B454-99CD-CCE8-A4E061A6A2C3}"/>
          </ac:spMkLst>
        </pc:spChg>
      </pc:sldChg>
      <pc:sldChg chg="delSp add mod">
        <pc:chgData name="Joe Harrison" userId="f206b194-a1d2-46c8-b119-2ffce2be4e58" providerId="ADAL" clId="{4972346A-07AC-48F9-B5A3-37A119263CDE}" dt="2022-07-16T14:45:27.582" v="508" actId="478"/>
        <pc:sldMkLst>
          <pc:docMk/>
          <pc:sldMk cId="1947742129" sldId="289"/>
        </pc:sldMkLst>
        <pc:spChg chg="del">
          <ac:chgData name="Joe Harrison" userId="f206b194-a1d2-46c8-b119-2ffce2be4e58" providerId="ADAL" clId="{4972346A-07AC-48F9-B5A3-37A119263CDE}" dt="2022-07-16T14:45:27.582" v="508" actId="478"/>
          <ac:spMkLst>
            <pc:docMk/>
            <pc:sldMk cId="1947742129" sldId="289"/>
            <ac:spMk id="27" creationId="{2E993293-B454-99CD-CCE8-A4E061A6A2C3}"/>
          </ac:spMkLst>
        </pc:spChg>
      </pc:sldChg>
      <pc:sldChg chg="add">
        <pc:chgData name="Joe Harrison" userId="f206b194-a1d2-46c8-b119-2ffce2be4e58" providerId="ADAL" clId="{4972346A-07AC-48F9-B5A3-37A119263CDE}" dt="2022-07-16T14:45:24.950" v="507"/>
        <pc:sldMkLst>
          <pc:docMk/>
          <pc:sldMk cId="2299086761" sldId="290"/>
        </pc:sldMkLst>
      </pc:sldChg>
      <pc:sldChg chg="delSp modSp add mod">
        <pc:chgData name="Joe Harrison" userId="f206b194-a1d2-46c8-b119-2ffce2be4e58" providerId="ADAL" clId="{4972346A-07AC-48F9-B5A3-37A119263CDE}" dt="2022-07-16T14:48:51.283" v="535" actId="478"/>
        <pc:sldMkLst>
          <pc:docMk/>
          <pc:sldMk cId="38188807" sldId="291"/>
        </pc:sldMkLst>
        <pc:spChg chg="mod">
          <ac:chgData name="Joe Harrison" userId="f206b194-a1d2-46c8-b119-2ffce2be4e58" providerId="ADAL" clId="{4972346A-07AC-48F9-B5A3-37A119263CDE}" dt="2022-07-16T14:46:10.701" v="526" actId="20577"/>
          <ac:spMkLst>
            <pc:docMk/>
            <pc:sldMk cId="38188807" sldId="291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48:49.385" v="534" actId="478"/>
          <ac:spMkLst>
            <pc:docMk/>
            <pc:sldMk cId="38188807" sldId="291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48:51.283" v="535" actId="478"/>
          <ac:spMkLst>
            <pc:docMk/>
            <pc:sldMk cId="38188807" sldId="291"/>
            <ac:spMk id="27" creationId="{2E993293-B454-99CD-CCE8-A4E061A6A2C3}"/>
          </ac:spMkLst>
        </pc:spChg>
      </pc:sldChg>
      <pc:sldChg chg="delSp modSp add mod">
        <pc:chgData name="Joe Harrison" userId="f206b194-a1d2-46c8-b119-2ffce2be4e58" providerId="ADAL" clId="{4972346A-07AC-48F9-B5A3-37A119263CDE}" dt="2022-07-16T14:48:55.878" v="537" actId="207"/>
        <pc:sldMkLst>
          <pc:docMk/>
          <pc:sldMk cId="742806242" sldId="292"/>
        </pc:sldMkLst>
        <pc:spChg chg="mod">
          <ac:chgData name="Joe Harrison" userId="f206b194-a1d2-46c8-b119-2ffce2be4e58" providerId="ADAL" clId="{4972346A-07AC-48F9-B5A3-37A119263CDE}" dt="2022-07-16T14:48:55.878" v="537" actId="207"/>
          <ac:spMkLst>
            <pc:docMk/>
            <pc:sldMk cId="742806242" sldId="292"/>
            <ac:spMk id="26" creationId="{2CEF87AD-B801-0931-6019-1AB5ABEF8B5D}"/>
          </ac:spMkLst>
        </pc:spChg>
        <pc:spChg chg="del">
          <ac:chgData name="Joe Harrison" userId="f206b194-a1d2-46c8-b119-2ffce2be4e58" providerId="ADAL" clId="{4972346A-07AC-48F9-B5A3-37A119263CDE}" dt="2022-07-16T14:48:53.191" v="536" actId="478"/>
          <ac:spMkLst>
            <pc:docMk/>
            <pc:sldMk cId="742806242" sldId="292"/>
            <ac:spMk id="27" creationId="{2E993293-B454-99CD-CCE8-A4E061A6A2C3}"/>
          </ac:spMkLst>
        </pc:spChg>
      </pc:sldChg>
      <pc:sldChg chg="add">
        <pc:chgData name="Joe Harrison" userId="f206b194-a1d2-46c8-b119-2ffce2be4e58" providerId="ADAL" clId="{4972346A-07AC-48F9-B5A3-37A119263CDE}" dt="2022-07-16T14:48:47.680" v="533"/>
        <pc:sldMkLst>
          <pc:docMk/>
          <pc:sldMk cId="716047033" sldId="293"/>
        </pc:sldMkLst>
      </pc:sldChg>
      <pc:sldChg chg="delSp modSp add mod">
        <pc:chgData name="Joe Harrison" userId="f206b194-a1d2-46c8-b119-2ffce2be4e58" providerId="ADAL" clId="{4972346A-07AC-48F9-B5A3-37A119263CDE}" dt="2022-07-16T14:56:09.738" v="609" actId="478"/>
        <pc:sldMkLst>
          <pc:docMk/>
          <pc:sldMk cId="2914188070" sldId="294"/>
        </pc:sldMkLst>
        <pc:spChg chg="mod">
          <ac:chgData name="Joe Harrison" userId="f206b194-a1d2-46c8-b119-2ffce2be4e58" providerId="ADAL" clId="{4972346A-07AC-48F9-B5A3-37A119263CDE}" dt="2022-07-16T14:54:52.913" v="569" actId="20577"/>
          <ac:spMkLst>
            <pc:docMk/>
            <pc:sldMk cId="2914188070" sldId="294"/>
            <ac:spMk id="19" creationId="{7361B1FD-D97D-8168-EBE6-17EBF3CC1E3F}"/>
          </ac:spMkLst>
        </pc:spChg>
        <pc:spChg chg="del mod">
          <ac:chgData name="Joe Harrison" userId="f206b194-a1d2-46c8-b119-2ffce2be4e58" providerId="ADAL" clId="{4972346A-07AC-48F9-B5A3-37A119263CDE}" dt="2022-07-16T14:56:08.435" v="608" actId="478"/>
          <ac:spMkLst>
            <pc:docMk/>
            <pc:sldMk cId="2914188070" sldId="294"/>
            <ac:spMk id="26" creationId="{2CEF87AD-B801-0931-6019-1AB5ABEF8B5D}"/>
          </ac:spMkLst>
        </pc:spChg>
        <pc:spChg chg="del mod">
          <ac:chgData name="Joe Harrison" userId="f206b194-a1d2-46c8-b119-2ffce2be4e58" providerId="ADAL" clId="{4972346A-07AC-48F9-B5A3-37A119263CDE}" dt="2022-07-16T14:56:09.738" v="609" actId="478"/>
          <ac:spMkLst>
            <pc:docMk/>
            <pc:sldMk cId="2914188070" sldId="294"/>
            <ac:spMk id="27" creationId="{2E993293-B454-99CD-CCE8-A4E061A6A2C3}"/>
          </ac:spMkLst>
        </pc:spChg>
      </pc:sldChg>
      <pc:sldChg chg="delSp add mod">
        <pc:chgData name="Joe Harrison" userId="f206b194-a1d2-46c8-b119-2ffce2be4e58" providerId="ADAL" clId="{4972346A-07AC-48F9-B5A3-37A119263CDE}" dt="2022-07-16T14:56:12.883" v="610" actId="478"/>
        <pc:sldMkLst>
          <pc:docMk/>
          <pc:sldMk cId="264592606" sldId="295"/>
        </pc:sldMkLst>
        <pc:spChg chg="del">
          <ac:chgData name="Joe Harrison" userId="f206b194-a1d2-46c8-b119-2ffce2be4e58" providerId="ADAL" clId="{4972346A-07AC-48F9-B5A3-37A119263CDE}" dt="2022-07-16T14:56:12.883" v="610" actId="478"/>
          <ac:spMkLst>
            <pc:docMk/>
            <pc:sldMk cId="264592606" sldId="295"/>
            <ac:spMk id="27" creationId="{2E993293-B454-99CD-CCE8-A4E061A6A2C3}"/>
          </ac:spMkLst>
        </pc:spChg>
      </pc:sldChg>
      <pc:sldChg chg="add">
        <pc:chgData name="Joe Harrison" userId="f206b194-a1d2-46c8-b119-2ffce2be4e58" providerId="ADAL" clId="{4972346A-07AC-48F9-B5A3-37A119263CDE}" dt="2022-07-16T14:56:04.152" v="606"/>
        <pc:sldMkLst>
          <pc:docMk/>
          <pc:sldMk cId="2313368464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429C-7081-973D-9443-CBB15E5A3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A80F0-8683-9D32-0B5A-E08EA4B3A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A2A8A-01BD-3581-4E88-C8EEA4F3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98E5-3311-C4E5-2AEF-BE165862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7EAB-C763-0DD3-FB26-5521FA48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2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55A8-D872-0461-5739-2CDDA4AA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98C2F-4FA8-E590-D45B-DD431E7E5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BE1A-A33E-786E-FAEB-09ECD1E2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B82E-48F7-F308-322B-DBF1ACA7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6E710-CD3A-D794-D07E-E0D39216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5E58B-6BD0-7DAE-9C3D-6F5096C53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6F6E8-0BF1-1A5B-EEE3-30043ECF5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AF0C-1E9B-1528-8B25-5B5B83AF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EBFC-6D00-6ED4-78F7-B8543731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4A61-F459-575D-C97F-9789F718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3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D7DF-2BDE-6C78-8382-38506771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E3AC-61E4-CD23-F579-2A99AFCFB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05C5-EF49-5B88-ADA6-18E6F03C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6EAA-BA59-D08A-33D6-380BA1F3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15374-ECE9-A657-BB71-BE6090E3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2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4159-7450-085F-8136-D5097ED3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38638-317A-BA32-7D02-B9589C20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C9E0-89B9-9DB7-C485-51932E3E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A4FC8-DF4B-8889-6598-6CDC0695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36FE-8EC9-4F78-81B2-A2520325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3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4CBF-CADD-11B9-087B-8E606B7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5917-F53A-5C58-48EE-EEAADF558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280C4-E511-70A0-304B-24C8E540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62385-5790-2276-0FE3-9C72DD82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24284-5FEF-0A52-A7B9-240A9505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B26CE-2474-38C7-B0F4-9F0EA68B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2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1628-6729-02E9-2C41-3C178A01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A753-8D5E-7309-8C16-FB89F3A7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5574A-EDAE-84A4-D05E-5A474A348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40819-303B-F297-9469-81A7F8557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D208A-E82F-1AE2-67D1-8A0F26DB5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F0CF0-0D06-3EDA-6E9A-9A282BED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4398-FF82-BF7C-0454-DCC120A9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4E936-4997-05C0-F401-705D2760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6B15-DA4E-629B-34F4-AF0B46AD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C6F92-31F1-FA9F-140B-AD4AD5BB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EB62A-1A1C-6E5B-8503-24EBF681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2EBFB-8C56-730D-7E73-9A0B9866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0BC66-28DC-4908-2F58-F8E723CE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6050C-A844-4BA0-DB3B-2EEFA350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D8DF-92D3-5D68-C143-7AA1956B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E4E6-00C3-AD62-48B8-9C407036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235C-0266-46EE-00EB-73B97F2A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16AB7-80D4-98B1-5F3E-917C7906D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583AB-5348-E998-34E0-E8C826F1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EFACB-4995-F2E3-9277-66DD9C14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F685-9455-DFD3-E2A6-1895A5A1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1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45B5-2A8B-08DA-CA42-CD859354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5CA54-F7DD-7B14-A524-ED10BD784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8C6E6-B3BA-EC52-223C-8B36EB689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01042-93F4-7038-781B-0C50B5B4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26425-5DEC-8FB4-2BFD-0421D997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949A-41AC-2549-5D43-6E4E201F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4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1D76B-CF6D-9D9F-0925-3AB189AB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D322-5F9B-5B3D-CE2F-BDBE4C56F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4900-E896-3621-5497-23500ED4D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98F1-6019-4E78-9CF1-370AAF855A85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E5AC-0921-9C13-18C0-2F5863497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95DD-14DC-C93C-B8E1-33925DE47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52C6-D827-4875-B709-A53E9FFC4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8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C91FF40-7FF8-4852-6C71-642A68AC1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16107" r="8053"/>
          <a:stretch/>
        </p:blipFill>
        <p:spPr>
          <a:xfrm>
            <a:off x="-1" y="-1"/>
            <a:ext cx="12192003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F30DD9-5601-FAD2-77BB-318D3478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25" y="4008854"/>
            <a:ext cx="412735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CRICKET WORLD CUP WINS (MENS)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209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691B32"/>
                </a:solidFill>
                <a:latin typeface="Futura-Bold" pitchFamily="2" charset="0"/>
              </a:rPr>
              <a:t>McDONALD’S</a:t>
            </a:r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 RESTURANTS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59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691B32"/>
                </a:solidFill>
                <a:latin typeface="Futura-Bold" pitchFamily="2" charset="0"/>
              </a:rPr>
              <a:t>McDONALD’S</a:t>
            </a:r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 RESTURANTS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1,300</a:t>
            </a:r>
          </a:p>
        </p:txBody>
      </p:sp>
    </p:spTree>
    <p:extLst>
      <p:ext uri="{BB962C8B-B14F-4D97-AF65-F5344CB8AC3E}">
        <p14:creationId xmlns:p14="http://schemas.microsoft.com/office/powerpoint/2010/main" val="283469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691B32"/>
                </a:solidFill>
                <a:latin typeface="Futura-Bold" pitchFamily="2" charset="0"/>
              </a:rPr>
              <a:t>McDONALD’S</a:t>
            </a:r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 RESTURANTS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1,300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11955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LIFE EXPECTANCY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LIFE EXPECTANCY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742806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LIFE EXPECTANCY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81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716047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TOTAL OLYMPIC MEDALS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3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TOTAL OLYMPIC MEDALS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948</a:t>
            </a:r>
          </a:p>
        </p:txBody>
      </p:sp>
    </p:spTree>
    <p:extLst>
      <p:ext uri="{BB962C8B-B14F-4D97-AF65-F5344CB8AC3E}">
        <p14:creationId xmlns:p14="http://schemas.microsoft.com/office/powerpoint/2010/main" val="91487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TOTAL OLYMPIC MEDALS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948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60686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3153295" y="1829335"/>
            <a:ext cx="58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LARGEST</a:t>
            </a:r>
            <a:r>
              <a:rPr lang="en-GB" sz="3600" dirty="0">
                <a:solidFill>
                  <a:srgbClr val="2D395A"/>
                </a:solidFill>
                <a:latin typeface="Futura-Bold" pitchFamily="2" charset="0"/>
              </a:rPr>
              <a:t> </a:t>
            </a:r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POPULATION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AVERAGE ANNUAL RAINFALL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8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AVERAGE ANNUAL RAINFALL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1077mm</a:t>
            </a:r>
          </a:p>
        </p:txBody>
      </p:sp>
    </p:spTree>
    <p:extLst>
      <p:ext uri="{BB962C8B-B14F-4D97-AF65-F5344CB8AC3E}">
        <p14:creationId xmlns:p14="http://schemas.microsoft.com/office/powerpoint/2010/main" val="26459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AVERAGE ANNUAL RAINFALL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1077mm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1160mm</a:t>
            </a:r>
          </a:p>
        </p:txBody>
      </p:sp>
    </p:spTree>
    <p:extLst>
      <p:ext uri="{BB962C8B-B14F-4D97-AF65-F5344CB8AC3E}">
        <p14:creationId xmlns:p14="http://schemas.microsoft.com/office/powerpoint/2010/main" val="2313368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NUMBER OF COWS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2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NUMBER OF COWS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9.4 MILLION</a:t>
            </a:r>
          </a:p>
        </p:txBody>
      </p:sp>
    </p:spTree>
    <p:extLst>
      <p:ext uri="{BB962C8B-B14F-4D97-AF65-F5344CB8AC3E}">
        <p14:creationId xmlns:p14="http://schemas.microsoft.com/office/powerpoint/2010/main" val="194774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NUMBER OF COWS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9.4 MILLION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305 MILLION</a:t>
            </a:r>
          </a:p>
        </p:txBody>
      </p:sp>
    </p:spTree>
    <p:extLst>
      <p:ext uri="{BB962C8B-B14F-4D97-AF65-F5344CB8AC3E}">
        <p14:creationId xmlns:p14="http://schemas.microsoft.com/office/powerpoint/2010/main" val="2299086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840873D-3375-D348-7619-DD4F4009D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14" y="2443917"/>
            <a:ext cx="4924371" cy="19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3153295" y="1829335"/>
            <a:ext cx="58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LARGEST</a:t>
            </a:r>
            <a:r>
              <a:rPr lang="en-GB" sz="3600" dirty="0">
                <a:solidFill>
                  <a:srgbClr val="2D395A"/>
                </a:solidFill>
                <a:latin typeface="Futura-Bold" pitchFamily="2" charset="0"/>
              </a:rPr>
              <a:t> </a:t>
            </a:r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POPULATION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D395A"/>
                </a:solidFill>
                <a:latin typeface="Futura-Bold" pitchFamily="2" charset="0"/>
              </a:rPr>
              <a:t>67 MILLION</a:t>
            </a:r>
          </a:p>
        </p:txBody>
      </p:sp>
    </p:spTree>
    <p:extLst>
      <p:ext uri="{BB962C8B-B14F-4D97-AF65-F5344CB8AC3E}">
        <p14:creationId xmlns:p14="http://schemas.microsoft.com/office/powerpoint/2010/main" val="354369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3153295" y="1829335"/>
            <a:ext cx="58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LARGEST</a:t>
            </a:r>
            <a:r>
              <a:rPr lang="en-GB" sz="3600" dirty="0">
                <a:solidFill>
                  <a:srgbClr val="2D395A"/>
                </a:solidFill>
                <a:latin typeface="Futura-Bold" pitchFamily="2" charset="0"/>
              </a:rPr>
              <a:t> </a:t>
            </a:r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POPULATION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D395A"/>
                </a:solidFill>
                <a:latin typeface="Futura-Bold" pitchFamily="2" charset="0"/>
              </a:rPr>
              <a:t>67 MILLION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1.4 BILLION</a:t>
            </a:r>
          </a:p>
        </p:txBody>
      </p:sp>
    </p:spTree>
    <p:extLst>
      <p:ext uri="{BB962C8B-B14F-4D97-AF65-F5344CB8AC3E}">
        <p14:creationId xmlns:p14="http://schemas.microsoft.com/office/powerpoint/2010/main" val="244847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3153295" y="1829335"/>
            <a:ext cx="58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CARS PER 1000 PEOPLE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79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3153295" y="1829335"/>
            <a:ext cx="58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CARS PER 1000 PEOPLE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D395A"/>
                </a:solidFill>
                <a:latin typeface="Futura-Bold" pitchFamily="2" charset="0"/>
              </a:rPr>
              <a:t>575</a:t>
            </a:r>
          </a:p>
        </p:txBody>
      </p:sp>
    </p:spTree>
    <p:extLst>
      <p:ext uri="{BB962C8B-B14F-4D97-AF65-F5344CB8AC3E}">
        <p14:creationId xmlns:p14="http://schemas.microsoft.com/office/powerpoint/2010/main" val="140576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3153295" y="1829335"/>
            <a:ext cx="58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CARS PER 1000 PEOPLE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Futura-Bold" pitchFamily="2" charset="0"/>
              </a:rPr>
              <a:t>575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93293-B454-99CD-CCE8-A4E061A6A2C3}"/>
              </a:ext>
            </a:extLst>
          </p:cNvPr>
          <p:cNvSpPr txBox="1"/>
          <p:nvPr/>
        </p:nvSpPr>
        <p:spPr>
          <a:xfrm>
            <a:off x="7186953" y="6051778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09046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CRICKET WORLD CUP WINS (MENS)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6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095AC6-132E-DA0D-1EF8-9EF38E265962}"/>
              </a:ext>
            </a:extLst>
          </p:cNvPr>
          <p:cNvSpPr/>
          <p:nvPr/>
        </p:nvSpPr>
        <p:spPr>
          <a:xfrm>
            <a:off x="0" y="-7331"/>
            <a:ext cx="5233941" cy="1606636"/>
          </a:xfrm>
          <a:prstGeom prst="rect">
            <a:avLst/>
          </a:prstGeom>
          <a:solidFill>
            <a:srgbClr val="691B32"/>
          </a:solidFill>
          <a:ln>
            <a:solidFill>
              <a:srgbClr val="691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3677BC-71EA-20AC-722E-61CA0FF7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115748"/>
            <a:ext cx="5159150" cy="1378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D481AF-E83D-081E-3EE2-B53F8F27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r="3434"/>
          <a:stretch/>
        </p:blipFill>
        <p:spPr>
          <a:xfrm>
            <a:off x="5233941" y="-19456"/>
            <a:ext cx="6958059" cy="164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61B1FD-D97D-8168-EBE6-17EBF3CC1E3F}"/>
              </a:ext>
            </a:extLst>
          </p:cNvPr>
          <p:cNvSpPr txBox="1"/>
          <p:nvPr/>
        </p:nvSpPr>
        <p:spPr>
          <a:xfrm>
            <a:off x="1726827" y="1839007"/>
            <a:ext cx="87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91B32"/>
                </a:solidFill>
                <a:latin typeface="Futura-Bold" pitchFamily="2" charset="0"/>
              </a:rPr>
              <a:t>CRICKET WORLD CUP WINS (MENS)</a:t>
            </a:r>
          </a:p>
        </p:txBody>
      </p:sp>
      <p:pic>
        <p:nvPicPr>
          <p:cNvPr id="20" name="Picture 2" descr="Vs versus letters icon battle confrontation Vector Image">
            <a:extLst>
              <a:ext uri="{FF2B5EF4-FFF2-40B4-BE49-F238E27FC236}">
                <a16:creationId xmlns:a16="http://schemas.microsoft.com/office/drawing/2014/main" id="{155A5A81-8021-69D2-0B7F-99A83E07F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1" b="77130" l="16600" r="84800">
                        <a14:foregroundMark x1="39200" y1="23889" x2="50700" y2="24259"/>
                        <a14:foregroundMark x1="50700" y1="24259" x2="67600" y2="31296"/>
                        <a14:foregroundMark x1="67600" y1="31296" x2="72400" y2="37407"/>
                        <a14:foregroundMark x1="72400" y1="37407" x2="72900" y2="46852"/>
                        <a14:foregroundMark x1="72900" y1="46852" x2="64700" y2="61296"/>
                        <a14:foregroundMark x1="64700" y1="61296" x2="55800" y2="65463"/>
                        <a14:foregroundMark x1="55800" y1="65463" x2="47700" y2="66944"/>
                        <a14:foregroundMark x1="47700" y1="66944" x2="37900" y2="66019"/>
                        <a14:foregroundMark x1="37900" y1="66019" x2="31400" y2="62037"/>
                        <a14:foregroundMark x1="31400" y1="62037" x2="31500" y2="34722"/>
                        <a14:foregroundMark x1="31500" y1="34722" x2="35900" y2="28981"/>
                        <a14:foregroundMark x1="35900" y1="28981" x2="38900" y2="26944"/>
                        <a14:foregroundMark x1="35600" y1="25000" x2="28000" y2="27778"/>
                        <a14:foregroundMark x1="28000" y1="27778" x2="21900" y2="35648"/>
                        <a14:foregroundMark x1="21900" y1="35648" x2="19900" y2="42315"/>
                        <a14:foregroundMark x1="19900" y1="42315" x2="19900" y2="53519"/>
                        <a14:foregroundMark x1="19900" y1="53519" x2="25400" y2="60741"/>
                        <a14:foregroundMark x1="25400" y1="60741" x2="31500" y2="65463"/>
                        <a14:foregroundMark x1="31500" y1="65463" x2="40100" y2="68056"/>
                        <a14:foregroundMark x1="41600" y1="71111" x2="49800" y2="73333"/>
                        <a14:foregroundMark x1="49800" y1="73333" x2="58700" y2="71389"/>
                        <a14:foregroundMark x1="58700" y1="71389" x2="69900" y2="60648"/>
                        <a14:foregroundMark x1="69900" y1="60648" x2="76100" y2="49444"/>
                        <a14:foregroundMark x1="83300" y1="45556" x2="84800" y2="49444"/>
                        <a14:foregroundMark x1="74000" y1="37500" x2="51500" y2="50000"/>
                        <a14:foregroundMark x1="65300" y1="60833" x2="59000" y2="40833"/>
                        <a14:foregroundMark x1="58100" y1="40278" x2="52600" y2="49630"/>
                        <a14:foregroundMark x1="52600" y1="49630" x2="52100" y2="64907"/>
                        <a14:foregroundMark x1="52100" y1="64907" x2="44800" y2="62315"/>
                        <a14:foregroundMark x1="44800" y1="62315" x2="40800" y2="56481"/>
                        <a14:foregroundMark x1="40800" y1="56481" x2="37500" y2="38796"/>
                        <a14:foregroundMark x1="37500" y1="38796" x2="34400" y2="45185"/>
                        <a14:foregroundMark x1="34400" y1="45185" x2="38100" y2="53519"/>
                        <a14:foregroundMark x1="38100" y1="53519" x2="49400" y2="51111"/>
                        <a14:foregroundMark x1="49400" y1="51111" x2="59100" y2="36204"/>
                        <a14:foregroundMark x1="59100" y1="36204" x2="65200" y2="40648"/>
                        <a14:foregroundMark x1="65200" y1="40648" x2="58300" y2="49722"/>
                        <a14:foregroundMark x1="58300" y1="49722" x2="45300" y2="54167"/>
                        <a14:foregroundMark x1="45300" y1="54167" x2="39500" y2="59444"/>
                        <a14:foregroundMark x1="39500" y1="59444" x2="33900" y2="53241"/>
                        <a14:foregroundMark x1="33900" y1="53241" x2="43200" y2="44537"/>
                        <a14:foregroundMark x1="43200" y1="44537" x2="51400" y2="40741"/>
                        <a14:foregroundMark x1="51400" y1="40741" x2="52100" y2="35278"/>
                        <a14:foregroundMark x1="41600" y1="77222" x2="54800" y2="77222"/>
                        <a14:foregroundMark x1="17000" y1="51944" x2="16700" y2="43056"/>
                        <a14:foregroundMark x1="40400" y1="16389" x2="51200" y2="16944"/>
                        <a14:foregroundMark x1="48800" y1="13611" x2="50900" y2="13889"/>
                        <a14:backgroundMark x1="42700" y1="79630" x2="43800" y2="79630"/>
                        <a14:backgroundMark x1="55500" y1="80278" x2="58100" y2="80278"/>
                        <a14:backgroundMark x1="61400" y1="79259" x2="52500" y2="80278"/>
                        <a14:backgroundMark x1="37100" y1="78796" x2="48100" y2="79444"/>
                        <a14:backgroundMark x1="50100" y1="79815" x2="60100" y2="80463"/>
                        <a14:backgroundMark x1="61200" y1="80278" x2="49900" y2="80278"/>
                        <a14:backgroundMark x1="50100" y1="79815" x2="62700" y2="7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677" r="10811" b="19638"/>
          <a:stretch/>
        </p:blipFill>
        <p:spPr bwMode="auto">
          <a:xfrm>
            <a:off x="5584567" y="3586063"/>
            <a:ext cx="1053968" cy="10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ted Kingdom Flag Round Png, Transparent Png - kindpng">
            <a:extLst>
              <a:ext uri="{FF2B5EF4-FFF2-40B4-BE49-F238E27FC236}">
                <a16:creationId xmlns:a16="http://schemas.microsoft.com/office/drawing/2014/main" id="{07697254-45A8-E1CA-7DCE-E74928E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4" y="2610007"/>
            <a:ext cx="33693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Flag Button - India Round Flag Png, Transparent Png - kindpng">
            <a:extLst>
              <a:ext uri="{FF2B5EF4-FFF2-40B4-BE49-F238E27FC236}">
                <a16:creationId xmlns:a16="http://schemas.microsoft.com/office/drawing/2014/main" id="{3D944257-9A7F-BBA5-0D74-9E3B1BD4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5" y="2564746"/>
            <a:ext cx="3358561" cy="3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F87AD-B801-0931-6019-1AB5ABEF8B5D}"/>
              </a:ext>
            </a:extLst>
          </p:cNvPr>
          <p:cNvSpPr txBox="1"/>
          <p:nvPr/>
        </p:nvSpPr>
        <p:spPr>
          <a:xfrm>
            <a:off x="1585598" y="6051779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212A47"/>
                </a:solidFill>
                <a:latin typeface="Futura-Bold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972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6" ma:contentTypeDescription="Create a new document." ma:contentTypeScope="" ma:versionID="6ed2e1264d91c7ffaa3441b392c60d99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1408cec2b88d3ea63642a5664eee7ca8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2ec050-890d-4cb5-a79a-6eb9ec967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d66b1e-55fd-42dd-bf67-e35f1ca5eed3}" ma:internalName="TaxCatchAll" ma:showField="CatchAllData" ma:web="d656bd3d-142a-4ec1-be80-c131dd2f7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3DA508-287D-4A0B-9936-2CF63538EA25}"/>
</file>

<file path=customXml/itemProps2.xml><?xml version="1.0" encoding="utf-8"?>
<ds:datastoreItem xmlns:ds="http://schemas.openxmlformats.org/officeDocument/2006/customXml" ds:itemID="{E610DD8A-B538-4B10-983D-D15D58C11A7C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108</Words>
  <Application>Microsoft Office PowerPoint</Application>
  <PresentationFormat>Widescreen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Futura-Bold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2</cp:revision>
  <dcterms:created xsi:type="dcterms:W3CDTF">2022-07-11T10:46:05Z</dcterms:created>
  <dcterms:modified xsi:type="dcterms:W3CDTF">2022-07-19T09:24:58Z</dcterms:modified>
</cp:coreProperties>
</file>