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1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2" r:id="rId13"/>
    <p:sldId id="323" r:id="rId14"/>
    <p:sldId id="320" r:id="rId15"/>
    <p:sldId id="321" r:id="rId16"/>
    <p:sldId id="324" r:id="rId17"/>
    <p:sldId id="325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95A"/>
    <a:srgbClr val="691B32"/>
    <a:srgbClr val="222C4A"/>
    <a:srgbClr val="202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BE6202-16DB-4E2D-804A-52DC630B9C74}" v="31" dt="2022-04-03T15:04:32.0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e Harrison" userId="f206b194-a1d2-46c8-b119-2ffce2be4e58" providerId="ADAL" clId="{50BE6202-16DB-4E2D-804A-52DC630B9C74}"/>
    <pc:docChg chg="undo custSel modSld">
      <pc:chgData name="Joe Harrison" userId="f206b194-a1d2-46c8-b119-2ffce2be4e58" providerId="ADAL" clId="{50BE6202-16DB-4E2D-804A-52DC630B9C74}" dt="2022-04-03T15:04:32.935" v="60" actId="554"/>
      <pc:docMkLst>
        <pc:docMk/>
      </pc:docMkLst>
      <pc:sldChg chg="addSp delSp mod">
        <pc:chgData name="Joe Harrison" userId="f206b194-a1d2-46c8-b119-2ffce2be4e58" providerId="ADAL" clId="{50BE6202-16DB-4E2D-804A-52DC630B9C74}" dt="2022-04-03T15:02:20.090" v="1"/>
        <pc:sldMkLst>
          <pc:docMk/>
          <pc:sldMk cId="1388179206" sldId="257"/>
        </pc:sldMkLst>
        <pc:spChg chg="del">
          <ac:chgData name="Joe Harrison" userId="f206b194-a1d2-46c8-b119-2ffce2be4e58" providerId="ADAL" clId="{50BE6202-16DB-4E2D-804A-52DC630B9C74}" dt="2022-04-03T15:02:18.080" v="0" actId="478"/>
          <ac:spMkLst>
            <pc:docMk/>
            <pc:sldMk cId="1388179206" sldId="257"/>
            <ac:spMk id="5" creationId="{70872102-379E-4249-B9F3-0E3CBB93809C}"/>
          </ac:spMkLst>
        </pc:spChg>
        <pc:picChg chg="add">
          <ac:chgData name="Joe Harrison" userId="f206b194-a1d2-46c8-b119-2ffce2be4e58" providerId="ADAL" clId="{50BE6202-16DB-4E2D-804A-52DC630B9C74}" dt="2022-04-03T15:02:20.090" v="1"/>
          <ac:picMkLst>
            <pc:docMk/>
            <pc:sldMk cId="1388179206" sldId="257"/>
            <ac:picMk id="2" creationId="{00F816E7-40A7-408B-B2F0-3279580BA8C3}"/>
          </ac:picMkLst>
        </pc:picChg>
        <pc:picChg chg="del">
          <ac:chgData name="Joe Harrison" userId="f206b194-a1d2-46c8-b119-2ffce2be4e58" providerId="ADAL" clId="{50BE6202-16DB-4E2D-804A-52DC630B9C74}" dt="2022-04-03T15:02:18.080" v="0" actId="478"/>
          <ac:picMkLst>
            <pc:docMk/>
            <pc:sldMk cId="1388179206" sldId="257"/>
            <ac:picMk id="7" creationId="{8895FFD5-A590-4EA9-8190-AF4CCD87A57C}"/>
          </ac:picMkLst>
        </pc:picChg>
      </pc:sldChg>
      <pc:sldChg chg="addSp delSp modSp mod">
        <pc:chgData name="Joe Harrison" userId="f206b194-a1d2-46c8-b119-2ffce2be4e58" providerId="ADAL" clId="{50BE6202-16DB-4E2D-804A-52DC630B9C74}" dt="2022-04-03T15:02:31.577" v="4" actId="554"/>
        <pc:sldMkLst>
          <pc:docMk/>
          <pc:sldMk cId="170740538" sldId="291"/>
        </pc:sldMkLst>
        <pc:spChg chg="del">
          <ac:chgData name="Joe Harrison" userId="f206b194-a1d2-46c8-b119-2ffce2be4e58" providerId="ADAL" clId="{50BE6202-16DB-4E2D-804A-52DC630B9C74}" dt="2022-04-03T15:02:26.339" v="2" actId="478"/>
          <ac:spMkLst>
            <pc:docMk/>
            <pc:sldMk cId="170740538" sldId="291"/>
            <ac:spMk id="11" creationId="{481EBEE6-DE93-479C-B62E-EB56FF570C30}"/>
          </ac:spMkLst>
        </pc:spChg>
        <pc:grpChg chg="del">
          <ac:chgData name="Joe Harrison" userId="f206b194-a1d2-46c8-b119-2ffce2be4e58" providerId="ADAL" clId="{50BE6202-16DB-4E2D-804A-52DC630B9C74}" dt="2022-04-03T15:02:26.339" v="2" actId="478"/>
          <ac:grpSpMkLst>
            <pc:docMk/>
            <pc:sldMk cId="170740538" sldId="291"/>
            <ac:grpSpMk id="4" creationId="{F7260A50-FFBC-4558-B594-2EA3102590CC}"/>
          </ac:grpSpMkLst>
        </pc:grpChg>
        <pc:grpChg chg="del">
          <ac:chgData name="Joe Harrison" userId="f206b194-a1d2-46c8-b119-2ffce2be4e58" providerId="ADAL" clId="{50BE6202-16DB-4E2D-804A-52DC630B9C74}" dt="2022-04-03T15:02:26.339" v="2" actId="478"/>
          <ac:grpSpMkLst>
            <pc:docMk/>
            <pc:sldMk cId="170740538" sldId="291"/>
            <ac:grpSpMk id="8" creationId="{22E25B2E-F536-4DE3-93FB-2B078B6E08CA}"/>
          </ac:grpSpMkLst>
        </pc:grpChg>
        <pc:grpChg chg="del">
          <ac:chgData name="Joe Harrison" userId="f206b194-a1d2-46c8-b119-2ffce2be4e58" providerId="ADAL" clId="{50BE6202-16DB-4E2D-804A-52DC630B9C74}" dt="2022-04-03T15:02:26.339" v="2" actId="478"/>
          <ac:grpSpMkLst>
            <pc:docMk/>
            <pc:sldMk cId="170740538" sldId="291"/>
            <ac:grpSpMk id="25" creationId="{3BE51282-D234-46E6-9CDB-CDD2897B068D}"/>
          </ac:grpSpMkLst>
        </pc:grpChg>
        <pc:grpChg chg="del">
          <ac:chgData name="Joe Harrison" userId="f206b194-a1d2-46c8-b119-2ffce2be4e58" providerId="ADAL" clId="{50BE6202-16DB-4E2D-804A-52DC630B9C74}" dt="2022-04-03T15:02:26.339" v="2" actId="478"/>
          <ac:grpSpMkLst>
            <pc:docMk/>
            <pc:sldMk cId="170740538" sldId="291"/>
            <ac:grpSpMk id="30" creationId="{75ED47E0-C9F9-4346-A7B8-A490EB50A990}"/>
          </ac:grpSpMkLst>
        </pc:grpChg>
        <pc:picChg chg="add mod">
          <ac:chgData name="Joe Harrison" userId="f206b194-a1d2-46c8-b119-2ffce2be4e58" providerId="ADAL" clId="{50BE6202-16DB-4E2D-804A-52DC630B9C74}" dt="2022-04-03T15:02:31.577" v="4" actId="554"/>
          <ac:picMkLst>
            <pc:docMk/>
            <pc:sldMk cId="170740538" sldId="291"/>
            <ac:picMk id="2" creationId="{428A2E2D-EEBA-417D-A107-227E8EAC9E79}"/>
          </ac:picMkLst>
        </pc:picChg>
      </pc:sldChg>
      <pc:sldChg chg="addSp delSp modSp mod">
        <pc:chgData name="Joe Harrison" userId="f206b194-a1d2-46c8-b119-2ffce2be4e58" providerId="ADAL" clId="{50BE6202-16DB-4E2D-804A-52DC630B9C74}" dt="2022-04-03T15:02:45.602" v="7" actId="554"/>
        <pc:sldMkLst>
          <pc:docMk/>
          <pc:sldMk cId="1675578122" sldId="311"/>
        </pc:sldMkLst>
        <pc:spChg chg="del">
          <ac:chgData name="Joe Harrison" userId="f206b194-a1d2-46c8-b119-2ffce2be4e58" providerId="ADAL" clId="{50BE6202-16DB-4E2D-804A-52DC630B9C74}" dt="2022-04-03T15:02:42.814" v="5" actId="478"/>
          <ac:spMkLst>
            <pc:docMk/>
            <pc:sldMk cId="1675578122" sldId="311"/>
            <ac:spMk id="2" creationId="{A267DC87-9101-4276-8401-73B545C98C67}"/>
          </ac:spMkLst>
        </pc:spChg>
        <pc:spChg chg="del">
          <ac:chgData name="Joe Harrison" userId="f206b194-a1d2-46c8-b119-2ffce2be4e58" providerId="ADAL" clId="{50BE6202-16DB-4E2D-804A-52DC630B9C74}" dt="2022-04-03T15:02:42.814" v="5" actId="478"/>
          <ac:spMkLst>
            <pc:docMk/>
            <pc:sldMk cId="1675578122" sldId="311"/>
            <ac:spMk id="5" creationId="{74E0958A-7435-4040-8314-511E920FE701}"/>
          </ac:spMkLst>
        </pc:spChg>
        <pc:spChg chg="del">
          <ac:chgData name="Joe Harrison" userId="f206b194-a1d2-46c8-b119-2ffce2be4e58" providerId="ADAL" clId="{50BE6202-16DB-4E2D-804A-52DC630B9C74}" dt="2022-04-03T15:02:42.814" v="5" actId="478"/>
          <ac:spMkLst>
            <pc:docMk/>
            <pc:sldMk cId="1675578122" sldId="311"/>
            <ac:spMk id="6" creationId="{256AC8CF-AA54-4A3D-BD2D-BA72C148183D}"/>
          </ac:spMkLst>
        </pc:spChg>
        <pc:spChg chg="del">
          <ac:chgData name="Joe Harrison" userId="f206b194-a1d2-46c8-b119-2ffce2be4e58" providerId="ADAL" clId="{50BE6202-16DB-4E2D-804A-52DC630B9C74}" dt="2022-04-03T15:02:42.814" v="5" actId="478"/>
          <ac:spMkLst>
            <pc:docMk/>
            <pc:sldMk cId="1675578122" sldId="311"/>
            <ac:spMk id="7" creationId="{40DF1FCF-54A5-4065-BA70-FF59E633CBE1}"/>
          </ac:spMkLst>
        </pc:spChg>
        <pc:spChg chg="del">
          <ac:chgData name="Joe Harrison" userId="f206b194-a1d2-46c8-b119-2ffce2be4e58" providerId="ADAL" clId="{50BE6202-16DB-4E2D-804A-52DC630B9C74}" dt="2022-04-03T15:02:42.814" v="5" actId="478"/>
          <ac:spMkLst>
            <pc:docMk/>
            <pc:sldMk cId="1675578122" sldId="311"/>
            <ac:spMk id="11" creationId="{481EBEE6-DE93-479C-B62E-EB56FF570C30}"/>
          </ac:spMkLst>
        </pc:spChg>
        <pc:spChg chg="del">
          <ac:chgData name="Joe Harrison" userId="f206b194-a1d2-46c8-b119-2ffce2be4e58" providerId="ADAL" clId="{50BE6202-16DB-4E2D-804A-52DC630B9C74}" dt="2022-04-03T15:02:42.814" v="5" actId="478"/>
          <ac:spMkLst>
            <pc:docMk/>
            <pc:sldMk cId="1675578122" sldId="311"/>
            <ac:spMk id="16" creationId="{02210068-F056-4790-A4AF-B82F25E40FE4}"/>
          </ac:spMkLst>
        </pc:spChg>
        <pc:spChg chg="del">
          <ac:chgData name="Joe Harrison" userId="f206b194-a1d2-46c8-b119-2ffce2be4e58" providerId="ADAL" clId="{50BE6202-16DB-4E2D-804A-52DC630B9C74}" dt="2022-04-03T15:02:42.814" v="5" actId="478"/>
          <ac:spMkLst>
            <pc:docMk/>
            <pc:sldMk cId="1675578122" sldId="311"/>
            <ac:spMk id="24" creationId="{9863F11E-6EF9-42A3-9ACB-F3C1E575FB13}"/>
          </ac:spMkLst>
        </pc:spChg>
        <pc:grpChg chg="del">
          <ac:chgData name="Joe Harrison" userId="f206b194-a1d2-46c8-b119-2ffce2be4e58" providerId="ADAL" clId="{50BE6202-16DB-4E2D-804A-52DC630B9C74}" dt="2022-04-03T15:02:42.814" v="5" actId="478"/>
          <ac:grpSpMkLst>
            <pc:docMk/>
            <pc:sldMk cId="1675578122" sldId="311"/>
            <ac:grpSpMk id="4" creationId="{F7260A50-FFBC-4558-B594-2EA3102590CC}"/>
          </ac:grpSpMkLst>
        </pc:grpChg>
        <pc:picChg chg="add mod">
          <ac:chgData name="Joe Harrison" userId="f206b194-a1d2-46c8-b119-2ffce2be4e58" providerId="ADAL" clId="{50BE6202-16DB-4E2D-804A-52DC630B9C74}" dt="2022-04-03T15:02:45.602" v="7" actId="554"/>
          <ac:picMkLst>
            <pc:docMk/>
            <pc:sldMk cId="1675578122" sldId="311"/>
            <ac:picMk id="8" creationId="{4D031A8D-9590-4D26-A45F-31DF3606F176}"/>
          </ac:picMkLst>
        </pc:picChg>
        <pc:picChg chg="del">
          <ac:chgData name="Joe Harrison" userId="f206b194-a1d2-46c8-b119-2ffce2be4e58" providerId="ADAL" clId="{50BE6202-16DB-4E2D-804A-52DC630B9C74}" dt="2022-04-03T15:02:42.814" v="5" actId="478"/>
          <ac:picMkLst>
            <pc:docMk/>
            <pc:sldMk cId="1675578122" sldId="311"/>
            <ac:picMk id="1026" creationId="{B20572A1-00E2-4B1C-A963-96FB4C19398F}"/>
          </ac:picMkLst>
        </pc:picChg>
      </pc:sldChg>
      <pc:sldChg chg="addSp delSp modSp mod">
        <pc:chgData name="Joe Harrison" userId="f206b194-a1d2-46c8-b119-2ffce2be4e58" providerId="ADAL" clId="{50BE6202-16DB-4E2D-804A-52DC630B9C74}" dt="2022-04-03T15:02:53.736" v="10" actId="554"/>
        <pc:sldMkLst>
          <pc:docMk/>
          <pc:sldMk cId="1198389961" sldId="312"/>
        </pc:sldMkLst>
        <pc:spChg chg="del">
          <ac:chgData name="Joe Harrison" userId="f206b194-a1d2-46c8-b119-2ffce2be4e58" providerId="ADAL" clId="{50BE6202-16DB-4E2D-804A-52DC630B9C74}" dt="2022-04-03T15:02:50.804" v="8" actId="478"/>
          <ac:spMkLst>
            <pc:docMk/>
            <pc:sldMk cId="1198389961" sldId="312"/>
            <ac:spMk id="11" creationId="{481EBEE6-DE93-479C-B62E-EB56FF570C30}"/>
          </ac:spMkLst>
        </pc:spChg>
        <pc:grpChg chg="del">
          <ac:chgData name="Joe Harrison" userId="f206b194-a1d2-46c8-b119-2ffce2be4e58" providerId="ADAL" clId="{50BE6202-16DB-4E2D-804A-52DC630B9C74}" dt="2022-04-03T15:02:50.804" v="8" actId="478"/>
          <ac:grpSpMkLst>
            <pc:docMk/>
            <pc:sldMk cId="1198389961" sldId="312"/>
            <ac:grpSpMk id="4" creationId="{F7260A50-FFBC-4558-B594-2EA3102590CC}"/>
          </ac:grpSpMkLst>
        </pc:grpChg>
        <pc:grpChg chg="del">
          <ac:chgData name="Joe Harrison" userId="f206b194-a1d2-46c8-b119-2ffce2be4e58" providerId="ADAL" clId="{50BE6202-16DB-4E2D-804A-52DC630B9C74}" dt="2022-04-03T15:02:50.804" v="8" actId="478"/>
          <ac:grpSpMkLst>
            <pc:docMk/>
            <pc:sldMk cId="1198389961" sldId="312"/>
            <ac:grpSpMk id="8" creationId="{22E25B2E-F536-4DE3-93FB-2B078B6E08CA}"/>
          </ac:grpSpMkLst>
        </pc:grpChg>
        <pc:grpChg chg="del">
          <ac:chgData name="Joe Harrison" userId="f206b194-a1d2-46c8-b119-2ffce2be4e58" providerId="ADAL" clId="{50BE6202-16DB-4E2D-804A-52DC630B9C74}" dt="2022-04-03T15:02:50.804" v="8" actId="478"/>
          <ac:grpSpMkLst>
            <pc:docMk/>
            <pc:sldMk cId="1198389961" sldId="312"/>
            <ac:grpSpMk id="25" creationId="{3BE51282-D234-46E6-9CDB-CDD2897B068D}"/>
          </ac:grpSpMkLst>
        </pc:grpChg>
        <pc:grpChg chg="del">
          <ac:chgData name="Joe Harrison" userId="f206b194-a1d2-46c8-b119-2ffce2be4e58" providerId="ADAL" clId="{50BE6202-16DB-4E2D-804A-52DC630B9C74}" dt="2022-04-03T15:02:50.804" v="8" actId="478"/>
          <ac:grpSpMkLst>
            <pc:docMk/>
            <pc:sldMk cId="1198389961" sldId="312"/>
            <ac:grpSpMk id="30" creationId="{75ED47E0-C9F9-4346-A7B8-A490EB50A990}"/>
          </ac:grpSpMkLst>
        </pc:grpChg>
        <pc:picChg chg="add mod">
          <ac:chgData name="Joe Harrison" userId="f206b194-a1d2-46c8-b119-2ffce2be4e58" providerId="ADAL" clId="{50BE6202-16DB-4E2D-804A-52DC630B9C74}" dt="2022-04-03T15:02:53.736" v="10" actId="554"/>
          <ac:picMkLst>
            <pc:docMk/>
            <pc:sldMk cId="1198389961" sldId="312"/>
            <ac:picMk id="2" creationId="{1A389A63-B379-4141-A6EE-B9BE87D7BF0D}"/>
          </ac:picMkLst>
        </pc:picChg>
      </pc:sldChg>
      <pc:sldChg chg="addSp delSp modSp mod">
        <pc:chgData name="Joe Harrison" userId="f206b194-a1d2-46c8-b119-2ffce2be4e58" providerId="ADAL" clId="{50BE6202-16DB-4E2D-804A-52DC630B9C74}" dt="2022-04-03T15:02:59.726" v="13" actId="554"/>
        <pc:sldMkLst>
          <pc:docMk/>
          <pc:sldMk cId="87589498" sldId="313"/>
        </pc:sldMkLst>
        <pc:spChg chg="del">
          <ac:chgData name="Joe Harrison" userId="f206b194-a1d2-46c8-b119-2ffce2be4e58" providerId="ADAL" clId="{50BE6202-16DB-4E2D-804A-52DC630B9C74}" dt="2022-04-03T15:02:57.517" v="11" actId="478"/>
          <ac:spMkLst>
            <pc:docMk/>
            <pc:sldMk cId="87589498" sldId="313"/>
            <ac:spMk id="2" creationId="{A267DC87-9101-4276-8401-73B545C98C67}"/>
          </ac:spMkLst>
        </pc:spChg>
        <pc:spChg chg="del">
          <ac:chgData name="Joe Harrison" userId="f206b194-a1d2-46c8-b119-2ffce2be4e58" providerId="ADAL" clId="{50BE6202-16DB-4E2D-804A-52DC630B9C74}" dt="2022-04-03T15:02:57.517" v="11" actId="478"/>
          <ac:spMkLst>
            <pc:docMk/>
            <pc:sldMk cId="87589498" sldId="313"/>
            <ac:spMk id="5" creationId="{74E0958A-7435-4040-8314-511E920FE701}"/>
          </ac:spMkLst>
        </pc:spChg>
        <pc:spChg chg="del">
          <ac:chgData name="Joe Harrison" userId="f206b194-a1d2-46c8-b119-2ffce2be4e58" providerId="ADAL" clId="{50BE6202-16DB-4E2D-804A-52DC630B9C74}" dt="2022-04-03T15:02:57.517" v="11" actId="478"/>
          <ac:spMkLst>
            <pc:docMk/>
            <pc:sldMk cId="87589498" sldId="313"/>
            <ac:spMk id="6" creationId="{256AC8CF-AA54-4A3D-BD2D-BA72C148183D}"/>
          </ac:spMkLst>
        </pc:spChg>
        <pc:spChg chg="del">
          <ac:chgData name="Joe Harrison" userId="f206b194-a1d2-46c8-b119-2ffce2be4e58" providerId="ADAL" clId="{50BE6202-16DB-4E2D-804A-52DC630B9C74}" dt="2022-04-03T15:02:57.517" v="11" actId="478"/>
          <ac:spMkLst>
            <pc:docMk/>
            <pc:sldMk cId="87589498" sldId="313"/>
            <ac:spMk id="7" creationId="{40DF1FCF-54A5-4065-BA70-FF59E633CBE1}"/>
          </ac:spMkLst>
        </pc:spChg>
        <pc:spChg chg="del">
          <ac:chgData name="Joe Harrison" userId="f206b194-a1d2-46c8-b119-2ffce2be4e58" providerId="ADAL" clId="{50BE6202-16DB-4E2D-804A-52DC630B9C74}" dt="2022-04-03T15:02:57.517" v="11" actId="478"/>
          <ac:spMkLst>
            <pc:docMk/>
            <pc:sldMk cId="87589498" sldId="313"/>
            <ac:spMk id="14" creationId="{DE6239B4-63BB-4FC3-9D04-640C5CAF1400}"/>
          </ac:spMkLst>
        </pc:spChg>
        <pc:spChg chg="del">
          <ac:chgData name="Joe Harrison" userId="f206b194-a1d2-46c8-b119-2ffce2be4e58" providerId="ADAL" clId="{50BE6202-16DB-4E2D-804A-52DC630B9C74}" dt="2022-04-03T15:02:57.517" v="11" actId="478"/>
          <ac:spMkLst>
            <pc:docMk/>
            <pc:sldMk cId="87589498" sldId="313"/>
            <ac:spMk id="15" creationId="{C0BF723E-6ACC-40EA-A4DE-0CD821084C25}"/>
          </ac:spMkLst>
        </pc:spChg>
        <pc:spChg chg="del">
          <ac:chgData name="Joe Harrison" userId="f206b194-a1d2-46c8-b119-2ffce2be4e58" providerId="ADAL" clId="{50BE6202-16DB-4E2D-804A-52DC630B9C74}" dt="2022-04-03T15:02:57.517" v="11" actId="478"/>
          <ac:spMkLst>
            <pc:docMk/>
            <pc:sldMk cId="87589498" sldId="313"/>
            <ac:spMk id="16" creationId="{02210068-F056-4790-A4AF-B82F25E40FE4}"/>
          </ac:spMkLst>
        </pc:spChg>
        <pc:grpChg chg="del">
          <ac:chgData name="Joe Harrison" userId="f206b194-a1d2-46c8-b119-2ffce2be4e58" providerId="ADAL" clId="{50BE6202-16DB-4E2D-804A-52DC630B9C74}" dt="2022-04-03T15:02:57.517" v="11" actId="478"/>
          <ac:grpSpMkLst>
            <pc:docMk/>
            <pc:sldMk cId="87589498" sldId="313"/>
            <ac:grpSpMk id="4" creationId="{F7260A50-FFBC-4558-B594-2EA3102590CC}"/>
          </ac:grpSpMkLst>
        </pc:grpChg>
        <pc:picChg chg="add mod">
          <ac:chgData name="Joe Harrison" userId="f206b194-a1d2-46c8-b119-2ffce2be4e58" providerId="ADAL" clId="{50BE6202-16DB-4E2D-804A-52DC630B9C74}" dt="2022-04-03T15:02:59.726" v="13" actId="554"/>
          <ac:picMkLst>
            <pc:docMk/>
            <pc:sldMk cId="87589498" sldId="313"/>
            <ac:picMk id="8" creationId="{A59205F8-2184-4079-8A5E-24D9747E0D5E}"/>
          </ac:picMkLst>
        </pc:picChg>
        <pc:picChg chg="del">
          <ac:chgData name="Joe Harrison" userId="f206b194-a1d2-46c8-b119-2ffce2be4e58" providerId="ADAL" clId="{50BE6202-16DB-4E2D-804A-52DC630B9C74}" dt="2022-04-03T15:02:57.517" v="11" actId="478"/>
          <ac:picMkLst>
            <pc:docMk/>
            <pc:sldMk cId="87589498" sldId="313"/>
            <ac:picMk id="1026" creationId="{B20572A1-00E2-4B1C-A963-96FB4C19398F}"/>
          </ac:picMkLst>
        </pc:picChg>
      </pc:sldChg>
      <pc:sldChg chg="addSp delSp modSp mod">
        <pc:chgData name="Joe Harrison" userId="f206b194-a1d2-46c8-b119-2ffce2be4e58" providerId="ADAL" clId="{50BE6202-16DB-4E2D-804A-52DC630B9C74}" dt="2022-04-03T15:03:09.572" v="18" actId="554"/>
        <pc:sldMkLst>
          <pc:docMk/>
          <pc:sldMk cId="1452370228" sldId="314"/>
        </pc:sldMkLst>
        <pc:spChg chg="add del">
          <ac:chgData name="Joe Harrison" userId="f206b194-a1d2-46c8-b119-2ffce2be4e58" providerId="ADAL" clId="{50BE6202-16DB-4E2D-804A-52DC630B9C74}" dt="2022-04-03T15:03:06.517" v="16" actId="478"/>
          <ac:spMkLst>
            <pc:docMk/>
            <pc:sldMk cId="1452370228" sldId="314"/>
            <ac:spMk id="11" creationId="{481EBEE6-DE93-479C-B62E-EB56FF570C30}"/>
          </ac:spMkLst>
        </pc:spChg>
        <pc:grpChg chg="add del">
          <ac:chgData name="Joe Harrison" userId="f206b194-a1d2-46c8-b119-2ffce2be4e58" providerId="ADAL" clId="{50BE6202-16DB-4E2D-804A-52DC630B9C74}" dt="2022-04-03T15:03:06.517" v="16" actId="478"/>
          <ac:grpSpMkLst>
            <pc:docMk/>
            <pc:sldMk cId="1452370228" sldId="314"/>
            <ac:grpSpMk id="4" creationId="{F7260A50-FFBC-4558-B594-2EA3102590CC}"/>
          </ac:grpSpMkLst>
        </pc:grpChg>
        <pc:grpChg chg="add del">
          <ac:chgData name="Joe Harrison" userId="f206b194-a1d2-46c8-b119-2ffce2be4e58" providerId="ADAL" clId="{50BE6202-16DB-4E2D-804A-52DC630B9C74}" dt="2022-04-03T15:03:06.517" v="16" actId="478"/>
          <ac:grpSpMkLst>
            <pc:docMk/>
            <pc:sldMk cId="1452370228" sldId="314"/>
            <ac:grpSpMk id="8" creationId="{22E25B2E-F536-4DE3-93FB-2B078B6E08CA}"/>
          </ac:grpSpMkLst>
        </pc:grpChg>
        <pc:grpChg chg="add del">
          <ac:chgData name="Joe Harrison" userId="f206b194-a1d2-46c8-b119-2ffce2be4e58" providerId="ADAL" clId="{50BE6202-16DB-4E2D-804A-52DC630B9C74}" dt="2022-04-03T15:03:06.517" v="16" actId="478"/>
          <ac:grpSpMkLst>
            <pc:docMk/>
            <pc:sldMk cId="1452370228" sldId="314"/>
            <ac:grpSpMk id="25" creationId="{3BE51282-D234-46E6-9CDB-CDD2897B068D}"/>
          </ac:grpSpMkLst>
        </pc:grpChg>
        <pc:grpChg chg="add del">
          <ac:chgData name="Joe Harrison" userId="f206b194-a1d2-46c8-b119-2ffce2be4e58" providerId="ADAL" clId="{50BE6202-16DB-4E2D-804A-52DC630B9C74}" dt="2022-04-03T15:03:06.517" v="16" actId="478"/>
          <ac:grpSpMkLst>
            <pc:docMk/>
            <pc:sldMk cId="1452370228" sldId="314"/>
            <ac:grpSpMk id="30" creationId="{75ED47E0-C9F9-4346-A7B8-A490EB50A990}"/>
          </ac:grpSpMkLst>
        </pc:grpChg>
        <pc:picChg chg="add mod">
          <ac:chgData name="Joe Harrison" userId="f206b194-a1d2-46c8-b119-2ffce2be4e58" providerId="ADAL" clId="{50BE6202-16DB-4E2D-804A-52DC630B9C74}" dt="2022-04-03T15:03:09.572" v="18" actId="554"/>
          <ac:picMkLst>
            <pc:docMk/>
            <pc:sldMk cId="1452370228" sldId="314"/>
            <ac:picMk id="2" creationId="{8D07C43F-3D4D-4C2F-927E-5C871C43C161}"/>
          </ac:picMkLst>
        </pc:picChg>
      </pc:sldChg>
      <pc:sldChg chg="addSp delSp modSp mod">
        <pc:chgData name="Joe Harrison" userId="f206b194-a1d2-46c8-b119-2ffce2be4e58" providerId="ADAL" clId="{50BE6202-16DB-4E2D-804A-52DC630B9C74}" dt="2022-04-03T15:03:15.704" v="22" actId="554"/>
        <pc:sldMkLst>
          <pc:docMk/>
          <pc:sldMk cId="1804107226" sldId="315"/>
        </pc:sldMkLst>
        <pc:spChg chg="del">
          <ac:chgData name="Joe Harrison" userId="f206b194-a1d2-46c8-b119-2ffce2be4e58" providerId="ADAL" clId="{50BE6202-16DB-4E2D-804A-52DC630B9C74}" dt="2022-04-03T15:03:12.627" v="19" actId="478"/>
          <ac:spMkLst>
            <pc:docMk/>
            <pc:sldMk cId="1804107226" sldId="315"/>
            <ac:spMk id="2" creationId="{A267DC87-9101-4276-8401-73B545C98C67}"/>
          </ac:spMkLst>
        </pc:spChg>
        <pc:spChg chg="del">
          <ac:chgData name="Joe Harrison" userId="f206b194-a1d2-46c8-b119-2ffce2be4e58" providerId="ADAL" clId="{50BE6202-16DB-4E2D-804A-52DC630B9C74}" dt="2022-04-03T15:03:12.627" v="19" actId="478"/>
          <ac:spMkLst>
            <pc:docMk/>
            <pc:sldMk cId="1804107226" sldId="315"/>
            <ac:spMk id="5" creationId="{74E0958A-7435-4040-8314-511E920FE701}"/>
          </ac:spMkLst>
        </pc:spChg>
        <pc:spChg chg="del">
          <ac:chgData name="Joe Harrison" userId="f206b194-a1d2-46c8-b119-2ffce2be4e58" providerId="ADAL" clId="{50BE6202-16DB-4E2D-804A-52DC630B9C74}" dt="2022-04-03T15:03:12.627" v="19" actId="478"/>
          <ac:spMkLst>
            <pc:docMk/>
            <pc:sldMk cId="1804107226" sldId="315"/>
            <ac:spMk id="6" creationId="{256AC8CF-AA54-4A3D-BD2D-BA72C148183D}"/>
          </ac:spMkLst>
        </pc:spChg>
        <pc:spChg chg="del">
          <ac:chgData name="Joe Harrison" userId="f206b194-a1d2-46c8-b119-2ffce2be4e58" providerId="ADAL" clId="{50BE6202-16DB-4E2D-804A-52DC630B9C74}" dt="2022-04-03T15:03:12.627" v="19" actId="478"/>
          <ac:spMkLst>
            <pc:docMk/>
            <pc:sldMk cId="1804107226" sldId="315"/>
            <ac:spMk id="7" creationId="{40DF1FCF-54A5-4065-BA70-FF59E633CBE1}"/>
          </ac:spMkLst>
        </pc:spChg>
        <pc:spChg chg="del">
          <ac:chgData name="Joe Harrison" userId="f206b194-a1d2-46c8-b119-2ffce2be4e58" providerId="ADAL" clId="{50BE6202-16DB-4E2D-804A-52DC630B9C74}" dt="2022-04-03T15:03:12.627" v="19" actId="478"/>
          <ac:spMkLst>
            <pc:docMk/>
            <pc:sldMk cId="1804107226" sldId="315"/>
            <ac:spMk id="14" creationId="{DE6239B4-63BB-4FC3-9D04-640C5CAF1400}"/>
          </ac:spMkLst>
        </pc:spChg>
        <pc:spChg chg="del">
          <ac:chgData name="Joe Harrison" userId="f206b194-a1d2-46c8-b119-2ffce2be4e58" providerId="ADAL" clId="{50BE6202-16DB-4E2D-804A-52DC630B9C74}" dt="2022-04-03T15:03:12.627" v="19" actId="478"/>
          <ac:spMkLst>
            <pc:docMk/>
            <pc:sldMk cId="1804107226" sldId="315"/>
            <ac:spMk id="16" creationId="{02210068-F056-4790-A4AF-B82F25E40FE4}"/>
          </ac:spMkLst>
        </pc:spChg>
        <pc:spChg chg="del">
          <ac:chgData name="Joe Harrison" userId="f206b194-a1d2-46c8-b119-2ffce2be4e58" providerId="ADAL" clId="{50BE6202-16DB-4E2D-804A-52DC630B9C74}" dt="2022-04-03T15:03:12.627" v="19" actId="478"/>
          <ac:spMkLst>
            <pc:docMk/>
            <pc:sldMk cId="1804107226" sldId="315"/>
            <ac:spMk id="19" creationId="{642F9C5C-5EB7-464E-BB29-8BFF3F6322B0}"/>
          </ac:spMkLst>
        </pc:spChg>
        <pc:grpChg chg="del">
          <ac:chgData name="Joe Harrison" userId="f206b194-a1d2-46c8-b119-2ffce2be4e58" providerId="ADAL" clId="{50BE6202-16DB-4E2D-804A-52DC630B9C74}" dt="2022-04-03T15:03:12.627" v="19" actId="478"/>
          <ac:grpSpMkLst>
            <pc:docMk/>
            <pc:sldMk cId="1804107226" sldId="315"/>
            <ac:grpSpMk id="4" creationId="{F7260A50-FFBC-4558-B594-2EA3102590CC}"/>
          </ac:grpSpMkLst>
        </pc:grpChg>
        <pc:picChg chg="add mod">
          <ac:chgData name="Joe Harrison" userId="f206b194-a1d2-46c8-b119-2ffce2be4e58" providerId="ADAL" clId="{50BE6202-16DB-4E2D-804A-52DC630B9C74}" dt="2022-04-03T15:03:15.704" v="22" actId="554"/>
          <ac:picMkLst>
            <pc:docMk/>
            <pc:sldMk cId="1804107226" sldId="315"/>
            <ac:picMk id="8" creationId="{9B9F8E9A-21E2-4A42-A78E-34B9F46432D4}"/>
          </ac:picMkLst>
        </pc:picChg>
        <pc:picChg chg="del">
          <ac:chgData name="Joe Harrison" userId="f206b194-a1d2-46c8-b119-2ffce2be4e58" providerId="ADAL" clId="{50BE6202-16DB-4E2D-804A-52DC630B9C74}" dt="2022-04-03T15:03:12.627" v="19" actId="478"/>
          <ac:picMkLst>
            <pc:docMk/>
            <pc:sldMk cId="1804107226" sldId="315"/>
            <ac:picMk id="1026" creationId="{B20572A1-00E2-4B1C-A963-96FB4C19398F}"/>
          </ac:picMkLst>
        </pc:picChg>
      </pc:sldChg>
      <pc:sldChg chg="addSp delSp modSp mod">
        <pc:chgData name="Joe Harrison" userId="f206b194-a1d2-46c8-b119-2ffce2be4e58" providerId="ADAL" clId="{50BE6202-16DB-4E2D-804A-52DC630B9C74}" dt="2022-04-03T15:03:21.433" v="25" actId="554"/>
        <pc:sldMkLst>
          <pc:docMk/>
          <pc:sldMk cId="3774809119" sldId="316"/>
        </pc:sldMkLst>
        <pc:spChg chg="del">
          <ac:chgData name="Joe Harrison" userId="f206b194-a1d2-46c8-b119-2ffce2be4e58" providerId="ADAL" clId="{50BE6202-16DB-4E2D-804A-52DC630B9C74}" dt="2022-04-03T15:03:18.682" v="23" actId="478"/>
          <ac:spMkLst>
            <pc:docMk/>
            <pc:sldMk cId="3774809119" sldId="316"/>
            <ac:spMk id="11" creationId="{481EBEE6-DE93-479C-B62E-EB56FF570C30}"/>
          </ac:spMkLst>
        </pc:spChg>
        <pc:grpChg chg="del">
          <ac:chgData name="Joe Harrison" userId="f206b194-a1d2-46c8-b119-2ffce2be4e58" providerId="ADAL" clId="{50BE6202-16DB-4E2D-804A-52DC630B9C74}" dt="2022-04-03T15:03:18.682" v="23" actId="478"/>
          <ac:grpSpMkLst>
            <pc:docMk/>
            <pc:sldMk cId="3774809119" sldId="316"/>
            <ac:grpSpMk id="4" creationId="{F7260A50-FFBC-4558-B594-2EA3102590CC}"/>
          </ac:grpSpMkLst>
        </pc:grpChg>
        <pc:grpChg chg="del">
          <ac:chgData name="Joe Harrison" userId="f206b194-a1d2-46c8-b119-2ffce2be4e58" providerId="ADAL" clId="{50BE6202-16DB-4E2D-804A-52DC630B9C74}" dt="2022-04-03T15:03:18.682" v="23" actId="478"/>
          <ac:grpSpMkLst>
            <pc:docMk/>
            <pc:sldMk cId="3774809119" sldId="316"/>
            <ac:grpSpMk id="8" creationId="{22E25B2E-F536-4DE3-93FB-2B078B6E08CA}"/>
          </ac:grpSpMkLst>
        </pc:grpChg>
        <pc:grpChg chg="del">
          <ac:chgData name="Joe Harrison" userId="f206b194-a1d2-46c8-b119-2ffce2be4e58" providerId="ADAL" clId="{50BE6202-16DB-4E2D-804A-52DC630B9C74}" dt="2022-04-03T15:03:18.682" v="23" actId="478"/>
          <ac:grpSpMkLst>
            <pc:docMk/>
            <pc:sldMk cId="3774809119" sldId="316"/>
            <ac:grpSpMk id="25" creationId="{3BE51282-D234-46E6-9CDB-CDD2897B068D}"/>
          </ac:grpSpMkLst>
        </pc:grpChg>
        <pc:grpChg chg="del">
          <ac:chgData name="Joe Harrison" userId="f206b194-a1d2-46c8-b119-2ffce2be4e58" providerId="ADAL" clId="{50BE6202-16DB-4E2D-804A-52DC630B9C74}" dt="2022-04-03T15:03:18.682" v="23" actId="478"/>
          <ac:grpSpMkLst>
            <pc:docMk/>
            <pc:sldMk cId="3774809119" sldId="316"/>
            <ac:grpSpMk id="30" creationId="{75ED47E0-C9F9-4346-A7B8-A490EB50A990}"/>
          </ac:grpSpMkLst>
        </pc:grpChg>
        <pc:picChg chg="add mod">
          <ac:chgData name="Joe Harrison" userId="f206b194-a1d2-46c8-b119-2ffce2be4e58" providerId="ADAL" clId="{50BE6202-16DB-4E2D-804A-52DC630B9C74}" dt="2022-04-03T15:03:21.433" v="25" actId="554"/>
          <ac:picMkLst>
            <pc:docMk/>
            <pc:sldMk cId="3774809119" sldId="316"/>
            <ac:picMk id="2" creationId="{BEC93EFB-369E-4DB5-B82A-6EF5E9607A44}"/>
          </ac:picMkLst>
        </pc:picChg>
      </pc:sldChg>
      <pc:sldChg chg="addSp delSp modSp mod">
        <pc:chgData name="Joe Harrison" userId="f206b194-a1d2-46c8-b119-2ffce2be4e58" providerId="ADAL" clId="{50BE6202-16DB-4E2D-804A-52DC630B9C74}" dt="2022-04-03T15:03:32.871" v="34" actId="554"/>
        <pc:sldMkLst>
          <pc:docMk/>
          <pc:sldMk cId="2015975184" sldId="317"/>
        </pc:sldMkLst>
        <pc:spChg chg="add del">
          <ac:chgData name="Joe Harrison" userId="f206b194-a1d2-46c8-b119-2ffce2be4e58" providerId="ADAL" clId="{50BE6202-16DB-4E2D-804A-52DC630B9C74}" dt="2022-04-03T15:03:25.952" v="28" actId="478"/>
          <ac:spMkLst>
            <pc:docMk/>
            <pc:sldMk cId="2015975184" sldId="317"/>
            <ac:spMk id="2" creationId="{A267DC87-9101-4276-8401-73B545C98C67}"/>
          </ac:spMkLst>
        </pc:spChg>
        <pc:spChg chg="add del">
          <ac:chgData name="Joe Harrison" userId="f206b194-a1d2-46c8-b119-2ffce2be4e58" providerId="ADAL" clId="{50BE6202-16DB-4E2D-804A-52DC630B9C74}" dt="2022-04-03T15:03:25.952" v="28" actId="478"/>
          <ac:spMkLst>
            <pc:docMk/>
            <pc:sldMk cId="2015975184" sldId="317"/>
            <ac:spMk id="5" creationId="{74E0958A-7435-4040-8314-511E920FE701}"/>
          </ac:spMkLst>
        </pc:spChg>
        <pc:spChg chg="add del">
          <ac:chgData name="Joe Harrison" userId="f206b194-a1d2-46c8-b119-2ffce2be4e58" providerId="ADAL" clId="{50BE6202-16DB-4E2D-804A-52DC630B9C74}" dt="2022-04-03T15:03:25.952" v="28" actId="478"/>
          <ac:spMkLst>
            <pc:docMk/>
            <pc:sldMk cId="2015975184" sldId="317"/>
            <ac:spMk id="6" creationId="{256AC8CF-AA54-4A3D-BD2D-BA72C148183D}"/>
          </ac:spMkLst>
        </pc:spChg>
        <pc:spChg chg="add del">
          <ac:chgData name="Joe Harrison" userId="f206b194-a1d2-46c8-b119-2ffce2be4e58" providerId="ADAL" clId="{50BE6202-16DB-4E2D-804A-52DC630B9C74}" dt="2022-04-03T15:03:25.952" v="28" actId="478"/>
          <ac:spMkLst>
            <pc:docMk/>
            <pc:sldMk cId="2015975184" sldId="317"/>
            <ac:spMk id="7" creationId="{40DF1FCF-54A5-4065-BA70-FF59E633CBE1}"/>
          </ac:spMkLst>
        </pc:spChg>
        <pc:spChg chg="add del">
          <ac:chgData name="Joe Harrison" userId="f206b194-a1d2-46c8-b119-2ffce2be4e58" providerId="ADAL" clId="{50BE6202-16DB-4E2D-804A-52DC630B9C74}" dt="2022-04-03T15:03:25.952" v="28" actId="478"/>
          <ac:spMkLst>
            <pc:docMk/>
            <pc:sldMk cId="2015975184" sldId="317"/>
            <ac:spMk id="11" creationId="{481EBEE6-DE93-479C-B62E-EB56FF570C30}"/>
          </ac:spMkLst>
        </pc:spChg>
        <pc:spChg chg="add del mod">
          <ac:chgData name="Joe Harrison" userId="f206b194-a1d2-46c8-b119-2ffce2be4e58" providerId="ADAL" clId="{50BE6202-16DB-4E2D-804A-52DC630B9C74}" dt="2022-04-03T15:03:29.911" v="32"/>
          <ac:spMkLst>
            <pc:docMk/>
            <pc:sldMk cId="2015975184" sldId="317"/>
            <ac:spMk id="14" creationId="{14FA3FF7-7E74-458D-96C6-BCB725CC68A3}"/>
          </ac:spMkLst>
        </pc:spChg>
        <pc:spChg chg="add del">
          <ac:chgData name="Joe Harrison" userId="f206b194-a1d2-46c8-b119-2ffce2be4e58" providerId="ADAL" clId="{50BE6202-16DB-4E2D-804A-52DC630B9C74}" dt="2022-04-03T15:03:25.952" v="28" actId="478"/>
          <ac:spMkLst>
            <pc:docMk/>
            <pc:sldMk cId="2015975184" sldId="317"/>
            <ac:spMk id="16" creationId="{02210068-F056-4790-A4AF-B82F25E40FE4}"/>
          </ac:spMkLst>
        </pc:spChg>
        <pc:spChg chg="mod">
          <ac:chgData name="Joe Harrison" userId="f206b194-a1d2-46c8-b119-2ffce2be4e58" providerId="ADAL" clId="{50BE6202-16DB-4E2D-804A-52DC630B9C74}" dt="2022-04-03T15:03:29.345" v="31" actId="12788"/>
          <ac:spMkLst>
            <pc:docMk/>
            <pc:sldMk cId="2015975184" sldId="317"/>
            <ac:spMk id="20" creationId="{4302EA3E-E1BB-4F42-9F72-BFA074A5AFE8}"/>
          </ac:spMkLst>
        </pc:spChg>
        <pc:spChg chg="add del mod">
          <ac:chgData name="Joe Harrison" userId="f206b194-a1d2-46c8-b119-2ffce2be4e58" providerId="ADAL" clId="{50BE6202-16DB-4E2D-804A-52DC630B9C74}" dt="2022-04-03T15:03:29.911" v="32"/>
          <ac:spMkLst>
            <pc:docMk/>
            <pc:sldMk cId="2015975184" sldId="317"/>
            <ac:spMk id="22" creationId="{729F448F-85A9-4D32-967D-B109A2FBAEDC}"/>
          </ac:spMkLst>
        </pc:spChg>
        <pc:spChg chg="add del mod">
          <ac:chgData name="Joe Harrison" userId="f206b194-a1d2-46c8-b119-2ffce2be4e58" providerId="ADAL" clId="{50BE6202-16DB-4E2D-804A-52DC630B9C74}" dt="2022-04-03T15:03:29.911" v="32"/>
          <ac:spMkLst>
            <pc:docMk/>
            <pc:sldMk cId="2015975184" sldId="317"/>
            <ac:spMk id="23" creationId="{8A993DBE-0369-419D-96BB-C95EAAFB2710}"/>
          </ac:spMkLst>
        </pc:spChg>
        <pc:spChg chg="add del">
          <ac:chgData name="Joe Harrison" userId="f206b194-a1d2-46c8-b119-2ffce2be4e58" providerId="ADAL" clId="{50BE6202-16DB-4E2D-804A-52DC630B9C74}" dt="2022-04-03T15:03:25.952" v="28" actId="478"/>
          <ac:spMkLst>
            <pc:docMk/>
            <pc:sldMk cId="2015975184" sldId="317"/>
            <ac:spMk id="24" creationId="{9863F11E-6EF9-42A3-9ACB-F3C1E575FB13}"/>
          </ac:spMkLst>
        </pc:spChg>
        <pc:spChg chg="add del mod">
          <ac:chgData name="Joe Harrison" userId="f206b194-a1d2-46c8-b119-2ffce2be4e58" providerId="ADAL" clId="{50BE6202-16DB-4E2D-804A-52DC630B9C74}" dt="2022-04-03T15:03:29.911" v="32"/>
          <ac:spMkLst>
            <pc:docMk/>
            <pc:sldMk cId="2015975184" sldId="317"/>
            <ac:spMk id="25" creationId="{FFB68EBD-A247-40E6-90EB-8850E7D29C86}"/>
          </ac:spMkLst>
        </pc:spChg>
        <pc:spChg chg="add del mod">
          <ac:chgData name="Joe Harrison" userId="f206b194-a1d2-46c8-b119-2ffce2be4e58" providerId="ADAL" clId="{50BE6202-16DB-4E2D-804A-52DC630B9C74}" dt="2022-04-03T15:03:29.911" v="32"/>
          <ac:spMkLst>
            <pc:docMk/>
            <pc:sldMk cId="2015975184" sldId="317"/>
            <ac:spMk id="26" creationId="{313B7F42-3693-4463-A902-A196731B8483}"/>
          </ac:spMkLst>
        </pc:spChg>
        <pc:spChg chg="add del mod">
          <ac:chgData name="Joe Harrison" userId="f206b194-a1d2-46c8-b119-2ffce2be4e58" providerId="ADAL" clId="{50BE6202-16DB-4E2D-804A-52DC630B9C74}" dt="2022-04-03T15:03:29.911" v="32"/>
          <ac:spMkLst>
            <pc:docMk/>
            <pc:sldMk cId="2015975184" sldId="317"/>
            <ac:spMk id="27" creationId="{65CEFD74-BD9C-4CDA-8539-F080D7AE9BBD}"/>
          </ac:spMkLst>
        </pc:spChg>
        <pc:spChg chg="add del mod">
          <ac:chgData name="Joe Harrison" userId="f206b194-a1d2-46c8-b119-2ffce2be4e58" providerId="ADAL" clId="{50BE6202-16DB-4E2D-804A-52DC630B9C74}" dt="2022-04-03T15:03:29.911" v="32"/>
          <ac:spMkLst>
            <pc:docMk/>
            <pc:sldMk cId="2015975184" sldId="317"/>
            <ac:spMk id="28" creationId="{0614738D-5B22-4D8F-A455-6571C8166AEF}"/>
          </ac:spMkLst>
        </pc:spChg>
        <pc:grpChg chg="add del">
          <ac:chgData name="Joe Harrison" userId="f206b194-a1d2-46c8-b119-2ffce2be4e58" providerId="ADAL" clId="{50BE6202-16DB-4E2D-804A-52DC630B9C74}" dt="2022-04-03T15:03:25.952" v="28" actId="478"/>
          <ac:grpSpMkLst>
            <pc:docMk/>
            <pc:sldMk cId="2015975184" sldId="317"/>
            <ac:grpSpMk id="4" creationId="{F7260A50-FFBC-4558-B594-2EA3102590CC}"/>
          </ac:grpSpMkLst>
        </pc:grpChg>
        <pc:grpChg chg="add del mod">
          <ac:chgData name="Joe Harrison" userId="f206b194-a1d2-46c8-b119-2ffce2be4e58" providerId="ADAL" clId="{50BE6202-16DB-4E2D-804A-52DC630B9C74}" dt="2022-04-03T15:03:29.911" v="32"/>
          <ac:grpSpMkLst>
            <pc:docMk/>
            <pc:sldMk cId="2015975184" sldId="317"/>
            <ac:grpSpMk id="15" creationId="{9FD2F9DC-A967-472A-97C2-7614C5069CF7}"/>
          </ac:grpSpMkLst>
        </pc:grpChg>
        <pc:picChg chg="add mod">
          <ac:chgData name="Joe Harrison" userId="f206b194-a1d2-46c8-b119-2ffce2be4e58" providerId="ADAL" clId="{50BE6202-16DB-4E2D-804A-52DC630B9C74}" dt="2022-04-03T15:03:32.871" v="34" actId="554"/>
          <ac:picMkLst>
            <pc:docMk/>
            <pc:sldMk cId="2015975184" sldId="317"/>
            <ac:picMk id="8" creationId="{4E116844-8E09-46D8-ADAC-6B6667C7E5B3}"/>
          </ac:picMkLst>
        </pc:picChg>
        <pc:picChg chg="mod">
          <ac:chgData name="Joe Harrison" userId="f206b194-a1d2-46c8-b119-2ffce2be4e58" providerId="ADAL" clId="{50BE6202-16DB-4E2D-804A-52DC630B9C74}" dt="2022-04-03T15:03:29.345" v="31" actId="12788"/>
          <ac:picMkLst>
            <pc:docMk/>
            <pc:sldMk cId="2015975184" sldId="317"/>
            <ac:picMk id="19" creationId="{D18283D2-545F-4996-9F37-074E2FBF1171}"/>
          </ac:picMkLst>
        </pc:picChg>
        <pc:picChg chg="mod">
          <ac:chgData name="Joe Harrison" userId="f206b194-a1d2-46c8-b119-2ffce2be4e58" providerId="ADAL" clId="{50BE6202-16DB-4E2D-804A-52DC630B9C74}" dt="2022-04-03T15:03:29.345" v="31" actId="12788"/>
          <ac:picMkLst>
            <pc:docMk/>
            <pc:sldMk cId="2015975184" sldId="317"/>
            <ac:picMk id="21" creationId="{445BEED1-2D4C-4058-BA56-1F85AD8F97E1}"/>
          </ac:picMkLst>
        </pc:picChg>
        <pc:picChg chg="add del mod">
          <ac:chgData name="Joe Harrison" userId="f206b194-a1d2-46c8-b119-2ffce2be4e58" providerId="ADAL" clId="{50BE6202-16DB-4E2D-804A-52DC630B9C74}" dt="2022-04-03T15:03:29.911" v="32"/>
          <ac:picMkLst>
            <pc:docMk/>
            <pc:sldMk cId="2015975184" sldId="317"/>
            <ac:picMk id="29" creationId="{4F719802-7944-43FC-8761-241E0B650A3C}"/>
          </ac:picMkLst>
        </pc:picChg>
        <pc:picChg chg="add del">
          <ac:chgData name="Joe Harrison" userId="f206b194-a1d2-46c8-b119-2ffce2be4e58" providerId="ADAL" clId="{50BE6202-16DB-4E2D-804A-52DC630B9C74}" dt="2022-04-03T15:03:25.952" v="28" actId="478"/>
          <ac:picMkLst>
            <pc:docMk/>
            <pc:sldMk cId="2015975184" sldId="317"/>
            <ac:picMk id="1026" creationId="{B20572A1-00E2-4B1C-A963-96FB4C19398F}"/>
          </ac:picMkLst>
        </pc:picChg>
      </pc:sldChg>
      <pc:sldChg chg="addSp delSp modSp mod">
        <pc:chgData name="Joe Harrison" userId="f206b194-a1d2-46c8-b119-2ffce2be4e58" providerId="ADAL" clId="{50BE6202-16DB-4E2D-804A-52DC630B9C74}" dt="2022-04-03T15:03:44.955" v="37" actId="554"/>
        <pc:sldMkLst>
          <pc:docMk/>
          <pc:sldMk cId="528059757" sldId="318"/>
        </pc:sldMkLst>
        <pc:spChg chg="del">
          <ac:chgData name="Joe Harrison" userId="f206b194-a1d2-46c8-b119-2ffce2be4e58" providerId="ADAL" clId="{50BE6202-16DB-4E2D-804A-52DC630B9C74}" dt="2022-04-03T15:03:42.238" v="35" actId="478"/>
          <ac:spMkLst>
            <pc:docMk/>
            <pc:sldMk cId="528059757" sldId="318"/>
            <ac:spMk id="22" creationId="{87BDA072-CB50-4888-A6D1-18878B77B7B4}"/>
          </ac:spMkLst>
        </pc:spChg>
        <pc:grpChg chg="del">
          <ac:chgData name="Joe Harrison" userId="f206b194-a1d2-46c8-b119-2ffce2be4e58" providerId="ADAL" clId="{50BE6202-16DB-4E2D-804A-52DC630B9C74}" dt="2022-04-03T15:03:42.238" v="35" actId="478"/>
          <ac:grpSpMkLst>
            <pc:docMk/>
            <pc:sldMk cId="528059757" sldId="318"/>
            <ac:grpSpMk id="4" creationId="{F7260A50-FFBC-4558-B594-2EA3102590CC}"/>
          </ac:grpSpMkLst>
        </pc:grpChg>
        <pc:grpChg chg="del">
          <ac:chgData name="Joe Harrison" userId="f206b194-a1d2-46c8-b119-2ffce2be4e58" providerId="ADAL" clId="{50BE6202-16DB-4E2D-804A-52DC630B9C74}" dt="2022-04-03T15:03:42.238" v="35" actId="478"/>
          <ac:grpSpMkLst>
            <pc:docMk/>
            <pc:sldMk cId="528059757" sldId="318"/>
            <ac:grpSpMk id="8" creationId="{22E25B2E-F536-4DE3-93FB-2B078B6E08CA}"/>
          </ac:grpSpMkLst>
        </pc:grpChg>
        <pc:grpChg chg="del">
          <ac:chgData name="Joe Harrison" userId="f206b194-a1d2-46c8-b119-2ffce2be4e58" providerId="ADAL" clId="{50BE6202-16DB-4E2D-804A-52DC630B9C74}" dt="2022-04-03T15:03:42.238" v="35" actId="478"/>
          <ac:grpSpMkLst>
            <pc:docMk/>
            <pc:sldMk cId="528059757" sldId="318"/>
            <ac:grpSpMk id="25" creationId="{3BE51282-D234-46E6-9CDB-CDD2897B068D}"/>
          </ac:grpSpMkLst>
        </pc:grpChg>
        <pc:grpChg chg="del">
          <ac:chgData name="Joe Harrison" userId="f206b194-a1d2-46c8-b119-2ffce2be4e58" providerId="ADAL" clId="{50BE6202-16DB-4E2D-804A-52DC630B9C74}" dt="2022-04-03T15:03:42.238" v="35" actId="478"/>
          <ac:grpSpMkLst>
            <pc:docMk/>
            <pc:sldMk cId="528059757" sldId="318"/>
            <ac:grpSpMk id="30" creationId="{75ED47E0-C9F9-4346-A7B8-A490EB50A990}"/>
          </ac:grpSpMkLst>
        </pc:grpChg>
        <pc:picChg chg="add mod">
          <ac:chgData name="Joe Harrison" userId="f206b194-a1d2-46c8-b119-2ffce2be4e58" providerId="ADAL" clId="{50BE6202-16DB-4E2D-804A-52DC630B9C74}" dt="2022-04-03T15:03:44.955" v="37" actId="554"/>
          <ac:picMkLst>
            <pc:docMk/>
            <pc:sldMk cId="528059757" sldId="318"/>
            <ac:picMk id="2" creationId="{24B91703-E9B1-4EED-BC3A-2814F2EFCFFE}"/>
          </ac:picMkLst>
        </pc:picChg>
      </pc:sldChg>
      <pc:sldChg chg="addSp delSp modSp mod">
        <pc:chgData name="Joe Harrison" userId="f206b194-a1d2-46c8-b119-2ffce2be4e58" providerId="ADAL" clId="{50BE6202-16DB-4E2D-804A-52DC630B9C74}" dt="2022-04-03T15:03:50.388" v="40" actId="554"/>
        <pc:sldMkLst>
          <pc:docMk/>
          <pc:sldMk cId="4055118170" sldId="319"/>
        </pc:sldMkLst>
        <pc:spChg chg="del">
          <ac:chgData name="Joe Harrison" userId="f206b194-a1d2-46c8-b119-2ffce2be4e58" providerId="ADAL" clId="{50BE6202-16DB-4E2D-804A-52DC630B9C74}" dt="2022-04-03T15:03:47.525" v="38" actId="478"/>
          <ac:spMkLst>
            <pc:docMk/>
            <pc:sldMk cId="4055118170" sldId="319"/>
            <ac:spMk id="2" creationId="{A267DC87-9101-4276-8401-73B545C98C67}"/>
          </ac:spMkLst>
        </pc:spChg>
        <pc:spChg chg="del">
          <ac:chgData name="Joe Harrison" userId="f206b194-a1d2-46c8-b119-2ffce2be4e58" providerId="ADAL" clId="{50BE6202-16DB-4E2D-804A-52DC630B9C74}" dt="2022-04-03T15:03:47.525" v="38" actId="478"/>
          <ac:spMkLst>
            <pc:docMk/>
            <pc:sldMk cId="4055118170" sldId="319"/>
            <ac:spMk id="5" creationId="{74E0958A-7435-4040-8314-511E920FE701}"/>
          </ac:spMkLst>
        </pc:spChg>
        <pc:spChg chg="del">
          <ac:chgData name="Joe Harrison" userId="f206b194-a1d2-46c8-b119-2ffce2be4e58" providerId="ADAL" clId="{50BE6202-16DB-4E2D-804A-52DC630B9C74}" dt="2022-04-03T15:03:47.525" v="38" actId="478"/>
          <ac:spMkLst>
            <pc:docMk/>
            <pc:sldMk cId="4055118170" sldId="319"/>
            <ac:spMk id="6" creationId="{256AC8CF-AA54-4A3D-BD2D-BA72C148183D}"/>
          </ac:spMkLst>
        </pc:spChg>
        <pc:spChg chg="del">
          <ac:chgData name="Joe Harrison" userId="f206b194-a1d2-46c8-b119-2ffce2be4e58" providerId="ADAL" clId="{50BE6202-16DB-4E2D-804A-52DC630B9C74}" dt="2022-04-03T15:03:47.525" v="38" actId="478"/>
          <ac:spMkLst>
            <pc:docMk/>
            <pc:sldMk cId="4055118170" sldId="319"/>
            <ac:spMk id="7" creationId="{40DF1FCF-54A5-4065-BA70-FF59E633CBE1}"/>
          </ac:spMkLst>
        </pc:spChg>
        <pc:spChg chg="del">
          <ac:chgData name="Joe Harrison" userId="f206b194-a1d2-46c8-b119-2ffce2be4e58" providerId="ADAL" clId="{50BE6202-16DB-4E2D-804A-52DC630B9C74}" dt="2022-04-03T15:03:47.525" v="38" actId="478"/>
          <ac:spMkLst>
            <pc:docMk/>
            <pc:sldMk cId="4055118170" sldId="319"/>
            <ac:spMk id="14" creationId="{DE6239B4-63BB-4FC3-9D04-640C5CAF1400}"/>
          </ac:spMkLst>
        </pc:spChg>
        <pc:spChg chg="del">
          <ac:chgData name="Joe Harrison" userId="f206b194-a1d2-46c8-b119-2ffce2be4e58" providerId="ADAL" clId="{50BE6202-16DB-4E2D-804A-52DC630B9C74}" dt="2022-04-03T15:03:47.525" v="38" actId="478"/>
          <ac:spMkLst>
            <pc:docMk/>
            <pc:sldMk cId="4055118170" sldId="319"/>
            <ac:spMk id="16" creationId="{02210068-F056-4790-A4AF-B82F25E40FE4}"/>
          </ac:spMkLst>
        </pc:spChg>
        <pc:spChg chg="del">
          <ac:chgData name="Joe Harrison" userId="f206b194-a1d2-46c8-b119-2ffce2be4e58" providerId="ADAL" clId="{50BE6202-16DB-4E2D-804A-52DC630B9C74}" dt="2022-04-03T15:03:47.525" v="38" actId="478"/>
          <ac:spMkLst>
            <pc:docMk/>
            <pc:sldMk cId="4055118170" sldId="319"/>
            <ac:spMk id="20" creationId="{FB9D00B1-8479-4E00-AC6E-B7D08D55F4DF}"/>
          </ac:spMkLst>
        </pc:spChg>
        <pc:grpChg chg="del">
          <ac:chgData name="Joe Harrison" userId="f206b194-a1d2-46c8-b119-2ffce2be4e58" providerId="ADAL" clId="{50BE6202-16DB-4E2D-804A-52DC630B9C74}" dt="2022-04-03T15:03:47.525" v="38" actId="478"/>
          <ac:grpSpMkLst>
            <pc:docMk/>
            <pc:sldMk cId="4055118170" sldId="319"/>
            <ac:grpSpMk id="4" creationId="{F7260A50-FFBC-4558-B594-2EA3102590CC}"/>
          </ac:grpSpMkLst>
        </pc:grpChg>
        <pc:picChg chg="add mod">
          <ac:chgData name="Joe Harrison" userId="f206b194-a1d2-46c8-b119-2ffce2be4e58" providerId="ADAL" clId="{50BE6202-16DB-4E2D-804A-52DC630B9C74}" dt="2022-04-03T15:03:50.388" v="40" actId="554"/>
          <ac:picMkLst>
            <pc:docMk/>
            <pc:sldMk cId="4055118170" sldId="319"/>
            <ac:picMk id="8" creationId="{26772592-B1AD-49F2-ABA8-8F7055CCCCCA}"/>
          </ac:picMkLst>
        </pc:picChg>
        <pc:picChg chg="del">
          <ac:chgData name="Joe Harrison" userId="f206b194-a1d2-46c8-b119-2ffce2be4e58" providerId="ADAL" clId="{50BE6202-16DB-4E2D-804A-52DC630B9C74}" dt="2022-04-03T15:03:47.525" v="38" actId="478"/>
          <ac:picMkLst>
            <pc:docMk/>
            <pc:sldMk cId="4055118170" sldId="319"/>
            <ac:picMk id="1026" creationId="{B20572A1-00E2-4B1C-A963-96FB4C19398F}"/>
          </ac:picMkLst>
        </pc:picChg>
      </pc:sldChg>
      <pc:sldChg chg="addSp delSp modSp mod">
        <pc:chgData name="Joe Harrison" userId="f206b194-a1d2-46c8-b119-2ffce2be4e58" providerId="ADAL" clId="{50BE6202-16DB-4E2D-804A-52DC630B9C74}" dt="2022-04-03T15:04:14.533" v="51" actId="554"/>
        <pc:sldMkLst>
          <pc:docMk/>
          <pc:sldMk cId="4030461698" sldId="320"/>
        </pc:sldMkLst>
        <pc:spChg chg="add del">
          <ac:chgData name="Joe Harrison" userId="f206b194-a1d2-46c8-b119-2ffce2be4e58" providerId="ADAL" clId="{50BE6202-16DB-4E2D-804A-52DC630B9C74}" dt="2022-04-03T15:04:12.155" v="49" actId="478"/>
          <ac:spMkLst>
            <pc:docMk/>
            <pc:sldMk cId="4030461698" sldId="320"/>
            <ac:spMk id="11" creationId="{481EBEE6-DE93-479C-B62E-EB56FF570C30}"/>
          </ac:spMkLst>
        </pc:spChg>
        <pc:grpChg chg="add del">
          <ac:chgData name="Joe Harrison" userId="f206b194-a1d2-46c8-b119-2ffce2be4e58" providerId="ADAL" clId="{50BE6202-16DB-4E2D-804A-52DC630B9C74}" dt="2022-04-03T15:04:12.155" v="49" actId="478"/>
          <ac:grpSpMkLst>
            <pc:docMk/>
            <pc:sldMk cId="4030461698" sldId="320"/>
            <ac:grpSpMk id="4" creationId="{F7260A50-FFBC-4558-B594-2EA3102590CC}"/>
          </ac:grpSpMkLst>
        </pc:grpChg>
        <pc:grpChg chg="add del">
          <ac:chgData name="Joe Harrison" userId="f206b194-a1d2-46c8-b119-2ffce2be4e58" providerId="ADAL" clId="{50BE6202-16DB-4E2D-804A-52DC630B9C74}" dt="2022-04-03T15:04:12.155" v="49" actId="478"/>
          <ac:grpSpMkLst>
            <pc:docMk/>
            <pc:sldMk cId="4030461698" sldId="320"/>
            <ac:grpSpMk id="22" creationId="{656D618F-01AA-4FC4-AFD2-1A78FA5CF08C}"/>
          </ac:grpSpMkLst>
        </pc:grpChg>
        <pc:grpChg chg="add del">
          <ac:chgData name="Joe Harrison" userId="f206b194-a1d2-46c8-b119-2ffce2be4e58" providerId="ADAL" clId="{50BE6202-16DB-4E2D-804A-52DC630B9C74}" dt="2022-04-03T15:04:12.155" v="49" actId="478"/>
          <ac:grpSpMkLst>
            <pc:docMk/>
            <pc:sldMk cId="4030461698" sldId="320"/>
            <ac:grpSpMk id="38" creationId="{1EA910F8-5C65-42E4-9FF7-F423E6F4C291}"/>
          </ac:grpSpMkLst>
        </pc:grpChg>
        <pc:grpChg chg="add del">
          <ac:chgData name="Joe Harrison" userId="f206b194-a1d2-46c8-b119-2ffce2be4e58" providerId="ADAL" clId="{50BE6202-16DB-4E2D-804A-52DC630B9C74}" dt="2022-04-03T15:04:12.155" v="49" actId="478"/>
          <ac:grpSpMkLst>
            <pc:docMk/>
            <pc:sldMk cId="4030461698" sldId="320"/>
            <ac:grpSpMk id="43" creationId="{25A9871B-89E4-4EF4-8F75-914D9002417B}"/>
          </ac:grpSpMkLst>
        </pc:grpChg>
        <pc:picChg chg="add mod">
          <ac:chgData name="Joe Harrison" userId="f206b194-a1d2-46c8-b119-2ffce2be4e58" providerId="ADAL" clId="{50BE6202-16DB-4E2D-804A-52DC630B9C74}" dt="2022-04-03T15:04:14.533" v="51" actId="554"/>
          <ac:picMkLst>
            <pc:docMk/>
            <pc:sldMk cId="4030461698" sldId="320"/>
            <ac:picMk id="2" creationId="{2258B0F5-07F3-40AB-9EE9-AEA3A1F51FA6}"/>
          </ac:picMkLst>
        </pc:picChg>
      </pc:sldChg>
      <pc:sldChg chg="addSp delSp modSp mod">
        <pc:chgData name="Joe Harrison" userId="f206b194-a1d2-46c8-b119-2ffce2be4e58" providerId="ADAL" clId="{50BE6202-16DB-4E2D-804A-52DC630B9C74}" dt="2022-04-03T15:04:20.895" v="54" actId="554"/>
        <pc:sldMkLst>
          <pc:docMk/>
          <pc:sldMk cId="3761569781" sldId="321"/>
        </pc:sldMkLst>
        <pc:spChg chg="del">
          <ac:chgData name="Joe Harrison" userId="f206b194-a1d2-46c8-b119-2ffce2be4e58" providerId="ADAL" clId="{50BE6202-16DB-4E2D-804A-52DC630B9C74}" dt="2022-04-03T15:04:17.529" v="52" actId="478"/>
          <ac:spMkLst>
            <pc:docMk/>
            <pc:sldMk cId="3761569781" sldId="321"/>
            <ac:spMk id="2" creationId="{A267DC87-9101-4276-8401-73B545C98C67}"/>
          </ac:spMkLst>
        </pc:spChg>
        <pc:spChg chg="del">
          <ac:chgData name="Joe Harrison" userId="f206b194-a1d2-46c8-b119-2ffce2be4e58" providerId="ADAL" clId="{50BE6202-16DB-4E2D-804A-52DC630B9C74}" dt="2022-04-03T15:04:17.529" v="52" actId="478"/>
          <ac:spMkLst>
            <pc:docMk/>
            <pc:sldMk cId="3761569781" sldId="321"/>
            <ac:spMk id="7" creationId="{40DF1FCF-54A5-4065-BA70-FF59E633CBE1}"/>
          </ac:spMkLst>
        </pc:spChg>
        <pc:spChg chg="del">
          <ac:chgData name="Joe Harrison" userId="f206b194-a1d2-46c8-b119-2ffce2be4e58" providerId="ADAL" clId="{50BE6202-16DB-4E2D-804A-52DC630B9C74}" dt="2022-04-03T15:04:17.529" v="52" actId="478"/>
          <ac:spMkLst>
            <pc:docMk/>
            <pc:sldMk cId="3761569781" sldId="321"/>
            <ac:spMk id="14" creationId="{3BE32247-E484-49AF-AFD5-A11D988F99E6}"/>
          </ac:spMkLst>
        </pc:spChg>
        <pc:spChg chg="del">
          <ac:chgData name="Joe Harrison" userId="f206b194-a1d2-46c8-b119-2ffce2be4e58" providerId="ADAL" clId="{50BE6202-16DB-4E2D-804A-52DC630B9C74}" dt="2022-04-03T15:04:17.529" v="52" actId="478"/>
          <ac:spMkLst>
            <pc:docMk/>
            <pc:sldMk cId="3761569781" sldId="321"/>
            <ac:spMk id="15" creationId="{BC770D7F-51A5-4A4A-80A1-AF405E8BDCAE}"/>
          </ac:spMkLst>
        </pc:spChg>
        <pc:spChg chg="del">
          <ac:chgData name="Joe Harrison" userId="f206b194-a1d2-46c8-b119-2ffce2be4e58" providerId="ADAL" clId="{50BE6202-16DB-4E2D-804A-52DC630B9C74}" dt="2022-04-03T15:04:17.529" v="52" actId="478"/>
          <ac:spMkLst>
            <pc:docMk/>
            <pc:sldMk cId="3761569781" sldId="321"/>
            <ac:spMk id="19" creationId="{7710F7A6-46B2-4045-B908-08E9BFF1F6FA}"/>
          </ac:spMkLst>
        </pc:spChg>
        <pc:spChg chg="del">
          <ac:chgData name="Joe Harrison" userId="f206b194-a1d2-46c8-b119-2ffce2be4e58" providerId="ADAL" clId="{50BE6202-16DB-4E2D-804A-52DC630B9C74}" dt="2022-04-03T15:04:17.529" v="52" actId="478"/>
          <ac:spMkLst>
            <pc:docMk/>
            <pc:sldMk cId="3761569781" sldId="321"/>
            <ac:spMk id="20" creationId="{D5872068-D590-40A0-B379-8F7E4FC34C81}"/>
          </ac:spMkLst>
        </pc:spChg>
        <pc:spChg chg="del">
          <ac:chgData name="Joe Harrison" userId="f206b194-a1d2-46c8-b119-2ffce2be4e58" providerId="ADAL" clId="{50BE6202-16DB-4E2D-804A-52DC630B9C74}" dt="2022-04-03T15:04:17.529" v="52" actId="478"/>
          <ac:spMkLst>
            <pc:docMk/>
            <pc:sldMk cId="3761569781" sldId="321"/>
            <ac:spMk id="21" creationId="{4C8E15ED-5778-4184-BBA0-9C1721B29B39}"/>
          </ac:spMkLst>
        </pc:spChg>
        <pc:grpChg chg="del">
          <ac:chgData name="Joe Harrison" userId="f206b194-a1d2-46c8-b119-2ffce2be4e58" providerId="ADAL" clId="{50BE6202-16DB-4E2D-804A-52DC630B9C74}" dt="2022-04-03T15:04:17.529" v="52" actId="478"/>
          <ac:grpSpMkLst>
            <pc:docMk/>
            <pc:sldMk cId="3761569781" sldId="321"/>
            <ac:grpSpMk id="4" creationId="{F7260A50-FFBC-4558-B594-2EA3102590CC}"/>
          </ac:grpSpMkLst>
        </pc:grpChg>
        <pc:picChg chg="add mod">
          <ac:chgData name="Joe Harrison" userId="f206b194-a1d2-46c8-b119-2ffce2be4e58" providerId="ADAL" clId="{50BE6202-16DB-4E2D-804A-52DC630B9C74}" dt="2022-04-03T15:04:20.895" v="54" actId="554"/>
          <ac:picMkLst>
            <pc:docMk/>
            <pc:sldMk cId="3761569781" sldId="321"/>
            <ac:picMk id="5" creationId="{754E1FCA-FF6A-41A3-8C97-A77B2537CECE}"/>
          </ac:picMkLst>
        </pc:picChg>
        <pc:picChg chg="del">
          <ac:chgData name="Joe Harrison" userId="f206b194-a1d2-46c8-b119-2ffce2be4e58" providerId="ADAL" clId="{50BE6202-16DB-4E2D-804A-52DC630B9C74}" dt="2022-04-03T15:04:17.529" v="52" actId="478"/>
          <ac:picMkLst>
            <pc:docMk/>
            <pc:sldMk cId="3761569781" sldId="321"/>
            <ac:picMk id="1026" creationId="{B20572A1-00E2-4B1C-A963-96FB4C19398F}"/>
          </ac:picMkLst>
        </pc:picChg>
      </pc:sldChg>
      <pc:sldChg chg="addSp delSp modSp mod">
        <pc:chgData name="Joe Harrison" userId="f206b194-a1d2-46c8-b119-2ffce2be4e58" providerId="ADAL" clId="{50BE6202-16DB-4E2D-804A-52DC630B9C74}" dt="2022-04-03T15:03:59.134" v="43" actId="554"/>
        <pc:sldMkLst>
          <pc:docMk/>
          <pc:sldMk cId="3054780986" sldId="322"/>
        </pc:sldMkLst>
        <pc:spChg chg="del">
          <ac:chgData name="Joe Harrison" userId="f206b194-a1d2-46c8-b119-2ffce2be4e58" providerId="ADAL" clId="{50BE6202-16DB-4E2D-804A-52DC630B9C74}" dt="2022-04-03T15:03:56.305" v="41" actId="478"/>
          <ac:spMkLst>
            <pc:docMk/>
            <pc:sldMk cId="3054780986" sldId="322"/>
            <ac:spMk id="11" creationId="{481EBEE6-DE93-479C-B62E-EB56FF570C30}"/>
          </ac:spMkLst>
        </pc:spChg>
        <pc:grpChg chg="del">
          <ac:chgData name="Joe Harrison" userId="f206b194-a1d2-46c8-b119-2ffce2be4e58" providerId="ADAL" clId="{50BE6202-16DB-4E2D-804A-52DC630B9C74}" dt="2022-04-03T15:03:56.305" v="41" actId="478"/>
          <ac:grpSpMkLst>
            <pc:docMk/>
            <pc:sldMk cId="3054780986" sldId="322"/>
            <ac:grpSpMk id="4" creationId="{F7260A50-FFBC-4558-B594-2EA3102590CC}"/>
          </ac:grpSpMkLst>
        </pc:grpChg>
        <pc:grpChg chg="del">
          <ac:chgData name="Joe Harrison" userId="f206b194-a1d2-46c8-b119-2ffce2be4e58" providerId="ADAL" clId="{50BE6202-16DB-4E2D-804A-52DC630B9C74}" dt="2022-04-03T15:03:56.305" v="41" actId="478"/>
          <ac:grpSpMkLst>
            <pc:docMk/>
            <pc:sldMk cId="3054780986" sldId="322"/>
            <ac:grpSpMk id="8" creationId="{22E25B2E-F536-4DE3-93FB-2B078B6E08CA}"/>
          </ac:grpSpMkLst>
        </pc:grpChg>
        <pc:grpChg chg="del">
          <ac:chgData name="Joe Harrison" userId="f206b194-a1d2-46c8-b119-2ffce2be4e58" providerId="ADAL" clId="{50BE6202-16DB-4E2D-804A-52DC630B9C74}" dt="2022-04-03T15:03:56.305" v="41" actId="478"/>
          <ac:grpSpMkLst>
            <pc:docMk/>
            <pc:sldMk cId="3054780986" sldId="322"/>
            <ac:grpSpMk id="25" creationId="{3BE51282-D234-46E6-9CDB-CDD2897B068D}"/>
          </ac:grpSpMkLst>
        </pc:grpChg>
        <pc:grpChg chg="del">
          <ac:chgData name="Joe Harrison" userId="f206b194-a1d2-46c8-b119-2ffce2be4e58" providerId="ADAL" clId="{50BE6202-16DB-4E2D-804A-52DC630B9C74}" dt="2022-04-03T15:03:56.305" v="41" actId="478"/>
          <ac:grpSpMkLst>
            <pc:docMk/>
            <pc:sldMk cId="3054780986" sldId="322"/>
            <ac:grpSpMk id="30" creationId="{75ED47E0-C9F9-4346-A7B8-A490EB50A990}"/>
          </ac:grpSpMkLst>
        </pc:grpChg>
        <pc:picChg chg="add mod">
          <ac:chgData name="Joe Harrison" userId="f206b194-a1d2-46c8-b119-2ffce2be4e58" providerId="ADAL" clId="{50BE6202-16DB-4E2D-804A-52DC630B9C74}" dt="2022-04-03T15:03:59.134" v="43" actId="554"/>
          <ac:picMkLst>
            <pc:docMk/>
            <pc:sldMk cId="3054780986" sldId="322"/>
            <ac:picMk id="2" creationId="{19B5871C-809F-4492-B53E-E05459F1C4FA}"/>
          </ac:picMkLst>
        </pc:picChg>
      </pc:sldChg>
      <pc:sldChg chg="addSp delSp modSp mod">
        <pc:chgData name="Joe Harrison" userId="f206b194-a1d2-46c8-b119-2ffce2be4e58" providerId="ADAL" clId="{50BE6202-16DB-4E2D-804A-52DC630B9C74}" dt="2022-04-03T15:04:04.600" v="46" actId="554"/>
        <pc:sldMkLst>
          <pc:docMk/>
          <pc:sldMk cId="369550298" sldId="323"/>
        </pc:sldMkLst>
        <pc:spChg chg="del">
          <ac:chgData name="Joe Harrison" userId="f206b194-a1d2-46c8-b119-2ffce2be4e58" providerId="ADAL" clId="{50BE6202-16DB-4E2D-804A-52DC630B9C74}" dt="2022-04-03T15:04:01.857" v="44" actId="478"/>
          <ac:spMkLst>
            <pc:docMk/>
            <pc:sldMk cId="369550298" sldId="323"/>
            <ac:spMk id="2" creationId="{A267DC87-9101-4276-8401-73B545C98C67}"/>
          </ac:spMkLst>
        </pc:spChg>
        <pc:spChg chg="del">
          <ac:chgData name="Joe Harrison" userId="f206b194-a1d2-46c8-b119-2ffce2be4e58" providerId="ADAL" clId="{50BE6202-16DB-4E2D-804A-52DC630B9C74}" dt="2022-04-03T15:04:01.857" v="44" actId="478"/>
          <ac:spMkLst>
            <pc:docMk/>
            <pc:sldMk cId="369550298" sldId="323"/>
            <ac:spMk id="5" creationId="{74E0958A-7435-4040-8314-511E920FE701}"/>
          </ac:spMkLst>
        </pc:spChg>
        <pc:spChg chg="del">
          <ac:chgData name="Joe Harrison" userId="f206b194-a1d2-46c8-b119-2ffce2be4e58" providerId="ADAL" clId="{50BE6202-16DB-4E2D-804A-52DC630B9C74}" dt="2022-04-03T15:04:01.857" v="44" actId="478"/>
          <ac:spMkLst>
            <pc:docMk/>
            <pc:sldMk cId="369550298" sldId="323"/>
            <ac:spMk id="6" creationId="{256AC8CF-AA54-4A3D-BD2D-BA72C148183D}"/>
          </ac:spMkLst>
        </pc:spChg>
        <pc:spChg chg="del">
          <ac:chgData name="Joe Harrison" userId="f206b194-a1d2-46c8-b119-2ffce2be4e58" providerId="ADAL" clId="{50BE6202-16DB-4E2D-804A-52DC630B9C74}" dt="2022-04-03T15:04:01.857" v="44" actId="478"/>
          <ac:spMkLst>
            <pc:docMk/>
            <pc:sldMk cId="369550298" sldId="323"/>
            <ac:spMk id="7" creationId="{40DF1FCF-54A5-4065-BA70-FF59E633CBE1}"/>
          </ac:spMkLst>
        </pc:spChg>
        <pc:spChg chg="del">
          <ac:chgData name="Joe Harrison" userId="f206b194-a1d2-46c8-b119-2ffce2be4e58" providerId="ADAL" clId="{50BE6202-16DB-4E2D-804A-52DC630B9C74}" dt="2022-04-03T15:04:01.857" v="44" actId="478"/>
          <ac:spMkLst>
            <pc:docMk/>
            <pc:sldMk cId="369550298" sldId="323"/>
            <ac:spMk id="14" creationId="{DE6239B4-63BB-4FC3-9D04-640C5CAF1400}"/>
          </ac:spMkLst>
        </pc:spChg>
        <pc:spChg chg="del">
          <ac:chgData name="Joe Harrison" userId="f206b194-a1d2-46c8-b119-2ffce2be4e58" providerId="ADAL" clId="{50BE6202-16DB-4E2D-804A-52DC630B9C74}" dt="2022-04-03T15:04:01.857" v="44" actId="478"/>
          <ac:spMkLst>
            <pc:docMk/>
            <pc:sldMk cId="369550298" sldId="323"/>
            <ac:spMk id="16" creationId="{02210068-F056-4790-A4AF-B82F25E40FE4}"/>
          </ac:spMkLst>
        </pc:spChg>
        <pc:spChg chg="del">
          <ac:chgData name="Joe Harrison" userId="f206b194-a1d2-46c8-b119-2ffce2be4e58" providerId="ADAL" clId="{50BE6202-16DB-4E2D-804A-52DC630B9C74}" dt="2022-04-03T15:04:01.857" v="44" actId="478"/>
          <ac:spMkLst>
            <pc:docMk/>
            <pc:sldMk cId="369550298" sldId="323"/>
            <ac:spMk id="20" creationId="{DA09EA05-979D-405A-A356-C6F5147A9B61}"/>
          </ac:spMkLst>
        </pc:spChg>
        <pc:grpChg chg="del">
          <ac:chgData name="Joe Harrison" userId="f206b194-a1d2-46c8-b119-2ffce2be4e58" providerId="ADAL" clId="{50BE6202-16DB-4E2D-804A-52DC630B9C74}" dt="2022-04-03T15:04:01.857" v="44" actId="478"/>
          <ac:grpSpMkLst>
            <pc:docMk/>
            <pc:sldMk cId="369550298" sldId="323"/>
            <ac:grpSpMk id="4" creationId="{F7260A50-FFBC-4558-B594-2EA3102590CC}"/>
          </ac:grpSpMkLst>
        </pc:grpChg>
        <pc:picChg chg="add mod">
          <ac:chgData name="Joe Harrison" userId="f206b194-a1d2-46c8-b119-2ffce2be4e58" providerId="ADAL" clId="{50BE6202-16DB-4E2D-804A-52DC630B9C74}" dt="2022-04-03T15:04:04.600" v="46" actId="554"/>
          <ac:picMkLst>
            <pc:docMk/>
            <pc:sldMk cId="369550298" sldId="323"/>
            <ac:picMk id="8" creationId="{B382BF35-A8F1-4E03-9756-4772DE21042E}"/>
          </ac:picMkLst>
        </pc:picChg>
        <pc:picChg chg="del">
          <ac:chgData name="Joe Harrison" userId="f206b194-a1d2-46c8-b119-2ffce2be4e58" providerId="ADAL" clId="{50BE6202-16DB-4E2D-804A-52DC630B9C74}" dt="2022-04-03T15:04:01.857" v="44" actId="478"/>
          <ac:picMkLst>
            <pc:docMk/>
            <pc:sldMk cId="369550298" sldId="323"/>
            <ac:picMk id="1026" creationId="{B20572A1-00E2-4B1C-A963-96FB4C19398F}"/>
          </ac:picMkLst>
        </pc:picChg>
      </pc:sldChg>
      <pc:sldChg chg="addSp delSp modSp mod">
        <pc:chgData name="Joe Harrison" userId="f206b194-a1d2-46c8-b119-2ffce2be4e58" providerId="ADAL" clId="{50BE6202-16DB-4E2D-804A-52DC630B9C74}" dt="2022-04-03T15:04:27.584" v="57" actId="554"/>
        <pc:sldMkLst>
          <pc:docMk/>
          <pc:sldMk cId="2470090428" sldId="324"/>
        </pc:sldMkLst>
        <pc:spChg chg="del">
          <ac:chgData name="Joe Harrison" userId="f206b194-a1d2-46c8-b119-2ffce2be4e58" providerId="ADAL" clId="{50BE6202-16DB-4E2D-804A-52DC630B9C74}" dt="2022-04-03T15:04:24.679" v="55" actId="478"/>
          <ac:spMkLst>
            <pc:docMk/>
            <pc:sldMk cId="2470090428" sldId="324"/>
            <ac:spMk id="11" creationId="{481EBEE6-DE93-479C-B62E-EB56FF570C30}"/>
          </ac:spMkLst>
        </pc:spChg>
        <pc:grpChg chg="del">
          <ac:chgData name="Joe Harrison" userId="f206b194-a1d2-46c8-b119-2ffce2be4e58" providerId="ADAL" clId="{50BE6202-16DB-4E2D-804A-52DC630B9C74}" dt="2022-04-03T15:04:24.679" v="55" actId="478"/>
          <ac:grpSpMkLst>
            <pc:docMk/>
            <pc:sldMk cId="2470090428" sldId="324"/>
            <ac:grpSpMk id="4" creationId="{F7260A50-FFBC-4558-B594-2EA3102590CC}"/>
          </ac:grpSpMkLst>
        </pc:grpChg>
        <pc:grpChg chg="del">
          <ac:chgData name="Joe Harrison" userId="f206b194-a1d2-46c8-b119-2ffce2be4e58" providerId="ADAL" clId="{50BE6202-16DB-4E2D-804A-52DC630B9C74}" dt="2022-04-03T15:04:24.679" v="55" actId="478"/>
          <ac:grpSpMkLst>
            <pc:docMk/>
            <pc:sldMk cId="2470090428" sldId="324"/>
            <ac:grpSpMk id="22" creationId="{656D618F-01AA-4FC4-AFD2-1A78FA5CF08C}"/>
          </ac:grpSpMkLst>
        </pc:grpChg>
        <pc:grpChg chg="del">
          <ac:chgData name="Joe Harrison" userId="f206b194-a1d2-46c8-b119-2ffce2be4e58" providerId="ADAL" clId="{50BE6202-16DB-4E2D-804A-52DC630B9C74}" dt="2022-04-03T15:04:24.679" v="55" actId="478"/>
          <ac:grpSpMkLst>
            <pc:docMk/>
            <pc:sldMk cId="2470090428" sldId="324"/>
            <ac:grpSpMk id="38" creationId="{1EA910F8-5C65-42E4-9FF7-F423E6F4C291}"/>
          </ac:grpSpMkLst>
        </pc:grpChg>
        <pc:grpChg chg="del">
          <ac:chgData name="Joe Harrison" userId="f206b194-a1d2-46c8-b119-2ffce2be4e58" providerId="ADAL" clId="{50BE6202-16DB-4E2D-804A-52DC630B9C74}" dt="2022-04-03T15:04:24.679" v="55" actId="478"/>
          <ac:grpSpMkLst>
            <pc:docMk/>
            <pc:sldMk cId="2470090428" sldId="324"/>
            <ac:grpSpMk id="43" creationId="{25A9871B-89E4-4EF4-8F75-914D9002417B}"/>
          </ac:grpSpMkLst>
        </pc:grpChg>
        <pc:picChg chg="add mod">
          <ac:chgData name="Joe Harrison" userId="f206b194-a1d2-46c8-b119-2ffce2be4e58" providerId="ADAL" clId="{50BE6202-16DB-4E2D-804A-52DC630B9C74}" dt="2022-04-03T15:04:27.584" v="57" actId="554"/>
          <ac:picMkLst>
            <pc:docMk/>
            <pc:sldMk cId="2470090428" sldId="324"/>
            <ac:picMk id="2" creationId="{69D44775-3981-4BE1-97FF-6A2D12606434}"/>
          </ac:picMkLst>
        </pc:picChg>
      </pc:sldChg>
      <pc:sldChg chg="addSp delSp modSp mod">
        <pc:chgData name="Joe Harrison" userId="f206b194-a1d2-46c8-b119-2ffce2be4e58" providerId="ADAL" clId="{50BE6202-16DB-4E2D-804A-52DC630B9C74}" dt="2022-04-03T15:04:32.935" v="60" actId="554"/>
        <pc:sldMkLst>
          <pc:docMk/>
          <pc:sldMk cId="393645216" sldId="325"/>
        </pc:sldMkLst>
        <pc:spChg chg="del">
          <ac:chgData name="Joe Harrison" userId="f206b194-a1d2-46c8-b119-2ffce2be4e58" providerId="ADAL" clId="{50BE6202-16DB-4E2D-804A-52DC630B9C74}" dt="2022-04-03T15:04:29.881" v="58" actId="478"/>
          <ac:spMkLst>
            <pc:docMk/>
            <pc:sldMk cId="393645216" sldId="325"/>
            <ac:spMk id="2" creationId="{A267DC87-9101-4276-8401-73B545C98C67}"/>
          </ac:spMkLst>
        </pc:spChg>
        <pc:spChg chg="del">
          <ac:chgData name="Joe Harrison" userId="f206b194-a1d2-46c8-b119-2ffce2be4e58" providerId="ADAL" clId="{50BE6202-16DB-4E2D-804A-52DC630B9C74}" dt="2022-04-03T15:04:29.881" v="58" actId="478"/>
          <ac:spMkLst>
            <pc:docMk/>
            <pc:sldMk cId="393645216" sldId="325"/>
            <ac:spMk id="7" creationId="{40DF1FCF-54A5-4065-BA70-FF59E633CBE1}"/>
          </ac:spMkLst>
        </pc:spChg>
        <pc:spChg chg="del">
          <ac:chgData name="Joe Harrison" userId="f206b194-a1d2-46c8-b119-2ffce2be4e58" providerId="ADAL" clId="{50BE6202-16DB-4E2D-804A-52DC630B9C74}" dt="2022-04-03T15:04:29.881" v="58" actId="478"/>
          <ac:spMkLst>
            <pc:docMk/>
            <pc:sldMk cId="393645216" sldId="325"/>
            <ac:spMk id="14" creationId="{3BE32247-E484-49AF-AFD5-A11D988F99E6}"/>
          </ac:spMkLst>
        </pc:spChg>
        <pc:spChg chg="del">
          <ac:chgData name="Joe Harrison" userId="f206b194-a1d2-46c8-b119-2ffce2be4e58" providerId="ADAL" clId="{50BE6202-16DB-4E2D-804A-52DC630B9C74}" dt="2022-04-03T15:04:29.881" v="58" actId="478"/>
          <ac:spMkLst>
            <pc:docMk/>
            <pc:sldMk cId="393645216" sldId="325"/>
            <ac:spMk id="15" creationId="{BC770D7F-51A5-4A4A-80A1-AF405E8BDCAE}"/>
          </ac:spMkLst>
        </pc:spChg>
        <pc:spChg chg="del">
          <ac:chgData name="Joe Harrison" userId="f206b194-a1d2-46c8-b119-2ffce2be4e58" providerId="ADAL" clId="{50BE6202-16DB-4E2D-804A-52DC630B9C74}" dt="2022-04-03T15:04:29.881" v="58" actId="478"/>
          <ac:spMkLst>
            <pc:docMk/>
            <pc:sldMk cId="393645216" sldId="325"/>
            <ac:spMk id="16" creationId="{468A6740-6F92-4E71-87D4-313BE2E732D0}"/>
          </ac:spMkLst>
        </pc:spChg>
        <pc:spChg chg="del">
          <ac:chgData name="Joe Harrison" userId="f206b194-a1d2-46c8-b119-2ffce2be4e58" providerId="ADAL" clId="{50BE6202-16DB-4E2D-804A-52DC630B9C74}" dt="2022-04-03T15:04:29.881" v="58" actId="478"/>
          <ac:spMkLst>
            <pc:docMk/>
            <pc:sldMk cId="393645216" sldId="325"/>
            <ac:spMk id="19" creationId="{7710F7A6-46B2-4045-B908-08E9BFF1F6FA}"/>
          </ac:spMkLst>
        </pc:spChg>
        <pc:spChg chg="del">
          <ac:chgData name="Joe Harrison" userId="f206b194-a1d2-46c8-b119-2ffce2be4e58" providerId="ADAL" clId="{50BE6202-16DB-4E2D-804A-52DC630B9C74}" dt="2022-04-03T15:04:29.881" v="58" actId="478"/>
          <ac:spMkLst>
            <pc:docMk/>
            <pc:sldMk cId="393645216" sldId="325"/>
            <ac:spMk id="20" creationId="{D5872068-D590-40A0-B379-8F7E4FC34C81}"/>
          </ac:spMkLst>
        </pc:spChg>
        <pc:grpChg chg="del">
          <ac:chgData name="Joe Harrison" userId="f206b194-a1d2-46c8-b119-2ffce2be4e58" providerId="ADAL" clId="{50BE6202-16DB-4E2D-804A-52DC630B9C74}" dt="2022-04-03T15:04:29.881" v="58" actId="478"/>
          <ac:grpSpMkLst>
            <pc:docMk/>
            <pc:sldMk cId="393645216" sldId="325"/>
            <ac:grpSpMk id="4" creationId="{F7260A50-FFBC-4558-B594-2EA3102590CC}"/>
          </ac:grpSpMkLst>
        </pc:grpChg>
        <pc:picChg chg="add mod">
          <ac:chgData name="Joe Harrison" userId="f206b194-a1d2-46c8-b119-2ffce2be4e58" providerId="ADAL" clId="{50BE6202-16DB-4E2D-804A-52DC630B9C74}" dt="2022-04-03T15:04:32.935" v="60" actId="554"/>
          <ac:picMkLst>
            <pc:docMk/>
            <pc:sldMk cId="393645216" sldId="325"/>
            <ac:picMk id="5" creationId="{04AD1168-3158-4D80-A7D1-A5BCB90E2259}"/>
          </ac:picMkLst>
        </pc:picChg>
        <pc:picChg chg="del">
          <ac:chgData name="Joe Harrison" userId="f206b194-a1d2-46c8-b119-2ffce2be4e58" providerId="ADAL" clId="{50BE6202-16DB-4E2D-804A-52DC630B9C74}" dt="2022-04-03T15:04:29.881" v="58" actId="478"/>
          <ac:picMkLst>
            <pc:docMk/>
            <pc:sldMk cId="393645216" sldId="325"/>
            <ac:picMk id="1026" creationId="{B20572A1-00E2-4B1C-A963-96FB4C19398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D5A-8C59-4AA4-923A-64E07B0DDAD5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5F3F-9389-431D-8630-257E0AD98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82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D5A-8C59-4AA4-923A-64E07B0DDAD5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5F3F-9389-431D-8630-257E0AD98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22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D5A-8C59-4AA4-923A-64E07B0DDAD5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5F3F-9389-431D-8630-257E0AD98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9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D5A-8C59-4AA4-923A-64E07B0DDAD5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5F3F-9389-431D-8630-257E0AD98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26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D5A-8C59-4AA4-923A-64E07B0DDAD5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5F3F-9389-431D-8630-257E0AD98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40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D5A-8C59-4AA4-923A-64E07B0DDAD5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5F3F-9389-431D-8630-257E0AD98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81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D5A-8C59-4AA4-923A-64E07B0DDAD5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5F3F-9389-431D-8630-257E0AD98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40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D5A-8C59-4AA4-923A-64E07B0DDAD5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5F3F-9389-431D-8630-257E0AD98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92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D5A-8C59-4AA4-923A-64E07B0DDAD5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5F3F-9389-431D-8630-257E0AD98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62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D5A-8C59-4AA4-923A-64E07B0DDAD5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5F3F-9389-431D-8630-257E0AD98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19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D5A-8C59-4AA4-923A-64E07B0DDAD5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5F3F-9389-431D-8630-257E0AD98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90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8CD5A-8C59-4AA4-923A-64E07B0DDAD5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5F3F-9389-431D-8630-257E0AD98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86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F816E7-40A7-408B-B2F0-3279580BA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843"/>
            <a:ext cx="9144000" cy="43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7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B91703-E9B1-4EED-BC3A-2814F2EFC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2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5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772592-B1AD-49F2-ABA8-8F7055CCC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1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5871C-809F-4492-B53E-E05459F1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2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8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82BF35-A8F1-4E03-9756-4772DE210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0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58B0F5-07F3-40AB-9EE9-AEA3A1F51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2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61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4E1FCA-FF6A-41A3-8C97-A77B2537C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69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D44775-3981-4BE1-97FF-6A2D12606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2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90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D1168-3158-4D80-A7D1-A5BCB90E2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5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8895FFD5-A590-4EA9-8190-AF4CCD87A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65" y="2645860"/>
            <a:ext cx="3914871" cy="15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8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8A2E2D-EEBA-417D-A107-227E8EAC9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2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D031A8D-9590-4D26-A45F-31DF3606F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7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389A63-B379-4141-A6EE-B9BE87D7B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2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8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9205F8-2184-4079-8A5E-24D9747E0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07C43F-3D4D-4C2F-927E-5C871C43C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2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7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9F8E9A-21E2-4A42-A78E-34B9F4643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0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C93EFB-369E-4DB5-B82A-6EF5E9607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2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0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116844-8E09-46D8-ADAC-6B6667C7E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75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9108C95A90340A92A99B1FB545C31" ma:contentTypeVersion="13" ma:contentTypeDescription="Create a new document." ma:contentTypeScope="" ma:versionID="1cf95eebf222031e95679f9ee69f76da">
  <xsd:schema xmlns:xsd="http://www.w3.org/2001/XMLSchema" xmlns:xs="http://www.w3.org/2001/XMLSchema" xmlns:p="http://schemas.microsoft.com/office/2006/metadata/properties" xmlns:ns2="1882bf16-55f3-411b-b6d1-84df8e4c00b7" xmlns:ns3="d656bd3d-142a-4ec1-be80-c131dd2f7887" targetNamespace="http://schemas.microsoft.com/office/2006/metadata/properties" ma:root="true" ma:fieldsID="21d3407ac08507d6ab6798252551dcac" ns2:_="" ns3:_="">
    <xsd:import namespace="1882bf16-55f3-411b-b6d1-84df8e4c00b7"/>
    <xsd:import namespace="d656bd3d-142a-4ec1-be80-c131dd2f7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2bf16-55f3-411b-b6d1-84df8e4c00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bd3d-142a-4ec1-be80-c131dd2f7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56bd3d-142a-4ec1-be80-c131dd2f7887">
      <UserInfo>
        <DisplayName/>
        <AccountId xsi:nil="true"/>
        <AccountType/>
      </UserInfo>
    </SharedWithUsers>
    <MediaLengthInSeconds xmlns="1882bf16-55f3-411b-b6d1-84df8e4c00b7" xsi:nil="true"/>
  </documentManagement>
</p:properties>
</file>

<file path=customXml/itemProps1.xml><?xml version="1.0" encoding="utf-8"?>
<ds:datastoreItem xmlns:ds="http://schemas.openxmlformats.org/officeDocument/2006/customXml" ds:itemID="{36080213-4C13-4623-A8AD-10D153A848CE}"/>
</file>

<file path=customXml/itemProps2.xml><?xml version="1.0" encoding="utf-8"?>
<ds:datastoreItem xmlns:ds="http://schemas.openxmlformats.org/officeDocument/2006/customXml" ds:itemID="{F912C010-474A-4A45-A5FD-00A69C283C76}"/>
</file>

<file path=customXml/itemProps3.xml><?xml version="1.0" encoding="utf-8"?>
<ds:datastoreItem xmlns:ds="http://schemas.openxmlformats.org/officeDocument/2006/customXml" ds:itemID="{D07A39EF-B4D3-4936-8D31-85E257D6DB7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1931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Harrison</dc:creator>
  <cp:lastModifiedBy>Joe Harrison</cp:lastModifiedBy>
  <cp:revision>5</cp:revision>
  <dcterms:created xsi:type="dcterms:W3CDTF">2021-11-25T11:12:29Z</dcterms:created>
  <dcterms:modified xsi:type="dcterms:W3CDTF">2022-04-03T15:04:36Z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0x0101007269108C95A90340A92A99B1FB545C31</vt:lpwstr>
  </property>
  <property fmtid="{D5CDD505-2E9C-101B-9397-08002B2CF9AE}" pid="3" name="Order">
    <vt:r8>702400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