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6"/>
  </p:notesMasterIdLst>
  <p:sldIdLst>
    <p:sldId id="258" r:id="rId5"/>
    <p:sldId id="261" r:id="rId6"/>
    <p:sldId id="262" r:id="rId7"/>
    <p:sldId id="263"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22A2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DD061E7-C864-42C9-9147-C3E411652421}" v="423" dt="2022-02-28T16:05:57.613"/>
    <p1510:client id="{58DA80A8-BE9A-47C4-9F56-0460F02AAE96}" v="9" dt="2022-03-21T15:19:29.79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9" d="100"/>
          <a:sy n="79" d="100"/>
        </p:scale>
        <p:origin x="850"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e Harrison" userId="f206b194-a1d2-46c8-b119-2ffce2be4e58" providerId="ADAL" clId="{1DD061E7-C864-42C9-9147-C3E411652421}"/>
    <pc:docChg chg="undo redo custSel addSld delSld modSld sldOrd">
      <pc:chgData name="Joe Harrison" userId="f206b194-a1d2-46c8-b119-2ffce2be4e58" providerId="ADAL" clId="{1DD061E7-C864-42C9-9147-C3E411652421}" dt="2022-02-28T17:12:09.577" v="4757" actId="20577"/>
      <pc:docMkLst>
        <pc:docMk/>
      </pc:docMkLst>
      <pc:sldChg chg="del">
        <pc:chgData name="Joe Harrison" userId="f206b194-a1d2-46c8-b119-2ffce2be4e58" providerId="ADAL" clId="{1DD061E7-C864-42C9-9147-C3E411652421}" dt="2022-02-28T12:58:36.038" v="372" actId="2696"/>
        <pc:sldMkLst>
          <pc:docMk/>
          <pc:sldMk cId="927258888" sldId="256"/>
        </pc:sldMkLst>
      </pc:sldChg>
      <pc:sldChg chg="addSp modSp mod">
        <pc:chgData name="Joe Harrison" userId="f206b194-a1d2-46c8-b119-2ffce2be4e58" providerId="ADAL" clId="{1DD061E7-C864-42C9-9147-C3E411652421}" dt="2022-02-28T16:05:27.720" v="4740" actId="1076"/>
        <pc:sldMkLst>
          <pc:docMk/>
          <pc:sldMk cId="1720773377" sldId="258"/>
        </pc:sldMkLst>
        <pc:spChg chg="mod">
          <ac:chgData name="Joe Harrison" userId="f206b194-a1d2-46c8-b119-2ffce2be4e58" providerId="ADAL" clId="{1DD061E7-C864-42C9-9147-C3E411652421}" dt="2022-02-28T16:05:16.390" v="4737" actId="1076"/>
          <ac:spMkLst>
            <pc:docMk/>
            <pc:sldMk cId="1720773377" sldId="258"/>
            <ac:spMk id="5" creationId="{091F9524-D790-44C1-A16D-86DBCA5945A6}"/>
          </ac:spMkLst>
        </pc:spChg>
        <pc:picChg chg="mod">
          <ac:chgData name="Joe Harrison" userId="f206b194-a1d2-46c8-b119-2ffce2be4e58" providerId="ADAL" clId="{1DD061E7-C864-42C9-9147-C3E411652421}" dt="2022-02-28T16:05:17.684" v="4738" actId="1076"/>
          <ac:picMkLst>
            <pc:docMk/>
            <pc:sldMk cId="1720773377" sldId="258"/>
            <ac:picMk id="6" creationId="{9D32D487-DA1F-4105-9387-963F7626A9F4}"/>
          </ac:picMkLst>
        </pc:picChg>
        <pc:picChg chg="add mod">
          <ac:chgData name="Joe Harrison" userId="f206b194-a1d2-46c8-b119-2ffce2be4e58" providerId="ADAL" clId="{1DD061E7-C864-42C9-9147-C3E411652421}" dt="2022-02-28T16:05:27.720" v="4740" actId="1076"/>
          <ac:picMkLst>
            <pc:docMk/>
            <pc:sldMk cId="1720773377" sldId="258"/>
            <ac:picMk id="2050" creationId="{AEF7ADA6-A32F-48F9-A70D-C8B8FD3835AA}"/>
          </ac:picMkLst>
        </pc:picChg>
      </pc:sldChg>
      <pc:sldChg chg="del">
        <pc:chgData name="Joe Harrison" userId="f206b194-a1d2-46c8-b119-2ffce2be4e58" providerId="ADAL" clId="{1DD061E7-C864-42C9-9147-C3E411652421}" dt="2022-02-28T12:58:36.038" v="372" actId="2696"/>
        <pc:sldMkLst>
          <pc:docMk/>
          <pc:sldMk cId="3908506777" sldId="260"/>
        </pc:sldMkLst>
      </pc:sldChg>
      <pc:sldChg chg="addSp delSp modSp mod">
        <pc:chgData name="Joe Harrison" userId="f206b194-a1d2-46c8-b119-2ffce2be4e58" providerId="ADAL" clId="{1DD061E7-C864-42C9-9147-C3E411652421}" dt="2022-02-28T13:10:32.247" v="815" actId="1037"/>
        <pc:sldMkLst>
          <pc:docMk/>
          <pc:sldMk cId="1053726731" sldId="261"/>
        </pc:sldMkLst>
        <pc:spChg chg="add mod">
          <ac:chgData name="Joe Harrison" userId="f206b194-a1d2-46c8-b119-2ffce2be4e58" providerId="ADAL" clId="{1DD061E7-C864-42C9-9147-C3E411652421}" dt="2022-02-28T12:44:58.762" v="136" actId="208"/>
          <ac:spMkLst>
            <pc:docMk/>
            <pc:sldMk cId="1053726731" sldId="261"/>
            <ac:spMk id="2" creationId="{00B0C6A7-82A1-47A9-97FE-C0D971A92833}"/>
          </ac:spMkLst>
        </pc:spChg>
        <pc:spChg chg="add del mod">
          <ac:chgData name="Joe Harrison" userId="f206b194-a1d2-46c8-b119-2ffce2be4e58" providerId="ADAL" clId="{1DD061E7-C864-42C9-9147-C3E411652421}" dt="2022-02-28T12:50:31.858" v="286" actId="478"/>
          <ac:spMkLst>
            <pc:docMk/>
            <pc:sldMk cId="1053726731" sldId="261"/>
            <ac:spMk id="3" creationId="{30059E30-338F-4A75-A6AA-51E6FDF347BE}"/>
          </ac:spMkLst>
        </pc:spChg>
        <pc:spChg chg="add del mod">
          <ac:chgData name="Joe Harrison" userId="f206b194-a1d2-46c8-b119-2ffce2be4e58" providerId="ADAL" clId="{1DD061E7-C864-42C9-9147-C3E411652421}" dt="2022-02-28T12:50:31.858" v="286" actId="478"/>
          <ac:spMkLst>
            <pc:docMk/>
            <pc:sldMk cId="1053726731" sldId="261"/>
            <ac:spMk id="4" creationId="{4FD971F0-5662-4082-9CE4-C79F6CB83857}"/>
          </ac:spMkLst>
        </pc:spChg>
        <pc:spChg chg="mod">
          <ac:chgData name="Joe Harrison" userId="f206b194-a1d2-46c8-b119-2ffce2be4e58" providerId="ADAL" clId="{1DD061E7-C864-42C9-9147-C3E411652421}" dt="2022-02-28T12:59:04.215" v="377" actId="20577"/>
          <ac:spMkLst>
            <pc:docMk/>
            <pc:sldMk cId="1053726731" sldId="261"/>
            <ac:spMk id="11" creationId="{AE80ABFA-F677-4000-98D0-B7CDB4398BFC}"/>
          </ac:spMkLst>
        </pc:spChg>
        <pc:spChg chg="add del mod">
          <ac:chgData name="Joe Harrison" userId="f206b194-a1d2-46c8-b119-2ffce2be4e58" providerId="ADAL" clId="{1DD061E7-C864-42C9-9147-C3E411652421}" dt="2022-02-28T12:50:39.958" v="289" actId="478"/>
          <ac:spMkLst>
            <pc:docMk/>
            <pc:sldMk cId="1053726731" sldId="261"/>
            <ac:spMk id="14" creationId="{3752CA79-20EC-4260-B092-6CACC0C85478}"/>
          </ac:spMkLst>
        </pc:spChg>
        <pc:spChg chg="add del mod">
          <ac:chgData name="Joe Harrison" userId="f206b194-a1d2-46c8-b119-2ffce2be4e58" providerId="ADAL" clId="{1DD061E7-C864-42C9-9147-C3E411652421}" dt="2022-02-28T12:50:39.958" v="289" actId="478"/>
          <ac:spMkLst>
            <pc:docMk/>
            <pc:sldMk cId="1053726731" sldId="261"/>
            <ac:spMk id="15" creationId="{990A0E46-B276-42E8-815F-EA68A1402E50}"/>
          </ac:spMkLst>
        </pc:spChg>
        <pc:spChg chg="add del mod">
          <ac:chgData name="Joe Harrison" userId="f206b194-a1d2-46c8-b119-2ffce2be4e58" providerId="ADAL" clId="{1DD061E7-C864-42C9-9147-C3E411652421}" dt="2022-02-28T12:50:49.999" v="293" actId="478"/>
          <ac:spMkLst>
            <pc:docMk/>
            <pc:sldMk cId="1053726731" sldId="261"/>
            <ac:spMk id="17" creationId="{76C0D131-FDE4-461C-8FDA-45F37FD40E86}"/>
          </ac:spMkLst>
        </pc:spChg>
        <pc:spChg chg="add del mod">
          <ac:chgData name="Joe Harrison" userId="f206b194-a1d2-46c8-b119-2ffce2be4e58" providerId="ADAL" clId="{1DD061E7-C864-42C9-9147-C3E411652421}" dt="2022-02-28T12:50:49.999" v="293" actId="478"/>
          <ac:spMkLst>
            <pc:docMk/>
            <pc:sldMk cId="1053726731" sldId="261"/>
            <ac:spMk id="18" creationId="{AF01E237-63E7-49F4-846A-4251D8BE870B}"/>
          </ac:spMkLst>
        </pc:spChg>
        <pc:spChg chg="add mod">
          <ac:chgData name="Joe Harrison" userId="f206b194-a1d2-46c8-b119-2ffce2be4e58" providerId="ADAL" clId="{1DD061E7-C864-42C9-9147-C3E411652421}" dt="2022-02-28T13:00:37.339" v="404" actId="1076"/>
          <ac:spMkLst>
            <pc:docMk/>
            <pc:sldMk cId="1053726731" sldId="261"/>
            <ac:spMk id="21" creationId="{EC8A56F5-CACE-4E12-9B81-B3551C8D7FEF}"/>
          </ac:spMkLst>
        </pc:spChg>
        <pc:spChg chg="add mod">
          <ac:chgData name="Joe Harrison" userId="f206b194-a1d2-46c8-b119-2ffce2be4e58" providerId="ADAL" clId="{1DD061E7-C864-42C9-9147-C3E411652421}" dt="2022-02-28T13:00:22.708" v="401" actId="207"/>
          <ac:spMkLst>
            <pc:docMk/>
            <pc:sldMk cId="1053726731" sldId="261"/>
            <ac:spMk id="24" creationId="{5B1D8D18-51E4-4EE4-916B-66C737E0004B}"/>
          </ac:spMkLst>
        </pc:spChg>
        <pc:spChg chg="add mod">
          <ac:chgData name="Joe Harrison" userId="f206b194-a1d2-46c8-b119-2ffce2be4e58" providerId="ADAL" clId="{1DD061E7-C864-42C9-9147-C3E411652421}" dt="2022-02-28T13:00:31.955" v="403" actId="1076"/>
          <ac:spMkLst>
            <pc:docMk/>
            <pc:sldMk cId="1053726731" sldId="261"/>
            <ac:spMk id="25" creationId="{770F9617-9AE9-4967-893A-B5C4E3C90E77}"/>
          </ac:spMkLst>
        </pc:spChg>
        <pc:grpChg chg="add del mod">
          <ac:chgData name="Joe Harrison" userId="f206b194-a1d2-46c8-b119-2ffce2be4e58" providerId="ADAL" clId="{1DD061E7-C864-42C9-9147-C3E411652421}" dt="2022-02-28T12:52:18.392" v="319" actId="165"/>
          <ac:grpSpMkLst>
            <pc:docMk/>
            <pc:sldMk cId="1053726731" sldId="261"/>
            <ac:grpSpMk id="20" creationId="{2C58F211-6703-4219-A7ED-A8F8259EC6E4}"/>
          </ac:grpSpMkLst>
        </pc:grpChg>
        <pc:picChg chg="mod topLvl">
          <ac:chgData name="Joe Harrison" userId="f206b194-a1d2-46c8-b119-2ffce2be4e58" providerId="ADAL" clId="{1DD061E7-C864-42C9-9147-C3E411652421}" dt="2022-02-28T13:02:40.268" v="416" actId="1076"/>
          <ac:picMkLst>
            <pc:docMk/>
            <pc:sldMk cId="1053726731" sldId="261"/>
            <ac:picMk id="5" creationId="{85277570-BF64-4699-A303-BB8B94AA3D3C}"/>
          </ac:picMkLst>
        </pc:picChg>
        <pc:picChg chg="add mod">
          <ac:chgData name="Joe Harrison" userId="f206b194-a1d2-46c8-b119-2ffce2be4e58" providerId="ADAL" clId="{1DD061E7-C864-42C9-9147-C3E411652421}" dt="2022-02-28T13:10:32.247" v="815" actId="1037"/>
          <ac:picMkLst>
            <pc:docMk/>
            <pc:sldMk cId="1053726731" sldId="261"/>
            <ac:picMk id="8" creationId="{15F0F9F7-4FE0-40F4-B6C1-7F17D4BF4E8D}"/>
          </ac:picMkLst>
        </pc:picChg>
        <pc:picChg chg="mod topLvl">
          <ac:chgData name="Joe Harrison" userId="f206b194-a1d2-46c8-b119-2ffce2be4e58" providerId="ADAL" clId="{1DD061E7-C864-42C9-9147-C3E411652421}" dt="2022-02-28T12:52:18.392" v="319" actId="165"/>
          <ac:picMkLst>
            <pc:docMk/>
            <pc:sldMk cId="1053726731" sldId="261"/>
            <ac:picMk id="9" creationId="{41C2DE8A-D776-4415-B97D-C10E0D953749}"/>
          </ac:picMkLst>
        </pc:picChg>
        <pc:picChg chg="del">
          <ac:chgData name="Joe Harrison" userId="f206b194-a1d2-46c8-b119-2ffce2be4e58" providerId="ADAL" clId="{1DD061E7-C864-42C9-9147-C3E411652421}" dt="2022-02-28T12:42:44.560" v="46" actId="478"/>
          <ac:picMkLst>
            <pc:docMk/>
            <pc:sldMk cId="1053726731" sldId="261"/>
            <ac:picMk id="12" creationId="{884FA8D6-F848-417D-BEF2-8F8EB5205CBA}"/>
          </ac:picMkLst>
        </pc:picChg>
        <pc:picChg chg="add del mod">
          <ac:chgData name="Joe Harrison" userId="f206b194-a1d2-46c8-b119-2ffce2be4e58" providerId="ADAL" clId="{1DD061E7-C864-42C9-9147-C3E411652421}" dt="2022-02-28T12:50:39.958" v="289" actId="478"/>
          <ac:picMkLst>
            <pc:docMk/>
            <pc:sldMk cId="1053726731" sldId="261"/>
            <ac:picMk id="13" creationId="{3D360A50-88DD-4D93-A647-D5D8B6F03FF2}"/>
          </ac:picMkLst>
        </pc:picChg>
        <pc:picChg chg="add del mod">
          <ac:chgData name="Joe Harrison" userId="f206b194-a1d2-46c8-b119-2ffce2be4e58" providerId="ADAL" clId="{1DD061E7-C864-42C9-9147-C3E411652421}" dt="2022-02-28T12:50:49.999" v="293" actId="478"/>
          <ac:picMkLst>
            <pc:docMk/>
            <pc:sldMk cId="1053726731" sldId="261"/>
            <ac:picMk id="16" creationId="{9F06AB17-96D7-4BE2-ACD7-602B3F1580F2}"/>
          </ac:picMkLst>
        </pc:picChg>
        <pc:picChg chg="mod topLvl">
          <ac:chgData name="Joe Harrison" userId="f206b194-a1d2-46c8-b119-2ffce2be4e58" providerId="ADAL" clId="{1DD061E7-C864-42C9-9147-C3E411652421}" dt="2022-02-28T12:52:23.538" v="334" actId="1038"/>
          <ac:picMkLst>
            <pc:docMk/>
            <pc:sldMk cId="1053726731" sldId="261"/>
            <ac:picMk id="19" creationId="{DD060960-2A2A-4A07-99F7-B5E7A51BA325}"/>
          </ac:picMkLst>
        </pc:picChg>
        <pc:picChg chg="add del mod">
          <ac:chgData name="Joe Harrison" userId="f206b194-a1d2-46c8-b119-2ffce2be4e58" providerId="ADAL" clId="{1DD061E7-C864-42C9-9147-C3E411652421}" dt="2022-02-28T12:50:31.858" v="286" actId="478"/>
          <ac:picMkLst>
            <pc:docMk/>
            <pc:sldMk cId="1053726731" sldId="261"/>
            <ac:picMk id="1028" creationId="{FE5A3432-A38A-4001-8B0B-2EDC6B13FB2D}"/>
          </ac:picMkLst>
        </pc:picChg>
        <pc:picChg chg="add del mod">
          <ac:chgData name="Joe Harrison" userId="f206b194-a1d2-46c8-b119-2ffce2be4e58" providerId="ADAL" clId="{1DD061E7-C864-42C9-9147-C3E411652421}" dt="2022-02-28T13:07:18.181" v="691" actId="478"/>
          <ac:picMkLst>
            <pc:docMk/>
            <pc:sldMk cId="1053726731" sldId="261"/>
            <ac:picMk id="1030" creationId="{BED238DF-E624-49B9-AF50-53C5E8567AA4}"/>
          </ac:picMkLst>
        </pc:picChg>
      </pc:sldChg>
      <pc:sldChg chg="addSp delSp modSp add mod">
        <pc:chgData name="Joe Harrison" userId="f206b194-a1d2-46c8-b119-2ffce2be4e58" providerId="ADAL" clId="{1DD061E7-C864-42C9-9147-C3E411652421}" dt="2022-02-28T13:10:44.484" v="816" actId="1037"/>
        <pc:sldMkLst>
          <pc:docMk/>
          <pc:sldMk cId="372781209" sldId="262"/>
        </pc:sldMkLst>
        <pc:spChg chg="add del mod">
          <ac:chgData name="Joe Harrison" userId="f206b194-a1d2-46c8-b119-2ffce2be4e58" providerId="ADAL" clId="{1DD061E7-C864-42C9-9147-C3E411652421}" dt="2022-02-28T13:02:24.988" v="413"/>
          <ac:spMkLst>
            <pc:docMk/>
            <pc:sldMk cId="372781209" sldId="262"/>
            <ac:spMk id="3" creationId="{F0B8721B-6986-48A6-BEF7-5D453FCA40B1}"/>
          </ac:spMkLst>
        </pc:spChg>
        <pc:spChg chg="add mod">
          <ac:chgData name="Joe Harrison" userId="f206b194-a1d2-46c8-b119-2ffce2be4e58" providerId="ADAL" clId="{1DD061E7-C864-42C9-9147-C3E411652421}" dt="2022-02-28T13:09:59.624" v="814" actId="1037"/>
          <ac:spMkLst>
            <pc:docMk/>
            <pc:sldMk cId="372781209" sldId="262"/>
            <ac:spMk id="4" creationId="{4742DFDB-BB72-49A8-8478-9170296EBFC9}"/>
          </ac:spMkLst>
        </pc:spChg>
        <pc:spChg chg="add mod">
          <ac:chgData name="Joe Harrison" userId="f206b194-a1d2-46c8-b119-2ffce2be4e58" providerId="ADAL" clId="{1DD061E7-C864-42C9-9147-C3E411652421}" dt="2022-02-28T13:09:59.624" v="814" actId="1037"/>
          <ac:spMkLst>
            <pc:docMk/>
            <pc:sldMk cId="372781209" sldId="262"/>
            <ac:spMk id="12" creationId="{25C92C41-EC18-4DBD-A31B-F15F74C6BBC4}"/>
          </ac:spMkLst>
        </pc:spChg>
        <pc:spChg chg="add mod">
          <ac:chgData name="Joe Harrison" userId="f206b194-a1d2-46c8-b119-2ffce2be4e58" providerId="ADAL" clId="{1DD061E7-C864-42C9-9147-C3E411652421}" dt="2022-02-28T13:09:59.624" v="814" actId="1037"/>
          <ac:spMkLst>
            <pc:docMk/>
            <pc:sldMk cId="372781209" sldId="262"/>
            <ac:spMk id="13" creationId="{9358032E-8303-4C0A-AC63-D22E8CC068D3}"/>
          </ac:spMkLst>
        </pc:spChg>
        <pc:spChg chg="del">
          <ac:chgData name="Joe Harrison" userId="f206b194-a1d2-46c8-b119-2ffce2be4e58" providerId="ADAL" clId="{1DD061E7-C864-42C9-9147-C3E411652421}" dt="2022-02-28T13:00:57.188" v="406" actId="478"/>
          <ac:spMkLst>
            <pc:docMk/>
            <pc:sldMk cId="372781209" sldId="262"/>
            <ac:spMk id="21" creationId="{EC8A56F5-CACE-4E12-9B81-B3551C8D7FEF}"/>
          </ac:spMkLst>
        </pc:spChg>
        <pc:spChg chg="del">
          <ac:chgData name="Joe Harrison" userId="f206b194-a1d2-46c8-b119-2ffce2be4e58" providerId="ADAL" clId="{1DD061E7-C864-42C9-9147-C3E411652421}" dt="2022-02-28T13:00:57.188" v="406" actId="478"/>
          <ac:spMkLst>
            <pc:docMk/>
            <pc:sldMk cId="372781209" sldId="262"/>
            <ac:spMk id="24" creationId="{5B1D8D18-51E4-4EE4-916B-66C737E0004B}"/>
          </ac:spMkLst>
        </pc:spChg>
        <pc:spChg chg="mod">
          <ac:chgData name="Joe Harrison" userId="f206b194-a1d2-46c8-b119-2ffce2be4e58" providerId="ADAL" clId="{1DD061E7-C864-42C9-9147-C3E411652421}" dt="2022-02-28T13:09:59.624" v="814" actId="1037"/>
          <ac:spMkLst>
            <pc:docMk/>
            <pc:sldMk cId="372781209" sldId="262"/>
            <ac:spMk id="25" creationId="{770F9617-9AE9-4967-893A-B5C4E3C90E77}"/>
          </ac:spMkLst>
        </pc:spChg>
        <pc:picChg chg="del">
          <ac:chgData name="Joe Harrison" userId="f206b194-a1d2-46c8-b119-2ffce2be4e58" providerId="ADAL" clId="{1DD061E7-C864-42C9-9147-C3E411652421}" dt="2022-02-28T13:00:57.188" v="406" actId="478"/>
          <ac:picMkLst>
            <pc:docMk/>
            <pc:sldMk cId="372781209" sldId="262"/>
            <ac:picMk id="5" creationId="{85277570-BF64-4699-A303-BB8B94AA3D3C}"/>
          </ac:picMkLst>
        </pc:picChg>
        <pc:picChg chg="mod">
          <ac:chgData name="Joe Harrison" userId="f206b194-a1d2-46c8-b119-2ffce2be4e58" providerId="ADAL" clId="{1DD061E7-C864-42C9-9147-C3E411652421}" dt="2022-02-28T13:10:44.484" v="816" actId="1037"/>
          <ac:picMkLst>
            <pc:docMk/>
            <pc:sldMk cId="372781209" sldId="262"/>
            <ac:picMk id="8" creationId="{15F0F9F7-4FE0-40F4-B6C1-7F17D4BF4E8D}"/>
          </ac:picMkLst>
        </pc:picChg>
        <pc:picChg chg="del">
          <ac:chgData name="Joe Harrison" userId="f206b194-a1d2-46c8-b119-2ffce2be4e58" providerId="ADAL" clId="{1DD061E7-C864-42C9-9147-C3E411652421}" dt="2022-02-28T13:00:57.188" v="406" actId="478"/>
          <ac:picMkLst>
            <pc:docMk/>
            <pc:sldMk cId="372781209" sldId="262"/>
            <ac:picMk id="9" creationId="{41C2DE8A-D776-4415-B97D-C10E0D953749}"/>
          </ac:picMkLst>
        </pc:picChg>
        <pc:picChg chg="mod">
          <ac:chgData name="Joe Harrison" userId="f206b194-a1d2-46c8-b119-2ffce2be4e58" providerId="ADAL" clId="{1DD061E7-C864-42C9-9147-C3E411652421}" dt="2022-02-28T13:09:59.624" v="814" actId="1037"/>
          <ac:picMkLst>
            <pc:docMk/>
            <pc:sldMk cId="372781209" sldId="262"/>
            <ac:picMk id="19" creationId="{DD060960-2A2A-4A07-99F7-B5E7A51BA325}"/>
          </ac:picMkLst>
        </pc:picChg>
        <pc:picChg chg="add mod">
          <ac:chgData name="Joe Harrison" userId="f206b194-a1d2-46c8-b119-2ffce2be4e58" providerId="ADAL" clId="{1DD061E7-C864-42C9-9147-C3E411652421}" dt="2022-02-28T13:09:59.624" v="814" actId="1037"/>
          <ac:picMkLst>
            <pc:docMk/>
            <pc:sldMk cId="372781209" sldId="262"/>
            <ac:picMk id="3074" creationId="{7F6AC263-B391-46DF-8794-43959CF36401}"/>
          </ac:picMkLst>
        </pc:picChg>
      </pc:sldChg>
      <pc:sldChg chg="del">
        <pc:chgData name="Joe Harrison" userId="f206b194-a1d2-46c8-b119-2ffce2be4e58" providerId="ADAL" clId="{1DD061E7-C864-42C9-9147-C3E411652421}" dt="2022-02-28T12:58:36.038" v="372" actId="2696"/>
        <pc:sldMkLst>
          <pc:docMk/>
          <pc:sldMk cId="497427671" sldId="262"/>
        </pc:sldMkLst>
      </pc:sldChg>
      <pc:sldChg chg="del">
        <pc:chgData name="Joe Harrison" userId="f206b194-a1d2-46c8-b119-2ffce2be4e58" providerId="ADAL" clId="{1DD061E7-C864-42C9-9147-C3E411652421}" dt="2022-02-28T12:58:36.038" v="372" actId="2696"/>
        <pc:sldMkLst>
          <pc:docMk/>
          <pc:sldMk cId="3082587587" sldId="263"/>
        </pc:sldMkLst>
      </pc:sldChg>
      <pc:sldChg chg="addSp delSp modSp add mod">
        <pc:chgData name="Joe Harrison" userId="f206b194-a1d2-46c8-b119-2ffce2be4e58" providerId="ADAL" clId="{1DD061E7-C864-42C9-9147-C3E411652421}" dt="2022-02-28T14:53:57.394" v="2439" actId="1076"/>
        <pc:sldMkLst>
          <pc:docMk/>
          <pc:sldMk cId="4079663262" sldId="263"/>
        </pc:sldMkLst>
        <pc:spChg chg="del">
          <ac:chgData name="Joe Harrison" userId="f206b194-a1d2-46c8-b119-2ffce2be4e58" providerId="ADAL" clId="{1DD061E7-C864-42C9-9147-C3E411652421}" dt="2022-02-28T13:06:27.125" v="687" actId="478"/>
          <ac:spMkLst>
            <pc:docMk/>
            <pc:sldMk cId="4079663262" sldId="263"/>
            <ac:spMk id="4" creationId="{4742DFDB-BB72-49A8-8478-9170296EBFC9}"/>
          </ac:spMkLst>
        </pc:spChg>
        <pc:spChg chg="mod ord">
          <ac:chgData name="Joe Harrison" userId="f206b194-a1d2-46c8-b119-2ffce2be4e58" providerId="ADAL" clId="{1DD061E7-C864-42C9-9147-C3E411652421}" dt="2022-02-28T14:24:22.648" v="1045" actId="1037"/>
          <ac:spMkLst>
            <pc:docMk/>
            <pc:sldMk cId="4079663262" sldId="263"/>
            <ac:spMk id="11" creationId="{AE80ABFA-F677-4000-98D0-B7CDB4398BFC}"/>
          </ac:spMkLst>
        </pc:spChg>
        <pc:spChg chg="del">
          <ac:chgData name="Joe Harrison" userId="f206b194-a1d2-46c8-b119-2ffce2be4e58" providerId="ADAL" clId="{1DD061E7-C864-42C9-9147-C3E411652421}" dt="2022-02-28T13:06:27.125" v="687" actId="478"/>
          <ac:spMkLst>
            <pc:docMk/>
            <pc:sldMk cId="4079663262" sldId="263"/>
            <ac:spMk id="12" creationId="{25C92C41-EC18-4DBD-A31B-F15F74C6BBC4}"/>
          </ac:spMkLst>
        </pc:spChg>
        <pc:spChg chg="del">
          <ac:chgData name="Joe Harrison" userId="f206b194-a1d2-46c8-b119-2ffce2be4e58" providerId="ADAL" clId="{1DD061E7-C864-42C9-9147-C3E411652421}" dt="2022-02-28T13:06:27.125" v="687" actId="478"/>
          <ac:spMkLst>
            <pc:docMk/>
            <pc:sldMk cId="4079663262" sldId="263"/>
            <ac:spMk id="13" creationId="{9358032E-8303-4C0A-AC63-D22E8CC068D3}"/>
          </ac:spMkLst>
        </pc:spChg>
        <pc:spChg chg="add mod">
          <ac:chgData name="Joe Harrison" userId="f206b194-a1d2-46c8-b119-2ffce2be4e58" providerId="ADAL" clId="{1DD061E7-C864-42C9-9147-C3E411652421}" dt="2022-02-28T14:24:22.648" v="1045" actId="1037"/>
          <ac:spMkLst>
            <pc:docMk/>
            <pc:sldMk cId="4079663262" sldId="263"/>
            <ac:spMk id="17" creationId="{46E4B9A7-608D-4FF7-BAA2-37D820CA69C1}"/>
          </ac:spMkLst>
        </pc:spChg>
        <pc:spChg chg="add mod">
          <ac:chgData name="Joe Harrison" userId="f206b194-a1d2-46c8-b119-2ffce2be4e58" providerId="ADAL" clId="{1DD061E7-C864-42C9-9147-C3E411652421}" dt="2022-02-28T14:24:22.648" v="1045" actId="1037"/>
          <ac:spMkLst>
            <pc:docMk/>
            <pc:sldMk cId="4079663262" sldId="263"/>
            <ac:spMk id="18" creationId="{15FA51AF-AEAC-4B3D-9871-2FF891FD04DD}"/>
          </ac:spMkLst>
        </pc:spChg>
        <pc:spChg chg="del">
          <ac:chgData name="Joe Harrison" userId="f206b194-a1d2-46c8-b119-2ffce2be4e58" providerId="ADAL" clId="{1DD061E7-C864-42C9-9147-C3E411652421}" dt="2022-02-28T13:06:27.125" v="687" actId="478"/>
          <ac:spMkLst>
            <pc:docMk/>
            <pc:sldMk cId="4079663262" sldId="263"/>
            <ac:spMk id="25" creationId="{770F9617-9AE9-4967-893A-B5C4E3C90E77}"/>
          </ac:spMkLst>
        </pc:spChg>
        <pc:picChg chg="mod">
          <ac:chgData name="Joe Harrison" userId="f206b194-a1d2-46c8-b119-2ffce2be4e58" providerId="ADAL" clId="{1DD061E7-C864-42C9-9147-C3E411652421}" dt="2022-02-28T13:10:46.656" v="817" actId="1037"/>
          <ac:picMkLst>
            <pc:docMk/>
            <pc:sldMk cId="4079663262" sldId="263"/>
            <ac:picMk id="8" creationId="{15F0F9F7-4FE0-40F4-B6C1-7F17D4BF4E8D}"/>
          </ac:picMkLst>
        </pc:picChg>
        <pc:picChg chg="del">
          <ac:chgData name="Joe Harrison" userId="f206b194-a1d2-46c8-b119-2ffce2be4e58" providerId="ADAL" clId="{1DD061E7-C864-42C9-9147-C3E411652421}" dt="2022-02-28T13:06:27.125" v="687" actId="478"/>
          <ac:picMkLst>
            <pc:docMk/>
            <pc:sldMk cId="4079663262" sldId="263"/>
            <ac:picMk id="19" creationId="{DD060960-2A2A-4A07-99F7-B5E7A51BA325}"/>
          </ac:picMkLst>
        </pc:picChg>
        <pc:picChg chg="del">
          <ac:chgData name="Joe Harrison" userId="f206b194-a1d2-46c8-b119-2ffce2be4e58" providerId="ADAL" clId="{1DD061E7-C864-42C9-9147-C3E411652421}" dt="2022-02-28T13:06:27.125" v="687" actId="478"/>
          <ac:picMkLst>
            <pc:docMk/>
            <pc:sldMk cId="4079663262" sldId="263"/>
            <ac:picMk id="3074" creationId="{7F6AC263-B391-46DF-8794-43959CF36401}"/>
          </ac:picMkLst>
        </pc:picChg>
        <pc:picChg chg="add mod">
          <ac:chgData name="Joe Harrison" userId="f206b194-a1d2-46c8-b119-2ffce2be4e58" providerId="ADAL" clId="{1DD061E7-C864-42C9-9147-C3E411652421}" dt="2022-02-28T14:24:22.648" v="1045" actId="1037"/>
          <ac:picMkLst>
            <pc:docMk/>
            <pc:sldMk cId="4079663262" sldId="263"/>
            <ac:picMk id="4098" creationId="{E7EE1A37-0C4D-481A-B4C1-D32CB769E2F5}"/>
          </ac:picMkLst>
        </pc:picChg>
        <pc:picChg chg="add mod">
          <ac:chgData name="Joe Harrison" userId="f206b194-a1d2-46c8-b119-2ffce2be4e58" providerId="ADAL" clId="{1DD061E7-C864-42C9-9147-C3E411652421}" dt="2022-02-28T14:53:57.394" v="2439" actId="1076"/>
          <ac:picMkLst>
            <pc:docMk/>
            <pc:sldMk cId="4079663262" sldId="263"/>
            <ac:picMk id="4100" creationId="{19E8DE42-0E84-4388-9E61-1C7A5609209F}"/>
          </ac:picMkLst>
        </pc:picChg>
      </pc:sldChg>
      <pc:sldChg chg="del">
        <pc:chgData name="Joe Harrison" userId="f206b194-a1d2-46c8-b119-2ffce2be4e58" providerId="ADAL" clId="{1DD061E7-C864-42C9-9147-C3E411652421}" dt="2022-02-28T12:58:36.038" v="372" actId="2696"/>
        <pc:sldMkLst>
          <pc:docMk/>
          <pc:sldMk cId="1322862106" sldId="264"/>
        </pc:sldMkLst>
      </pc:sldChg>
      <pc:sldChg chg="addSp delSp modSp add del mod">
        <pc:chgData name="Joe Harrison" userId="f206b194-a1d2-46c8-b119-2ffce2be4e58" providerId="ADAL" clId="{1DD061E7-C864-42C9-9147-C3E411652421}" dt="2022-02-28T14:24:47.717" v="1051" actId="47"/>
        <pc:sldMkLst>
          <pc:docMk/>
          <pc:sldMk cId="3795306482" sldId="264"/>
        </pc:sldMkLst>
        <pc:spChg chg="add del mod">
          <ac:chgData name="Joe Harrison" userId="f206b194-a1d2-46c8-b119-2ffce2be4e58" providerId="ADAL" clId="{1DD061E7-C864-42C9-9147-C3E411652421}" dt="2022-02-28T14:24:41.393" v="1047" actId="478"/>
          <ac:spMkLst>
            <pc:docMk/>
            <pc:sldMk cId="3795306482" sldId="264"/>
            <ac:spMk id="3" creationId="{A2BB4097-5765-49B7-A6AD-ED544FEA7C2C}"/>
          </ac:spMkLst>
        </pc:spChg>
        <pc:spChg chg="del mod">
          <ac:chgData name="Joe Harrison" userId="f206b194-a1d2-46c8-b119-2ffce2be4e58" providerId="ADAL" clId="{1DD061E7-C864-42C9-9147-C3E411652421}" dt="2022-02-28T14:20:53.648" v="946"/>
          <ac:spMkLst>
            <pc:docMk/>
            <pc:sldMk cId="3795306482" sldId="264"/>
            <ac:spMk id="11" creationId="{AE80ABFA-F677-4000-98D0-B7CDB4398BFC}"/>
          </ac:spMkLst>
        </pc:spChg>
        <pc:picChg chg="del mod">
          <ac:chgData name="Joe Harrison" userId="f206b194-a1d2-46c8-b119-2ffce2be4e58" providerId="ADAL" clId="{1DD061E7-C864-42C9-9147-C3E411652421}" dt="2022-02-28T14:24:39.334" v="1046" actId="478"/>
          <ac:picMkLst>
            <pc:docMk/>
            <pc:sldMk cId="3795306482" sldId="264"/>
            <ac:picMk id="4098" creationId="{E7EE1A37-0C4D-481A-B4C1-D32CB769E2F5}"/>
          </ac:picMkLst>
        </pc:picChg>
        <pc:picChg chg="del">
          <ac:chgData name="Joe Harrison" userId="f206b194-a1d2-46c8-b119-2ffce2be4e58" providerId="ADAL" clId="{1DD061E7-C864-42C9-9147-C3E411652421}" dt="2022-02-28T14:17:54.740" v="838" actId="478"/>
          <ac:picMkLst>
            <pc:docMk/>
            <pc:sldMk cId="3795306482" sldId="264"/>
            <ac:picMk id="4100" creationId="{19E8DE42-0E84-4388-9E61-1C7A5609209F}"/>
          </ac:picMkLst>
        </pc:picChg>
      </pc:sldChg>
      <pc:sldChg chg="addSp modSp add mod ord">
        <pc:chgData name="Joe Harrison" userId="f206b194-a1d2-46c8-b119-2ffce2be4e58" providerId="ADAL" clId="{1DD061E7-C864-42C9-9147-C3E411652421}" dt="2022-02-28T14:34:35.045" v="1361" actId="20577"/>
        <pc:sldMkLst>
          <pc:docMk/>
          <pc:sldMk cId="1637557626" sldId="265"/>
        </pc:sldMkLst>
        <pc:spChg chg="mod">
          <ac:chgData name="Joe Harrison" userId="f206b194-a1d2-46c8-b119-2ffce2be4e58" providerId="ADAL" clId="{1DD061E7-C864-42C9-9147-C3E411652421}" dt="2022-02-28T14:34:35.045" v="1361" actId="20577"/>
          <ac:spMkLst>
            <pc:docMk/>
            <pc:sldMk cId="1637557626" sldId="265"/>
            <ac:spMk id="11" creationId="{AE80ABFA-F677-4000-98D0-B7CDB4398BFC}"/>
          </ac:spMkLst>
        </pc:spChg>
        <pc:spChg chg="mod">
          <ac:chgData name="Joe Harrison" userId="f206b194-a1d2-46c8-b119-2ffce2be4e58" providerId="ADAL" clId="{1DD061E7-C864-42C9-9147-C3E411652421}" dt="2022-02-28T14:29:56.874" v="1328" actId="1036"/>
          <ac:spMkLst>
            <pc:docMk/>
            <pc:sldMk cId="1637557626" sldId="265"/>
            <ac:spMk id="21" creationId="{EC8A56F5-CACE-4E12-9B81-B3551C8D7FEF}"/>
          </ac:spMkLst>
        </pc:spChg>
        <pc:spChg chg="mod">
          <ac:chgData name="Joe Harrison" userId="f206b194-a1d2-46c8-b119-2ffce2be4e58" providerId="ADAL" clId="{1DD061E7-C864-42C9-9147-C3E411652421}" dt="2022-02-28T14:29:56.874" v="1328" actId="1036"/>
          <ac:spMkLst>
            <pc:docMk/>
            <pc:sldMk cId="1637557626" sldId="265"/>
            <ac:spMk id="24" creationId="{5B1D8D18-51E4-4EE4-916B-66C737E0004B}"/>
          </ac:spMkLst>
        </pc:spChg>
        <pc:spChg chg="mod">
          <ac:chgData name="Joe Harrison" userId="f206b194-a1d2-46c8-b119-2ffce2be4e58" providerId="ADAL" clId="{1DD061E7-C864-42C9-9147-C3E411652421}" dt="2022-02-28T14:29:56.874" v="1328" actId="1036"/>
          <ac:spMkLst>
            <pc:docMk/>
            <pc:sldMk cId="1637557626" sldId="265"/>
            <ac:spMk id="25" creationId="{770F9617-9AE9-4967-893A-B5C4E3C90E77}"/>
          </ac:spMkLst>
        </pc:spChg>
        <pc:picChg chg="mod">
          <ac:chgData name="Joe Harrison" userId="f206b194-a1d2-46c8-b119-2ffce2be4e58" providerId="ADAL" clId="{1DD061E7-C864-42C9-9147-C3E411652421}" dt="2022-02-28T14:29:56.874" v="1328" actId="1036"/>
          <ac:picMkLst>
            <pc:docMk/>
            <pc:sldMk cId="1637557626" sldId="265"/>
            <ac:picMk id="5" creationId="{85277570-BF64-4699-A303-BB8B94AA3D3C}"/>
          </ac:picMkLst>
        </pc:picChg>
        <pc:picChg chg="mod">
          <ac:chgData name="Joe Harrison" userId="f206b194-a1d2-46c8-b119-2ffce2be4e58" providerId="ADAL" clId="{1DD061E7-C864-42C9-9147-C3E411652421}" dt="2022-02-28T14:29:56.874" v="1328" actId="1036"/>
          <ac:picMkLst>
            <pc:docMk/>
            <pc:sldMk cId="1637557626" sldId="265"/>
            <ac:picMk id="9" creationId="{41C2DE8A-D776-4415-B97D-C10E0D953749}"/>
          </ac:picMkLst>
        </pc:picChg>
        <pc:picChg chg="add mod">
          <ac:chgData name="Joe Harrison" userId="f206b194-a1d2-46c8-b119-2ffce2be4e58" providerId="ADAL" clId="{1DD061E7-C864-42C9-9147-C3E411652421}" dt="2022-02-28T14:29:50.098" v="1311" actId="1035"/>
          <ac:picMkLst>
            <pc:docMk/>
            <pc:sldMk cId="1637557626" sldId="265"/>
            <ac:picMk id="14" creationId="{D000BA2F-6B3E-4433-97CA-7B730A2A9FBC}"/>
          </ac:picMkLst>
        </pc:picChg>
        <pc:picChg chg="mod">
          <ac:chgData name="Joe Harrison" userId="f206b194-a1d2-46c8-b119-2ffce2be4e58" providerId="ADAL" clId="{1DD061E7-C864-42C9-9147-C3E411652421}" dt="2022-02-28T14:29:56.874" v="1328" actId="1036"/>
          <ac:picMkLst>
            <pc:docMk/>
            <pc:sldMk cId="1637557626" sldId="265"/>
            <ac:picMk id="19" creationId="{DD060960-2A2A-4A07-99F7-B5E7A51BA325}"/>
          </ac:picMkLst>
        </pc:picChg>
      </pc:sldChg>
      <pc:sldChg chg="del">
        <pc:chgData name="Joe Harrison" userId="f206b194-a1d2-46c8-b119-2ffce2be4e58" providerId="ADAL" clId="{1DD061E7-C864-42C9-9147-C3E411652421}" dt="2022-02-28T12:58:36.038" v="372" actId="2696"/>
        <pc:sldMkLst>
          <pc:docMk/>
          <pc:sldMk cId="2658957946" sldId="265"/>
        </pc:sldMkLst>
      </pc:sldChg>
      <pc:sldChg chg="del">
        <pc:chgData name="Joe Harrison" userId="f206b194-a1d2-46c8-b119-2ffce2be4e58" providerId="ADAL" clId="{1DD061E7-C864-42C9-9147-C3E411652421}" dt="2022-02-28T12:58:36.038" v="372" actId="2696"/>
        <pc:sldMkLst>
          <pc:docMk/>
          <pc:sldMk cId="961507455" sldId="266"/>
        </pc:sldMkLst>
      </pc:sldChg>
      <pc:sldChg chg="addSp delSp modSp add mod ord">
        <pc:chgData name="Joe Harrison" userId="f206b194-a1d2-46c8-b119-2ffce2be4e58" providerId="ADAL" clId="{1DD061E7-C864-42C9-9147-C3E411652421}" dt="2022-02-28T14:36:28.267" v="1594" actId="20577"/>
        <pc:sldMkLst>
          <pc:docMk/>
          <pc:sldMk cId="2073031467" sldId="266"/>
        </pc:sldMkLst>
        <pc:spChg chg="mod">
          <ac:chgData name="Joe Harrison" userId="f206b194-a1d2-46c8-b119-2ffce2be4e58" providerId="ADAL" clId="{1DD061E7-C864-42C9-9147-C3E411652421}" dt="2022-02-28T14:34:38.119" v="1365" actId="20577"/>
          <ac:spMkLst>
            <pc:docMk/>
            <pc:sldMk cId="2073031467" sldId="266"/>
            <ac:spMk id="11" creationId="{AE80ABFA-F677-4000-98D0-B7CDB4398BFC}"/>
          </ac:spMkLst>
        </pc:spChg>
        <pc:spChg chg="mod">
          <ac:chgData name="Joe Harrison" userId="f206b194-a1d2-46c8-b119-2ffce2be4e58" providerId="ADAL" clId="{1DD061E7-C864-42C9-9147-C3E411652421}" dt="2022-02-28T14:36:28.267" v="1594" actId="20577"/>
          <ac:spMkLst>
            <pc:docMk/>
            <pc:sldMk cId="2073031467" sldId="266"/>
            <ac:spMk id="13" creationId="{9358032E-8303-4C0A-AC63-D22E8CC068D3}"/>
          </ac:spMkLst>
        </pc:spChg>
        <pc:spChg chg="add mod">
          <ac:chgData name="Joe Harrison" userId="f206b194-a1d2-46c8-b119-2ffce2be4e58" providerId="ADAL" clId="{1DD061E7-C864-42C9-9147-C3E411652421}" dt="2022-02-28T14:34:59.159" v="1370" actId="1076"/>
          <ac:spMkLst>
            <pc:docMk/>
            <pc:sldMk cId="2073031467" sldId="266"/>
            <ac:spMk id="15" creationId="{6E30A5E9-AD28-4314-B3D3-EF07A80A6870}"/>
          </ac:spMkLst>
        </pc:spChg>
        <pc:spChg chg="del mod">
          <ac:chgData name="Joe Harrison" userId="f206b194-a1d2-46c8-b119-2ffce2be4e58" providerId="ADAL" clId="{1DD061E7-C864-42C9-9147-C3E411652421}" dt="2022-02-28T14:34:54.183" v="1369" actId="478"/>
          <ac:spMkLst>
            <pc:docMk/>
            <pc:sldMk cId="2073031467" sldId="266"/>
            <ac:spMk id="25" creationId="{770F9617-9AE9-4967-893A-B5C4E3C90E77}"/>
          </ac:spMkLst>
        </pc:spChg>
        <pc:picChg chg="add mod">
          <ac:chgData name="Joe Harrison" userId="f206b194-a1d2-46c8-b119-2ffce2be4e58" providerId="ADAL" clId="{1DD061E7-C864-42C9-9147-C3E411652421}" dt="2022-02-28T14:34:59.159" v="1370" actId="1076"/>
          <ac:picMkLst>
            <pc:docMk/>
            <pc:sldMk cId="2073031467" sldId="266"/>
            <ac:picMk id="14" creationId="{F140BD7E-FE36-4298-84D6-A3398D04B491}"/>
          </ac:picMkLst>
        </pc:picChg>
        <pc:picChg chg="del">
          <ac:chgData name="Joe Harrison" userId="f206b194-a1d2-46c8-b119-2ffce2be4e58" providerId="ADAL" clId="{1DD061E7-C864-42C9-9147-C3E411652421}" dt="2022-02-28T14:34:52.906" v="1367" actId="478"/>
          <ac:picMkLst>
            <pc:docMk/>
            <pc:sldMk cId="2073031467" sldId="266"/>
            <ac:picMk id="19" creationId="{DD060960-2A2A-4A07-99F7-B5E7A51BA325}"/>
          </ac:picMkLst>
        </pc:picChg>
      </pc:sldChg>
      <pc:sldChg chg="del">
        <pc:chgData name="Joe Harrison" userId="f206b194-a1d2-46c8-b119-2ffce2be4e58" providerId="ADAL" clId="{1DD061E7-C864-42C9-9147-C3E411652421}" dt="2022-02-28T12:58:36.038" v="372" actId="2696"/>
        <pc:sldMkLst>
          <pc:docMk/>
          <pc:sldMk cId="2228067146" sldId="267"/>
        </pc:sldMkLst>
      </pc:sldChg>
      <pc:sldChg chg="modSp add mod ord">
        <pc:chgData name="Joe Harrison" userId="f206b194-a1d2-46c8-b119-2ffce2be4e58" providerId="ADAL" clId="{1DD061E7-C864-42C9-9147-C3E411652421}" dt="2022-02-28T14:39:08.167" v="1748" actId="1035"/>
        <pc:sldMkLst>
          <pc:docMk/>
          <pc:sldMk cId="3438858474" sldId="267"/>
        </pc:sldMkLst>
        <pc:spChg chg="mod">
          <ac:chgData name="Joe Harrison" userId="f206b194-a1d2-46c8-b119-2ffce2be4e58" providerId="ADAL" clId="{1DD061E7-C864-42C9-9147-C3E411652421}" dt="2022-02-28T14:38:21.371" v="1695" actId="20577"/>
          <ac:spMkLst>
            <pc:docMk/>
            <pc:sldMk cId="3438858474" sldId="267"/>
            <ac:spMk id="11" creationId="{AE80ABFA-F677-4000-98D0-B7CDB4398BFC}"/>
          </ac:spMkLst>
        </pc:spChg>
        <pc:spChg chg="mod">
          <ac:chgData name="Joe Harrison" userId="f206b194-a1d2-46c8-b119-2ffce2be4e58" providerId="ADAL" clId="{1DD061E7-C864-42C9-9147-C3E411652421}" dt="2022-02-28T14:39:08.167" v="1748" actId="1035"/>
          <ac:spMkLst>
            <pc:docMk/>
            <pc:sldMk cId="3438858474" sldId="267"/>
            <ac:spMk id="21" creationId="{EC8A56F5-CACE-4E12-9B81-B3551C8D7FEF}"/>
          </ac:spMkLst>
        </pc:spChg>
        <pc:spChg chg="mod">
          <ac:chgData name="Joe Harrison" userId="f206b194-a1d2-46c8-b119-2ffce2be4e58" providerId="ADAL" clId="{1DD061E7-C864-42C9-9147-C3E411652421}" dt="2022-02-28T14:39:08.167" v="1748" actId="1035"/>
          <ac:spMkLst>
            <pc:docMk/>
            <pc:sldMk cId="3438858474" sldId="267"/>
            <ac:spMk id="24" creationId="{5B1D8D18-51E4-4EE4-916B-66C737E0004B}"/>
          </ac:spMkLst>
        </pc:spChg>
        <pc:spChg chg="mod">
          <ac:chgData name="Joe Harrison" userId="f206b194-a1d2-46c8-b119-2ffce2be4e58" providerId="ADAL" clId="{1DD061E7-C864-42C9-9147-C3E411652421}" dt="2022-02-28T14:39:02.300" v="1742" actId="1036"/>
          <ac:spMkLst>
            <pc:docMk/>
            <pc:sldMk cId="3438858474" sldId="267"/>
            <ac:spMk id="25" creationId="{770F9617-9AE9-4967-893A-B5C4E3C90E77}"/>
          </ac:spMkLst>
        </pc:spChg>
      </pc:sldChg>
      <pc:sldChg chg="addSp delSp modSp add mod ord">
        <pc:chgData name="Joe Harrison" userId="f206b194-a1d2-46c8-b119-2ffce2be4e58" providerId="ADAL" clId="{1DD061E7-C864-42C9-9147-C3E411652421}" dt="2022-02-28T17:12:09.577" v="4757" actId="20577"/>
        <pc:sldMkLst>
          <pc:docMk/>
          <pc:sldMk cId="1106148027" sldId="268"/>
        </pc:sldMkLst>
        <pc:spChg chg="mod">
          <ac:chgData name="Joe Harrison" userId="f206b194-a1d2-46c8-b119-2ffce2be4e58" providerId="ADAL" clId="{1DD061E7-C864-42C9-9147-C3E411652421}" dt="2022-02-28T14:39:31.685" v="1752"/>
          <ac:spMkLst>
            <pc:docMk/>
            <pc:sldMk cId="1106148027" sldId="268"/>
            <ac:spMk id="11" creationId="{AE80ABFA-F677-4000-98D0-B7CDB4398BFC}"/>
          </ac:spMkLst>
        </pc:spChg>
        <pc:spChg chg="mod">
          <ac:chgData name="Joe Harrison" userId="f206b194-a1d2-46c8-b119-2ffce2be4e58" providerId="ADAL" clId="{1DD061E7-C864-42C9-9147-C3E411652421}" dt="2022-02-28T17:12:09.577" v="4757" actId="20577"/>
          <ac:spMkLst>
            <pc:docMk/>
            <pc:sldMk cId="1106148027" sldId="268"/>
            <ac:spMk id="13" creationId="{9358032E-8303-4C0A-AC63-D22E8CC068D3}"/>
          </ac:spMkLst>
        </pc:spChg>
        <pc:spChg chg="del">
          <ac:chgData name="Joe Harrison" userId="f206b194-a1d2-46c8-b119-2ffce2be4e58" providerId="ADAL" clId="{1DD061E7-C864-42C9-9147-C3E411652421}" dt="2022-02-28T14:39:47.726" v="1757" actId="478"/>
          <ac:spMkLst>
            <pc:docMk/>
            <pc:sldMk cId="1106148027" sldId="268"/>
            <ac:spMk id="15" creationId="{6E30A5E9-AD28-4314-B3D3-EF07A80A6870}"/>
          </ac:spMkLst>
        </pc:spChg>
        <pc:spChg chg="add mod ord">
          <ac:chgData name="Joe Harrison" userId="f206b194-a1d2-46c8-b119-2ffce2be4e58" providerId="ADAL" clId="{1DD061E7-C864-42C9-9147-C3E411652421}" dt="2022-02-28T14:39:56.747" v="1779" actId="1036"/>
          <ac:spMkLst>
            <pc:docMk/>
            <pc:sldMk cId="1106148027" sldId="268"/>
            <ac:spMk id="17" creationId="{0DD72C7A-9A76-4850-AE9C-2AD87DFD90C4}"/>
          </ac:spMkLst>
        </pc:spChg>
        <pc:picChg chg="del">
          <ac:chgData name="Joe Harrison" userId="f206b194-a1d2-46c8-b119-2ffce2be4e58" providerId="ADAL" clId="{1DD061E7-C864-42C9-9147-C3E411652421}" dt="2022-02-28T14:39:45.563" v="1756" actId="478"/>
          <ac:picMkLst>
            <pc:docMk/>
            <pc:sldMk cId="1106148027" sldId="268"/>
            <ac:picMk id="14" creationId="{F140BD7E-FE36-4298-84D6-A3398D04B491}"/>
          </ac:picMkLst>
        </pc:picChg>
        <pc:picChg chg="add mod ord">
          <ac:chgData name="Joe Harrison" userId="f206b194-a1d2-46c8-b119-2ffce2be4e58" providerId="ADAL" clId="{1DD061E7-C864-42C9-9147-C3E411652421}" dt="2022-02-28T14:39:56.747" v="1779" actId="1036"/>
          <ac:picMkLst>
            <pc:docMk/>
            <pc:sldMk cId="1106148027" sldId="268"/>
            <ac:picMk id="16" creationId="{79D787C8-762B-4A0A-807F-4A106D99CE24}"/>
          </ac:picMkLst>
        </pc:picChg>
      </pc:sldChg>
      <pc:sldChg chg="del">
        <pc:chgData name="Joe Harrison" userId="f206b194-a1d2-46c8-b119-2ffce2be4e58" providerId="ADAL" clId="{1DD061E7-C864-42C9-9147-C3E411652421}" dt="2022-02-28T12:58:36.038" v="372" actId="2696"/>
        <pc:sldMkLst>
          <pc:docMk/>
          <pc:sldMk cId="2636241924" sldId="268"/>
        </pc:sldMkLst>
      </pc:sldChg>
      <pc:sldChg chg="modSp add mod ord">
        <pc:chgData name="Joe Harrison" userId="f206b194-a1d2-46c8-b119-2ffce2be4e58" providerId="ADAL" clId="{1DD061E7-C864-42C9-9147-C3E411652421}" dt="2022-02-28T14:45:39.160" v="2224" actId="1038"/>
        <pc:sldMkLst>
          <pc:docMk/>
          <pc:sldMk cId="3043137704" sldId="269"/>
        </pc:sldMkLst>
        <pc:spChg chg="mod">
          <ac:chgData name="Joe Harrison" userId="f206b194-a1d2-46c8-b119-2ffce2be4e58" providerId="ADAL" clId="{1DD061E7-C864-42C9-9147-C3E411652421}" dt="2022-02-28T14:42:52.865" v="2074" actId="20577"/>
          <ac:spMkLst>
            <pc:docMk/>
            <pc:sldMk cId="3043137704" sldId="269"/>
            <ac:spMk id="11" creationId="{AE80ABFA-F677-4000-98D0-B7CDB4398BFC}"/>
          </ac:spMkLst>
        </pc:spChg>
        <pc:spChg chg="mod">
          <ac:chgData name="Joe Harrison" userId="f206b194-a1d2-46c8-b119-2ffce2be4e58" providerId="ADAL" clId="{1DD061E7-C864-42C9-9147-C3E411652421}" dt="2022-02-28T14:44:22.073" v="2121" actId="20577"/>
          <ac:spMkLst>
            <pc:docMk/>
            <pc:sldMk cId="3043137704" sldId="269"/>
            <ac:spMk id="21" creationId="{EC8A56F5-CACE-4E12-9B81-B3551C8D7FEF}"/>
          </ac:spMkLst>
        </pc:spChg>
        <pc:spChg chg="mod">
          <ac:chgData name="Joe Harrison" userId="f206b194-a1d2-46c8-b119-2ffce2be4e58" providerId="ADAL" clId="{1DD061E7-C864-42C9-9147-C3E411652421}" dt="2022-02-28T14:45:08.259" v="2175" actId="1076"/>
          <ac:spMkLst>
            <pc:docMk/>
            <pc:sldMk cId="3043137704" sldId="269"/>
            <ac:spMk id="24" creationId="{5B1D8D18-51E4-4EE4-916B-66C737E0004B}"/>
          </ac:spMkLst>
        </pc:spChg>
        <pc:spChg chg="mod">
          <ac:chgData name="Joe Harrison" userId="f206b194-a1d2-46c8-b119-2ffce2be4e58" providerId="ADAL" clId="{1DD061E7-C864-42C9-9147-C3E411652421}" dt="2022-02-28T14:45:33.798" v="2220" actId="1076"/>
          <ac:spMkLst>
            <pc:docMk/>
            <pc:sldMk cId="3043137704" sldId="269"/>
            <ac:spMk id="25" creationId="{770F9617-9AE9-4967-893A-B5C4E3C90E77}"/>
          </ac:spMkLst>
        </pc:spChg>
        <pc:picChg chg="mod">
          <ac:chgData name="Joe Harrison" userId="f206b194-a1d2-46c8-b119-2ffce2be4e58" providerId="ADAL" clId="{1DD061E7-C864-42C9-9147-C3E411652421}" dt="2022-02-28T14:45:39.160" v="2224" actId="1038"/>
          <ac:picMkLst>
            <pc:docMk/>
            <pc:sldMk cId="3043137704" sldId="269"/>
            <ac:picMk id="19" creationId="{DD060960-2A2A-4A07-99F7-B5E7A51BA325}"/>
          </ac:picMkLst>
        </pc:picChg>
      </pc:sldChg>
      <pc:sldChg chg="del">
        <pc:chgData name="Joe Harrison" userId="f206b194-a1d2-46c8-b119-2ffce2be4e58" providerId="ADAL" clId="{1DD061E7-C864-42C9-9147-C3E411652421}" dt="2022-02-28T12:58:36.038" v="372" actId="2696"/>
        <pc:sldMkLst>
          <pc:docMk/>
          <pc:sldMk cId="3282868727" sldId="269"/>
        </pc:sldMkLst>
      </pc:sldChg>
      <pc:sldChg chg="addSp delSp modSp add mod ord">
        <pc:chgData name="Joe Harrison" userId="f206b194-a1d2-46c8-b119-2ffce2be4e58" providerId="ADAL" clId="{1DD061E7-C864-42C9-9147-C3E411652421}" dt="2022-02-28T14:53:06.128" v="2423" actId="1076"/>
        <pc:sldMkLst>
          <pc:docMk/>
          <pc:sldMk cId="656962679" sldId="270"/>
        </pc:sldMkLst>
        <pc:spChg chg="mod">
          <ac:chgData name="Joe Harrison" userId="f206b194-a1d2-46c8-b119-2ffce2be4e58" providerId="ADAL" clId="{1DD061E7-C864-42C9-9147-C3E411652421}" dt="2022-02-28T14:47:51.263" v="2421" actId="1076"/>
          <ac:spMkLst>
            <pc:docMk/>
            <pc:sldMk cId="656962679" sldId="270"/>
            <ac:spMk id="4" creationId="{4742DFDB-BB72-49A8-8478-9170296EBFC9}"/>
          </ac:spMkLst>
        </pc:spChg>
        <pc:spChg chg="mod">
          <ac:chgData name="Joe Harrison" userId="f206b194-a1d2-46c8-b119-2ffce2be4e58" providerId="ADAL" clId="{1DD061E7-C864-42C9-9147-C3E411652421}" dt="2022-02-28T14:53:06.128" v="2423" actId="1076"/>
          <ac:spMkLst>
            <pc:docMk/>
            <pc:sldMk cId="656962679" sldId="270"/>
            <ac:spMk id="11" creationId="{AE80ABFA-F677-4000-98D0-B7CDB4398BFC}"/>
          </ac:spMkLst>
        </pc:spChg>
        <pc:spChg chg="mod">
          <ac:chgData name="Joe Harrison" userId="f206b194-a1d2-46c8-b119-2ffce2be4e58" providerId="ADAL" clId="{1DD061E7-C864-42C9-9147-C3E411652421}" dt="2022-02-28T14:47:51.263" v="2421" actId="1076"/>
          <ac:spMkLst>
            <pc:docMk/>
            <pc:sldMk cId="656962679" sldId="270"/>
            <ac:spMk id="12" creationId="{25C92C41-EC18-4DBD-A31B-F15F74C6BBC4}"/>
          </ac:spMkLst>
        </pc:spChg>
        <pc:spChg chg="mod">
          <ac:chgData name="Joe Harrison" userId="f206b194-a1d2-46c8-b119-2ffce2be4e58" providerId="ADAL" clId="{1DD061E7-C864-42C9-9147-C3E411652421}" dt="2022-02-28T14:47:51.263" v="2421" actId="1076"/>
          <ac:spMkLst>
            <pc:docMk/>
            <pc:sldMk cId="656962679" sldId="270"/>
            <ac:spMk id="13" creationId="{9358032E-8303-4C0A-AC63-D22E8CC068D3}"/>
          </ac:spMkLst>
        </pc:spChg>
        <pc:spChg chg="add mod">
          <ac:chgData name="Joe Harrison" userId="f206b194-a1d2-46c8-b119-2ffce2be4e58" providerId="ADAL" clId="{1DD061E7-C864-42C9-9147-C3E411652421}" dt="2022-02-28T14:47:51.263" v="2421" actId="1076"/>
          <ac:spMkLst>
            <pc:docMk/>
            <pc:sldMk cId="656962679" sldId="270"/>
            <ac:spMk id="14" creationId="{F7B754AE-8033-40CA-B403-65AE322A990D}"/>
          </ac:spMkLst>
        </pc:spChg>
        <pc:spChg chg="del">
          <ac:chgData name="Joe Harrison" userId="f206b194-a1d2-46c8-b119-2ffce2be4e58" providerId="ADAL" clId="{1DD061E7-C864-42C9-9147-C3E411652421}" dt="2022-02-28T14:46:13.384" v="2230" actId="478"/>
          <ac:spMkLst>
            <pc:docMk/>
            <pc:sldMk cId="656962679" sldId="270"/>
            <ac:spMk id="17" creationId="{0DD72C7A-9A76-4850-AE9C-2AD87DFD90C4}"/>
          </ac:spMkLst>
        </pc:spChg>
        <pc:grpChg chg="add mod">
          <ac:chgData name="Joe Harrison" userId="f206b194-a1d2-46c8-b119-2ffce2be4e58" providerId="ADAL" clId="{1DD061E7-C864-42C9-9147-C3E411652421}" dt="2022-02-28T14:47:51.263" v="2421" actId="1076"/>
          <ac:grpSpMkLst>
            <pc:docMk/>
            <pc:sldMk cId="656962679" sldId="270"/>
            <ac:grpSpMk id="3" creationId="{A6B58432-7C9B-4AB0-A38E-C9E6917DF1E5}"/>
          </ac:grpSpMkLst>
        </pc:grpChg>
        <pc:picChg chg="mod">
          <ac:chgData name="Joe Harrison" userId="f206b194-a1d2-46c8-b119-2ffce2be4e58" providerId="ADAL" clId="{1DD061E7-C864-42C9-9147-C3E411652421}" dt="2022-02-28T14:47:51.263" v="2421" actId="1076"/>
          <ac:picMkLst>
            <pc:docMk/>
            <pc:sldMk cId="656962679" sldId="270"/>
            <ac:picMk id="16" creationId="{79D787C8-762B-4A0A-807F-4A106D99CE24}"/>
          </ac:picMkLst>
        </pc:picChg>
        <pc:picChg chg="mod">
          <ac:chgData name="Joe Harrison" userId="f206b194-a1d2-46c8-b119-2ffce2be4e58" providerId="ADAL" clId="{1DD061E7-C864-42C9-9147-C3E411652421}" dt="2022-02-28T14:47:51.263" v="2421" actId="1076"/>
          <ac:picMkLst>
            <pc:docMk/>
            <pc:sldMk cId="656962679" sldId="270"/>
            <ac:picMk id="3074" creationId="{7F6AC263-B391-46DF-8794-43959CF36401}"/>
          </ac:picMkLst>
        </pc:picChg>
      </pc:sldChg>
      <pc:sldChg chg="del">
        <pc:chgData name="Joe Harrison" userId="f206b194-a1d2-46c8-b119-2ffce2be4e58" providerId="ADAL" clId="{1DD061E7-C864-42C9-9147-C3E411652421}" dt="2022-02-28T12:58:36.038" v="372" actId="2696"/>
        <pc:sldMkLst>
          <pc:docMk/>
          <pc:sldMk cId="3615765752" sldId="270"/>
        </pc:sldMkLst>
      </pc:sldChg>
      <pc:sldChg chg="del">
        <pc:chgData name="Joe Harrison" userId="f206b194-a1d2-46c8-b119-2ffce2be4e58" providerId="ADAL" clId="{1DD061E7-C864-42C9-9147-C3E411652421}" dt="2022-02-28T12:58:36.038" v="372" actId="2696"/>
        <pc:sldMkLst>
          <pc:docMk/>
          <pc:sldMk cId="644114378" sldId="271"/>
        </pc:sldMkLst>
      </pc:sldChg>
      <pc:sldChg chg="addSp delSp modSp add mod ord">
        <pc:chgData name="Joe Harrison" userId="f206b194-a1d2-46c8-b119-2ffce2be4e58" providerId="ADAL" clId="{1DD061E7-C864-42C9-9147-C3E411652421}" dt="2022-02-28T14:58:24.893" v="2573" actId="1035"/>
        <pc:sldMkLst>
          <pc:docMk/>
          <pc:sldMk cId="3653587263" sldId="271"/>
        </pc:sldMkLst>
        <pc:spChg chg="mod">
          <ac:chgData name="Joe Harrison" userId="f206b194-a1d2-46c8-b119-2ffce2be4e58" providerId="ADAL" clId="{1DD061E7-C864-42C9-9147-C3E411652421}" dt="2022-02-28T14:56:14.089" v="2492"/>
          <ac:spMkLst>
            <pc:docMk/>
            <pc:sldMk cId="3653587263" sldId="271"/>
            <ac:spMk id="11" creationId="{AE80ABFA-F677-4000-98D0-B7CDB4398BFC}"/>
          </ac:spMkLst>
        </pc:spChg>
        <pc:spChg chg="mod">
          <ac:chgData name="Joe Harrison" userId="f206b194-a1d2-46c8-b119-2ffce2be4e58" providerId="ADAL" clId="{1DD061E7-C864-42C9-9147-C3E411652421}" dt="2022-02-28T14:58:20.808" v="2558" actId="1035"/>
          <ac:spMkLst>
            <pc:docMk/>
            <pc:sldMk cId="3653587263" sldId="271"/>
            <ac:spMk id="21" creationId="{EC8A56F5-CACE-4E12-9B81-B3551C8D7FEF}"/>
          </ac:spMkLst>
        </pc:spChg>
        <pc:spChg chg="mod">
          <ac:chgData name="Joe Harrison" userId="f206b194-a1d2-46c8-b119-2ffce2be4e58" providerId="ADAL" clId="{1DD061E7-C864-42C9-9147-C3E411652421}" dt="2022-02-28T14:58:20.808" v="2558" actId="1035"/>
          <ac:spMkLst>
            <pc:docMk/>
            <pc:sldMk cId="3653587263" sldId="271"/>
            <ac:spMk id="24" creationId="{5B1D8D18-51E4-4EE4-916B-66C737E0004B}"/>
          </ac:spMkLst>
        </pc:spChg>
        <pc:spChg chg="mod">
          <ac:chgData name="Joe Harrison" userId="f206b194-a1d2-46c8-b119-2ffce2be4e58" providerId="ADAL" clId="{1DD061E7-C864-42C9-9147-C3E411652421}" dt="2022-02-28T14:58:20.808" v="2558" actId="1035"/>
          <ac:spMkLst>
            <pc:docMk/>
            <pc:sldMk cId="3653587263" sldId="271"/>
            <ac:spMk id="25" creationId="{770F9617-9AE9-4967-893A-B5C4E3C90E77}"/>
          </ac:spMkLst>
        </pc:spChg>
        <pc:picChg chg="mod">
          <ac:chgData name="Joe Harrison" userId="f206b194-a1d2-46c8-b119-2ffce2be4e58" providerId="ADAL" clId="{1DD061E7-C864-42C9-9147-C3E411652421}" dt="2022-02-28T14:58:24.893" v="2573" actId="1035"/>
          <ac:picMkLst>
            <pc:docMk/>
            <pc:sldMk cId="3653587263" sldId="271"/>
            <ac:picMk id="5" creationId="{85277570-BF64-4699-A303-BB8B94AA3D3C}"/>
          </ac:picMkLst>
        </pc:picChg>
        <pc:picChg chg="mod">
          <ac:chgData name="Joe Harrison" userId="f206b194-a1d2-46c8-b119-2ffce2be4e58" providerId="ADAL" clId="{1DD061E7-C864-42C9-9147-C3E411652421}" dt="2022-02-28T14:58:24.893" v="2573" actId="1035"/>
          <ac:picMkLst>
            <pc:docMk/>
            <pc:sldMk cId="3653587263" sldId="271"/>
            <ac:picMk id="9" creationId="{41C2DE8A-D776-4415-B97D-C10E0D953749}"/>
          </ac:picMkLst>
        </pc:picChg>
        <pc:picChg chg="del">
          <ac:chgData name="Joe Harrison" userId="f206b194-a1d2-46c8-b119-2ffce2be4e58" providerId="ADAL" clId="{1DD061E7-C864-42C9-9147-C3E411652421}" dt="2022-02-28T14:54:06.248" v="2443" actId="478"/>
          <ac:picMkLst>
            <pc:docMk/>
            <pc:sldMk cId="3653587263" sldId="271"/>
            <ac:picMk id="14" creationId="{D000BA2F-6B3E-4433-97CA-7B730A2A9FBC}"/>
          </ac:picMkLst>
        </pc:picChg>
        <pc:picChg chg="add mod">
          <ac:chgData name="Joe Harrison" userId="f206b194-a1d2-46c8-b119-2ffce2be4e58" providerId="ADAL" clId="{1DD061E7-C864-42C9-9147-C3E411652421}" dt="2022-02-28T14:56:52.384" v="2494" actId="14100"/>
          <ac:picMkLst>
            <pc:docMk/>
            <pc:sldMk cId="3653587263" sldId="271"/>
            <ac:picMk id="15" creationId="{B2502C52-857F-4B13-B823-FF2B321ACF1D}"/>
          </ac:picMkLst>
        </pc:picChg>
        <pc:picChg chg="mod">
          <ac:chgData name="Joe Harrison" userId="f206b194-a1d2-46c8-b119-2ffce2be4e58" providerId="ADAL" clId="{1DD061E7-C864-42C9-9147-C3E411652421}" dt="2022-02-28T14:58:24.893" v="2573" actId="1035"/>
          <ac:picMkLst>
            <pc:docMk/>
            <pc:sldMk cId="3653587263" sldId="271"/>
            <ac:picMk id="19" creationId="{DD060960-2A2A-4A07-99F7-B5E7A51BA325}"/>
          </ac:picMkLst>
        </pc:picChg>
      </pc:sldChg>
      <pc:sldChg chg="addSp delSp modSp add mod ord">
        <pc:chgData name="Joe Harrison" userId="f206b194-a1d2-46c8-b119-2ffce2be4e58" providerId="ADAL" clId="{1DD061E7-C864-42C9-9147-C3E411652421}" dt="2022-02-28T15:01:18.391" v="2736" actId="1036"/>
        <pc:sldMkLst>
          <pc:docMk/>
          <pc:sldMk cId="3457454470" sldId="272"/>
        </pc:sldMkLst>
        <pc:spChg chg="mod topLvl">
          <ac:chgData name="Joe Harrison" userId="f206b194-a1d2-46c8-b119-2ffce2be4e58" providerId="ADAL" clId="{1DD061E7-C864-42C9-9147-C3E411652421}" dt="2022-02-28T15:01:18.391" v="2736" actId="1036"/>
          <ac:spMkLst>
            <pc:docMk/>
            <pc:sldMk cId="3457454470" sldId="272"/>
            <ac:spMk id="4" creationId="{4742DFDB-BB72-49A8-8478-9170296EBFC9}"/>
          </ac:spMkLst>
        </pc:spChg>
        <pc:spChg chg="mod">
          <ac:chgData name="Joe Harrison" userId="f206b194-a1d2-46c8-b119-2ffce2be4e58" providerId="ADAL" clId="{1DD061E7-C864-42C9-9147-C3E411652421}" dt="2022-02-28T14:59:01.786" v="2579" actId="1076"/>
          <ac:spMkLst>
            <pc:docMk/>
            <pc:sldMk cId="3457454470" sldId="272"/>
            <ac:spMk id="11" creationId="{AE80ABFA-F677-4000-98D0-B7CDB4398BFC}"/>
          </ac:spMkLst>
        </pc:spChg>
        <pc:spChg chg="mod topLvl">
          <ac:chgData name="Joe Harrison" userId="f206b194-a1d2-46c8-b119-2ffce2be4e58" providerId="ADAL" clId="{1DD061E7-C864-42C9-9147-C3E411652421}" dt="2022-02-28T15:01:18.391" v="2736" actId="1036"/>
          <ac:spMkLst>
            <pc:docMk/>
            <pc:sldMk cId="3457454470" sldId="272"/>
            <ac:spMk id="12" creationId="{25C92C41-EC18-4DBD-A31B-F15F74C6BBC4}"/>
          </ac:spMkLst>
        </pc:spChg>
        <pc:spChg chg="mod topLvl">
          <ac:chgData name="Joe Harrison" userId="f206b194-a1d2-46c8-b119-2ffce2be4e58" providerId="ADAL" clId="{1DD061E7-C864-42C9-9147-C3E411652421}" dt="2022-02-28T15:01:18.391" v="2736" actId="1036"/>
          <ac:spMkLst>
            <pc:docMk/>
            <pc:sldMk cId="3457454470" sldId="272"/>
            <ac:spMk id="13" creationId="{9358032E-8303-4C0A-AC63-D22E8CC068D3}"/>
          </ac:spMkLst>
        </pc:spChg>
        <pc:spChg chg="del">
          <ac:chgData name="Joe Harrison" userId="f206b194-a1d2-46c8-b119-2ffce2be4e58" providerId="ADAL" clId="{1DD061E7-C864-42C9-9147-C3E411652421}" dt="2022-02-28T14:59:14.092" v="2584" actId="478"/>
          <ac:spMkLst>
            <pc:docMk/>
            <pc:sldMk cId="3457454470" sldId="272"/>
            <ac:spMk id="14" creationId="{F7B754AE-8033-40CA-B403-65AE322A990D}"/>
          </ac:spMkLst>
        </pc:spChg>
        <pc:spChg chg="add mod ord">
          <ac:chgData name="Joe Harrison" userId="f206b194-a1d2-46c8-b119-2ffce2be4e58" providerId="ADAL" clId="{1DD061E7-C864-42C9-9147-C3E411652421}" dt="2022-02-28T14:59:09.334" v="2582" actId="167"/>
          <ac:spMkLst>
            <pc:docMk/>
            <pc:sldMk cId="3457454470" sldId="272"/>
            <ac:spMk id="17" creationId="{2524726D-30CE-4B56-84AD-CF459F885B2E}"/>
          </ac:spMkLst>
        </pc:spChg>
        <pc:spChg chg="add del mod">
          <ac:chgData name="Joe Harrison" userId="f206b194-a1d2-46c8-b119-2ffce2be4e58" providerId="ADAL" clId="{1DD061E7-C864-42C9-9147-C3E411652421}" dt="2022-02-28T15:00:59.254" v="2724" actId="478"/>
          <ac:spMkLst>
            <pc:docMk/>
            <pc:sldMk cId="3457454470" sldId="272"/>
            <ac:spMk id="18" creationId="{6C74CC1C-5A58-4CC9-8DFB-2DD183486161}"/>
          </ac:spMkLst>
        </pc:spChg>
        <pc:grpChg chg="del mod">
          <ac:chgData name="Joe Harrison" userId="f206b194-a1d2-46c8-b119-2ffce2be4e58" providerId="ADAL" clId="{1DD061E7-C864-42C9-9147-C3E411652421}" dt="2022-02-28T15:01:07.154" v="2727" actId="165"/>
          <ac:grpSpMkLst>
            <pc:docMk/>
            <pc:sldMk cId="3457454470" sldId="272"/>
            <ac:grpSpMk id="3" creationId="{A6B58432-7C9B-4AB0-A38E-C9E6917DF1E5}"/>
          </ac:grpSpMkLst>
        </pc:grpChg>
        <pc:picChg chg="add mod ord">
          <ac:chgData name="Joe Harrison" userId="f206b194-a1d2-46c8-b119-2ffce2be4e58" providerId="ADAL" clId="{1DD061E7-C864-42C9-9147-C3E411652421}" dt="2022-02-28T14:59:09.334" v="2582" actId="167"/>
          <ac:picMkLst>
            <pc:docMk/>
            <pc:sldMk cId="3457454470" sldId="272"/>
            <ac:picMk id="15" creationId="{9E68E8F2-D632-471D-81AD-AE64FD1C2239}"/>
          </ac:picMkLst>
        </pc:picChg>
        <pc:picChg chg="del">
          <ac:chgData name="Joe Harrison" userId="f206b194-a1d2-46c8-b119-2ffce2be4e58" providerId="ADAL" clId="{1DD061E7-C864-42C9-9147-C3E411652421}" dt="2022-02-28T14:59:12.071" v="2583" actId="478"/>
          <ac:picMkLst>
            <pc:docMk/>
            <pc:sldMk cId="3457454470" sldId="272"/>
            <ac:picMk id="16" creationId="{79D787C8-762B-4A0A-807F-4A106D99CE24}"/>
          </ac:picMkLst>
        </pc:picChg>
        <pc:picChg chg="mod topLvl">
          <ac:chgData name="Joe Harrison" userId="f206b194-a1d2-46c8-b119-2ffce2be4e58" providerId="ADAL" clId="{1DD061E7-C864-42C9-9147-C3E411652421}" dt="2022-02-28T15:01:18.391" v="2736" actId="1036"/>
          <ac:picMkLst>
            <pc:docMk/>
            <pc:sldMk cId="3457454470" sldId="272"/>
            <ac:picMk id="3074" creationId="{7F6AC263-B391-46DF-8794-43959CF36401}"/>
          </ac:picMkLst>
        </pc:picChg>
      </pc:sldChg>
      <pc:sldChg chg="del">
        <pc:chgData name="Joe Harrison" userId="f206b194-a1d2-46c8-b119-2ffce2be4e58" providerId="ADAL" clId="{1DD061E7-C864-42C9-9147-C3E411652421}" dt="2022-02-28T12:58:36.038" v="372" actId="2696"/>
        <pc:sldMkLst>
          <pc:docMk/>
          <pc:sldMk cId="4024684442" sldId="272"/>
        </pc:sldMkLst>
      </pc:sldChg>
      <pc:sldChg chg="addSp delSp modSp add mod ord">
        <pc:chgData name="Joe Harrison" userId="f206b194-a1d2-46c8-b119-2ffce2be4e58" providerId="ADAL" clId="{1DD061E7-C864-42C9-9147-C3E411652421}" dt="2022-02-28T15:09:56.652" v="2992"/>
        <pc:sldMkLst>
          <pc:docMk/>
          <pc:sldMk cId="1276242376" sldId="273"/>
        </pc:sldMkLst>
        <pc:spChg chg="mod">
          <ac:chgData name="Joe Harrison" userId="f206b194-a1d2-46c8-b119-2ffce2be4e58" providerId="ADAL" clId="{1DD061E7-C864-42C9-9147-C3E411652421}" dt="2022-02-28T15:03:04.521" v="2793" actId="20577"/>
          <ac:spMkLst>
            <pc:docMk/>
            <pc:sldMk cId="1276242376" sldId="273"/>
            <ac:spMk id="11" creationId="{AE80ABFA-F677-4000-98D0-B7CDB4398BFC}"/>
          </ac:spMkLst>
        </pc:spChg>
        <pc:spChg chg="mod">
          <ac:chgData name="Joe Harrison" userId="f206b194-a1d2-46c8-b119-2ffce2be4e58" providerId="ADAL" clId="{1DD061E7-C864-42C9-9147-C3E411652421}" dt="2022-02-28T15:03:58.456" v="2803" actId="122"/>
          <ac:spMkLst>
            <pc:docMk/>
            <pc:sldMk cId="1276242376" sldId="273"/>
            <ac:spMk id="21" creationId="{EC8A56F5-CACE-4E12-9B81-B3551C8D7FEF}"/>
          </ac:spMkLst>
        </pc:spChg>
        <pc:spChg chg="mod">
          <ac:chgData name="Joe Harrison" userId="f206b194-a1d2-46c8-b119-2ffce2be4e58" providerId="ADAL" clId="{1DD061E7-C864-42C9-9147-C3E411652421}" dt="2022-02-28T15:09:37.018" v="2989" actId="20577"/>
          <ac:spMkLst>
            <pc:docMk/>
            <pc:sldMk cId="1276242376" sldId="273"/>
            <ac:spMk id="24" creationId="{5B1D8D18-51E4-4EE4-916B-66C737E0004B}"/>
          </ac:spMkLst>
        </pc:spChg>
        <pc:spChg chg="mod">
          <ac:chgData name="Joe Harrison" userId="f206b194-a1d2-46c8-b119-2ffce2be4e58" providerId="ADAL" clId="{1DD061E7-C864-42C9-9147-C3E411652421}" dt="2022-02-28T15:05:12.140" v="2987" actId="403"/>
          <ac:spMkLst>
            <pc:docMk/>
            <pc:sldMk cId="1276242376" sldId="273"/>
            <ac:spMk id="25" creationId="{770F9617-9AE9-4967-893A-B5C4E3C90E77}"/>
          </ac:spMkLst>
        </pc:spChg>
        <pc:picChg chg="del">
          <ac:chgData name="Joe Harrison" userId="f206b194-a1d2-46c8-b119-2ffce2be4e58" providerId="ADAL" clId="{1DD061E7-C864-42C9-9147-C3E411652421}" dt="2022-02-28T15:02:25.823" v="2740" actId="478"/>
          <ac:picMkLst>
            <pc:docMk/>
            <pc:sldMk cId="1276242376" sldId="273"/>
            <ac:picMk id="14" creationId="{D000BA2F-6B3E-4433-97CA-7B730A2A9FBC}"/>
          </ac:picMkLst>
        </pc:picChg>
        <pc:picChg chg="add mod">
          <ac:chgData name="Joe Harrison" userId="f206b194-a1d2-46c8-b119-2ffce2be4e58" providerId="ADAL" clId="{1DD061E7-C864-42C9-9147-C3E411652421}" dt="2022-02-28T15:02:31.352" v="2742" actId="1076"/>
          <ac:picMkLst>
            <pc:docMk/>
            <pc:sldMk cId="1276242376" sldId="273"/>
            <ac:picMk id="15" creationId="{652A133F-E963-4AF8-BD24-175A57759715}"/>
          </ac:picMkLst>
        </pc:picChg>
      </pc:sldChg>
      <pc:sldChg chg="addSp delSp modSp add mod ord">
        <pc:chgData name="Joe Harrison" userId="f206b194-a1d2-46c8-b119-2ffce2be4e58" providerId="ADAL" clId="{1DD061E7-C864-42C9-9147-C3E411652421}" dt="2022-02-28T15:13:58.185" v="3441"/>
        <pc:sldMkLst>
          <pc:docMk/>
          <pc:sldMk cId="421439173" sldId="274"/>
        </pc:sldMkLst>
        <pc:spChg chg="mod">
          <ac:chgData name="Joe Harrison" userId="f206b194-a1d2-46c8-b119-2ffce2be4e58" providerId="ADAL" clId="{1DD061E7-C864-42C9-9147-C3E411652421}" dt="2022-02-28T15:13:20.981" v="3425" actId="1037"/>
          <ac:spMkLst>
            <pc:docMk/>
            <pc:sldMk cId="421439173" sldId="274"/>
            <ac:spMk id="4" creationId="{4742DFDB-BB72-49A8-8478-9170296EBFC9}"/>
          </ac:spMkLst>
        </pc:spChg>
        <pc:spChg chg="mod">
          <ac:chgData name="Joe Harrison" userId="f206b194-a1d2-46c8-b119-2ffce2be4e58" providerId="ADAL" clId="{1DD061E7-C864-42C9-9147-C3E411652421}" dt="2022-02-28T15:10:02.567" v="2993"/>
          <ac:spMkLst>
            <pc:docMk/>
            <pc:sldMk cId="421439173" sldId="274"/>
            <ac:spMk id="11" creationId="{AE80ABFA-F677-4000-98D0-B7CDB4398BFC}"/>
          </ac:spMkLst>
        </pc:spChg>
        <pc:spChg chg="mod">
          <ac:chgData name="Joe Harrison" userId="f206b194-a1d2-46c8-b119-2ffce2be4e58" providerId="ADAL" clId="{1DD061E7-C864-42C9-9147-C3E411652421}" dt="2022-02-28T15:13:20.981" v="3425" actId="1037"/>
          <ac:spMkLst>
            <pc:docMk/>
            <pc:sldMk cId="421439173" sldId="274"/>
            <ac:spMk id="12" creationId="{25C92C41-EC18-4DBD-A31B-F15F74C6BBC4}"/>
          </ac:spMkLst>
        </pc:spChg>
        <pc:spChg chg="mod">
          <ac:chgData name="Joe Harrison" userId="f206b194-a1d2-46c8-b119-2ffce2be4e58" providerId="ADAL" clId="{1DD061E7-C864-42C9-9147-C3E411652421}" dt="2022-02-28T15:13:20.981" v="3425" actId="1037"/>
          <ac:spMkLst>
            <pc:docMk/>
            <pc:sldMk cId="421439173" sldId="274"/>
            <ac:spMk id="13" creationId="{9358032E-8303-4C0A-AC63-D22E8CC068D3}"/>
          </ac:spMkLst>
        </pc:spChg>
        <pc:spChg chg="add mod ord">
          <ac:chgData name="Joe Harrison" userId="f206b194-a1d2-46c8-b119-2ffce2be4e58" providerId="ADAL" clId="{1DD061E7-C864-42C9-9147-C3E411652421}" dt="2022-02-28T15:13:36.065" v="3438" actId="1035"/>
          <ac:spMkLst>
            <pc:docMk/>
            <pc:sldMk cId="421439173" sldId="274"/>
            <ac:spMk id="16" creationId="{A0DE2122-7FB9-4996-92D3-40D39E3A9ABD}"/>
          </ac:spMkLst>
        </pc:spChg>
        <pc:spChg chg="del">
          <ac:chgData name="Joe Harrison" userId="f206b194-a1d2-46c8-b119-2ffce2be4e58" providerId="ADAL" clId="{1DD061E7-C864-42C9-9147-C3E411652421}" dt="2022-02-28T15:10:20.806" v="2998" actId="478"/>
          <ac:spMkLst>
            <pc:docMk/>
            <pc:sldMk cId="421439173" sldId="274"/>
            <ac:spMk id="17" creationId="{2524726D-30CE-4B56-84AD-CF459F885B2E}"/>
          </ac:spMkLst>
        </pc:spChg>
        <pc:picChg chg="add mod ord">
          <ac:chgData name="Joe Harrison" userId="f206b194-a1d2-46c8-b119-2ffce2be4e58" providerId="ADAL" clId="{1DD061E7-C864-42C9-9147-C3E411652421}" dt="2022-02-28T15:13:36.065" v="3438" actId="1035"/>
          <ac:picMkLst>
            <pc:docMk/>
            <pc:sldMk cId="421439173" sldId="274"/>
            <ac:picMk id="14" creationId="{07ED31BB-BF0D-4AAE-B46D-96A4538CBFCE}"/>
          </ac:picMkLst>
        </pc:picChg>
        <pc:picChg chg="del">
          <ac:chgData name="Joe Harrison" userId="f206b194-a1d2-46c8-b119-2ffce2be4e58" providerId="ADAL" clId="{1DD061E7-C864-42C9-9147-C3E411652421}" dt="2022-02-28T15:10:18.599" v="2997" actId="478"/>
          <ac:picMkLst>
            <pc:docMk/>
            <pc:sldMk cId="421439173" sldId="274"/>
            <ac:picMk id="15" creationId="{9E68E8F2-D632-471D-81AD-AE64FD1C2239}"/>
          </ac:picMkLst>
        </pc:picChg>
        <pc:picChg chg="mod">
          <ac:chgData name="Joe Harrison" userId="f206b194-a1d2-46c8-b119-2ffce2be4e58" providerId="ADAL" clId="{1DD061E7-C864-42C9-9147-C3E411652421}" dt="2022-02-28T15:13:20.981" v="3425" actId="1037"/>
          <ac:picMkLst>
            <pc:docMk/>
            <pc:sldMk cId="421439173" sldId="274"/>
            <ac:picMk id="3074" creationId="{7F6AC263-B391-46DF-8794-43959CF36401}"/>
          </ac:picMkLst>
        </pc:picChg>
      </pc:sldChg>
      <pc:sldChg chg="modSp add mod">
        <pc:chgData name="Joe Harrison" userId="f206b194-a1d2-46c8-b119-2ffce2be4e58" providerId="ADAL" clId="{1DD061E7-C864-42C9-9147-C3E411652421}" dt="2022-02-28T15:15:08.973" v="3595" actId="1038"/>
        <pc:sldMkLst>
          <pc:docMk/>
          <pc:sldMk cId="664626399" sldId="275"/>
        </pc:sldMkLst>
        <pc:spChg chg="mod">
          <ac:chgData name="Joe Harrison" userId="f206b194-a1d2-46c8-b119-2ffce2be4e58" providerId="ADAL" clId="{1DD061E7-C864-42C9-9147-C3E411652421}" dt="2022-02-28T15:14:31.002" v="3518" actId="20577"/>
          <ac:spMkLst>
            <pc:docMk/>
            <pc:sldMk cId="664626399" sldId="275"/>
            <ac:spMk id="11" creationId="{AE80ABFA-F677-4000-98D0-B7CDB4398BFC}"/>
          </ac:spMkLst>
        </pc:spChg>
        <pc:spChg chg="mod">
          <ac:chgData name="Joe Harrison" userId="f206b194-a1d2-46c8-b119-2ffce2be4e58" providerId="ADAL" clId="{1DD061E7-C864-42C9-9147-C3E411652421}" dt="2022-02-28T15:15:08.973" v="3595" actId="1038"/>
          <ac:spMkLst>
            <pc:docMk/>
            <pc:sldMk cId="664626399" sldId="275"/>
            <ac:spMk id="21" creationId="{EC8A56F5-CACE-4E12-9B81-B3551C8D7FEF}"/>
          </ac:spMkLst>
        </pc:spChg>
        <pc:spChg chg="mod">
          <ac:chgData name="Joe Harrison" userId="f206b194-a1d2-46c8-b119-2ffce2be4e58" providerId="ADAL" clId="{1DD061E7-C864-42C9-9147-C3E411652421}" dt="2022-02-28T15:15:08.973" v="3595" actId="1038"/>
          <ac:spMkLst>
            <pc:docMk/>
            <pc:sldMk cId="664626399" sldId="275"/>
            <ac:spMk id="24" creationId="{5B1D8D18-51E4-4EE4-916B-66C737E0004B}"/>
          </ac:spMkLst>
        </pc:spChg>
        <pc:spChg chg="mod">
          <ac:chgData name="Joe Harrison" userId="f206b194-a1d2-46c8-b119-2ffce2be4e58" providerId="ADAL" clId="{1DD061E7-C864-42C9-9147-C3E411652421}" dt="2022-02-28T15:15:08.973" v="3595" actId="1038"/>
          <ac:spMkLst>
            <pc:docMk/>
            <pc:sldMk cId="664626399" sldId="275"/>
            <ac:spMk id="25" creationId="{770F9617-9AE9-4967-893A-B5C4E3C90E77}"/>
          </ac:spMkLst>
        </pc:spChg>
      </pc:sldChg>
      <pc:sldChg chg="addSp delSp modSp add mod ord">
        <pc:chgData name="Joe Harrison" userId="f206b194-a1d2-46c8-b119-2ffce2be4e58" providerId="ADAL" clId="{1DD061E7-C864-42C9-9147-C3E411652421}" dt="2022-02-28T15:42:02.365" v="3775"/>
        <pc:sldMkLst>
          <pc:docMk/>
          <pc:sldMk cId="615506477" sldId="276"/>
        </pc:sldMkLst>
        <pc:spChg chg="mod">
          <ac:chgData name="Joe Harrison" userId="f206b194-a1d2-46c8-b119-2ffce2be4e58" providerId="ADAL" clId="{1DD061E7-C864-42C9-9147-C3E411652421}" dt="2022-02-28T15:16:40.570" v="3774" actId="14100"/>
          <ac:spMkLst>
            <pc:docMk/>
            <pc:sldMk cId="615506477" sldId="276"/>
            <ac:spMk id="4" creationId="{4742DFDB-BB72-49A8-8478-9170296EBFC9}"/>
          </ac:spMkLst>
        </pc:spChg>
        <pc:spChg chg="mod">
          <ac:chgData name="Joe Harrison" userId="f206b194-a1d2-46c8-b119-2ffce2be4e58" providerId="ADAL" clId="{1DD061E7-C864-42C9-9147-C3E411652421}" dt="2022-02-28T15:42:02.365" v="3775"/>
          <ac:spMkLst>
            <pc:docMk/>
            <pc:sldMk cId="615506477" sldId="276"/>
            <ac:spMk id="11" creationId="{AE80ABFA-F677-4000-98D0-B7CDB4398BFC}"/>
          </ac:spMkLst>
        </pc:spChg>
        <pc:spChg chg="mod">
          <ac:chgData name="Joe Harrison" userId="f206b194-a1d2-46c8-b119-2ffce2be4e58" providerId="ADAL" clId="{1DD061E7-C864-42C9-9147-C3E411652421}" dt="2022-02-28T15:16:36.634" v="3773" actId="14100"/>
          <ac:spMkLst>
            <pc:docMk/>
            <pc:sldMk cId="615506477" sldId="276"/>
            <ac:spMk id="13" creationId="{9358032E-8303-4C0A-AC63-D22E8CC068D3}"/>
          </ac:spMkLst>
        </pc:spChg>
        <pc:spChg chg="del">
          <ac:chgData name="Joe Harrison" userId="f206b194-a1d2-46c8-b119-2ffce2be4e58" providerId="ADAL" clId="{1DD061E7-C864-42C9-9147-C3E411652421}" dt="2022-02-28T15:15:48.626" v="3603" actId="478"/>
          <ac:spMkLst>
            <pc:docMk/>
            <pc:sldMk cId="615506477" sldId="276"/>
            <ac:spMk id="16" creationId="{A0DE2122-7FB9-4996-92D3-40D39E3A9ABD}"/>
          </ac:spMkLst>
        </pc:spChg>
        <pc:spChg chg="add mod ord">
          <ac:chgData name="Joe Harrison" userId="f206b194-a1d2-46c8-b119-2ffce2be4e58" providerId="ADAL" clId="{1DD061E7-C864-42C9-9147-C3E411652421}" dt="2022-02-28T15:15:45.024" v="3601" actId="167"/>
          <ac:spMkLst>
            <pc:docMk/>
            <pc:sldMk cId="615506477" sldId="276"/>
            <ac:spMk id="17" creationId="{CAC53077-D425-480B-9D40-87166DDD1FC4}"/>
          </ac:spMkLst>
        </pc:spChg>
        <pc:picChg chg="del">
          <ac:chgData name="Joe Harrison" userId="f206b194-a1d2-46c8-b119-2ffce2be4e58" providerId="ADAL" clId="{1DD061E7-C864-42C9-9147-C3E411652421}" dt="2022-02-28T15:15:46.839" v="3602" actId="478"/>
          <ac:picMkLst>
            <pc:docMk/>
            <pc:sldMk cId="615506477" sldId="276"/>
            <ac:picMk id="14" creationId="{07ED31BB-BF0D-4AAE-B46D-96A4538CBFCE}"/>
          </ac:picMkLst>
        </pc:picChg>
        <pc:picChg chg="add mod ord">
          <ac:chgData name="Joe Harrison" userId="f206b194-a1d2-46c8-b119-2ffce2be4e58" providerId="ADAL" clId="{1DD061E7-C864-42C9-9147-C3E411652421}" dt="2022-02-28T15:15:45.024" v="3601" actId="167"/>
          <ac:picMkLst>
            <pc:docMk/>
            <pc:sldMk cId="615506477" sldId="276"/>
            <ac:picMk id="15" creationId="{16FB9600-77CA-4701-9B56-E58590272F91}"/>
          </ac:picMkLst>
        </pc:picChg>
      </pc:sldChg>
      <pc:sldChg chg="modSp add mod ord">
        <pc:chgData name="Joe Harrison" userId="f206b194-a1d2-46c8-b119-2ffce2be4e58" providerId="ADAL" clId="{1DD061E7-C864-42C9-9147-C3E411652421}" dt="2022-02-28T15:51:43.735" v="4344" actId="1035"/>
        <pc:sldMkLst>
          <pc:docMk/>
          <pc:sldMk cId="3368328201" sldId="277"/>
        </pc:sldMkLst>
        <pc:spChg chg="mod ord">
          <ac:chgData name="Joe Harrison" userId="f206b194-a1d2-46c8-b119-2ffce2be4e58" providerId="ADAL" clId="{1DD061E7-C864-42C9-9147-C3E411652421}" dt="2022-02-28T15:43:31.422" v="3905" actId="14100"/>
          <ac:spMkLst>
            <pc:docMk/>
            <pc:sldMk cId="3368328201" sldId="277"/>
            <ac:spMk id="11" creationId="{AE80ABFA-F677-4000-98D0-B7CDB4398BFC}"/>
          </ac:spMkLst>
        </pc:spChg>
        <pc:spChg chg="mod">
          <ac:chgData name="Joe Harrison" userId="f206b194-a1d2-46c8-b119-2ffce2be4e58" providerId="ADAL" clId="{1DD061E7-C864-42C9-9147-C3E411652421}" dt="2022-02-28T15:51:22.079" v="4324" actId="1035"/>
          <ac:spMkLst>
            <pc:docMk/>
            <pc:sldMk cId="3368328201" sldId="277"/>
            <ac:spMk id="21" creationId="{EC8A56F5-CACE-4E12-9B81-B3551C8D7FEF}"/>
          </ac:spMkLst>
        </pc:spChg>
        <pc:spChg chg="mod">
          <ac:chgData name="Joe Harrison" userId="f206b194-a1d2-46c8-b119-2ffce2be4e58" providerId="ADAL" clId="{1DD061E7-C864-42C9-9147-C3E411652421}" dt="2022-02-28T15:51:26.761" v="4329" actId="1036"/>
          <ac:spMkLst>
            <pc:docMk/>
            <pc:sldMk cId="3368328201" sldId="277"/>
            <ac:spMk id="24" creationId="{5B1D8D18-51E4-4EE4-916B-66C737E0004B}"/>
          </ac:spMkLst>
        </pc:spChg>
        <pc:spChg chg="mod">
          <ac:chgData name="Joe Harrison" userId="f206b194-a1d2-46c8-b119-2ffce2be4e58" providerId="ADAL" clId="{1DD061E7-C864-42C9-9147-C3E411652421}" dt="2022-02-28T15:51:43.735" v="4344" actId="1035"/>
          <ac:spMkLst>
            <pc:docMk/>
            <pc:sldMk cId="3368328201" sldId="277"/>
            <ac:spMk id="25" creationId="{770F9617-9AE9-4967-893A-B5C4E3C90E77}"/>
          </ac:spMkLst>
        </pc:spChg>
      </pc:sldChg>
      <pc:sldChg chg="addSp delSp modSp add mod ord">
        <pc:chgData name="Joe Harrison" userId="f206b194-a1d2-46c8-b119-2ffce2be4e58" providerId="ADAL" clId="{1DD061E7-C864-42C9-9147-C3E411652421}" dt="2022-02-28T15:57:40.265" v="4546" actId="207"/>
        <pc:sldMkLst>
          <pc:docMk/>
          <pc:sldMk cId="2296424860" sldId="278"/>
        </pc:sldMkLst>
        <pc:spChg chg="mod">
          <ac:chgData name="Joe Harrison" userId="f206b194-a1d2-46c8-b119-2ffce2be4e58" providerId="ADAL" clId="{1DD061E7-C864-42C9-9147-C3E411652421}" dt="2022-02-28T15:57:14.818" v="4542" actId="1036"/>
          <ac:spMkLst>
            <pc:docMk/>
            <pc:sldMk cId="2296424860" sldId="278"/>
            <ac:spMk id="4" creationId="{4742DFDB-BB72-49A8-8478-9170296EBFC9}"/>
          </ac:spMkLst>
        </pc:spChg>
        <pc:spChg chg="mod">
          <ac:chgData name="Joe Harrison" userId="f206b194-a1d2-46c8-b119-2ffce2be4e58" providerId="ADAL" clId="{1DD061E7-C864-42C9-9147-C3E411652421}" dt="2022-02-28T15:50:46.182" v="4298" actId="404"/>
          <ac:spMkLst>
            <pc:docMk/>
            <pc:sldMk cId="2296424860" sldId="278"/>
            <ac:spMk id="11" creationId="{AE80ABFA-F677-4000-98D0-B7CDB4398BFC}"/>
          </ac:spMkLst>
        </pc:spChg>
        <pc:spChg chg="mod">
          <ac:chgData name="Joe Harrison" userId="f206b194-a1d2-46c8-b119-2ffce2be4e58" providerId="ADAL" clId="{1DD061E7-C864-42C9-9147-C3E411652421}" dt="2022-02-28T15:57:14.818" v="4542" actId="1036"/>
          <ac:spMkLst>
            <pc:docMk/>
            <pc:sldMk cId="2296424860" sldId="278"/>
            <ac:spMk id="12" creationId="{25C92C41-EC18-4DBD-A31B-F15F74C6BBC4}"/>
          </ac:spMkLst>
        </pc:spChg>
        <pc:spChg chg="mod">
          <ac:chgData name="Joe Harrison" userId="f206b194-a1d2-46c8-b119-2ffce2be4e58" providerId="ADAL" clId="{1DD061E7-C864-42C9-9147-C3E411652421}" dt="2022-02-28T15:57:14.818" v="4542" actId="1036"/>
          <ac:spMkLst>
            <pc:docMk/>
            <pc:sldMk cId="2296424860" sldId="278"/>
            <ac:spMk id="13" creationId="{9358032E-8303-4C0A-AC63-D22E8CC068D3}"/>
          </ac:spMkLst>
        </pc:spChg>
        <pc:spChg chg="mod">
          <ac:chgData name="Joe Harrison" userId="f206b194-a1d2-46c8-b119-2ffce2be4e58" providerId="ADAL" clId="{1DD061E7-C864-42C9-9147-C3E411652421}" dt="2022-02-28T15:57:40.265" v="4546" actId="207"/>
          <ac:spMkLst>
            <pc:docMk/>
            <pc:sldMk cId="2296424860" sldId="278"/>
            <ac:spMk id="17" creationId="{CAC53077-D425-480B-9D40-87166DDD1FC4}"/>
          </ac:spMkLst>
        </pc:spChg>
        <pc:spChg chg="add del mod">
          <ac:chgData name="Joe Harrison" userId="f206b194-a1d2-46c8-b119-2ffce2be4e58" providerId="ADAL" clId="{1DD061E7-C864-42C9-9147-C3E411652421}" dt="2022-02-28T15:48:16.308" v="4036"/>
          <ac:spMkLst>
            <pc:docMk/>
            <pc:sldMk cId="2296424860" sldId="278"/>
            <ac:spMk id="19" creationId="{C39F154B-5E17-4F53-BABE-FAC949BFAF4B}"/>
          </ac:spMkLst>
        </pc:spChg>
        <pc:spChg chg="add del mod">
          <ac:chgData name="Joe Harrison" userId="f206b194-a1d2-46c8-b119-2ffce2be4e58" providerId="ADAL" clId="{1DD061E7-C864-42C9-9147-C3E411652421}" dt="2022-02-28T15:48:16.308" v="4036"/>
          <ac:spMkLst>
            <pc:docMk/>
            <pc:sldMk cId="2296424860" sldId="278"/>
            <ac:spMk id="20" creationId="{9D174CAB-98E9-4153-96B6-17BB6A3EF51E}"/>
          </ac:spMkLst>
        </pc:spChg>
        <pc:spChg chg="add del mod">
          <ac:chgData name="Joe Harrison" userId="f206b194-a1d2-46c8-b119-2ffce2be4e58" providerId="ADAL" clId="{1DD061E7-C864-42C9-9147-C3E411652421}" dt="2022-02-28T15:48:16.308" v="4036"/>
          <ac:spMkLst>
            <pc:docMk/>
            <pc:sldMk cId="2296424860" sldId="278"/>
            <ac:spMk id="21" creationId="{22644B8B-B87C-42C7-8A59-B0B790135362}"/>
          </ac:spMkLst>
        </pc:spChg>
        <pc:picChg chg="add del mod">
          <ac:chgData name="Joe Harrison" userId="f206b194-a1d2-46c8-b119-2ffce2be4e58" providerId="ADAL" clId="{1DD061E7-C864-42C9-9147-C3E411652421}" dt="2022-02-28T15:48:16.308" v="4036"/>
          <ac:picMkLst>
            <pc:docMk/>
            <pc:sldMk cId="2296424860" sldId="278"/>
            <ac:picMk id="14" creationId="{898EB879-1FC0-41F7-8990-96A7517B50E9}"/>
          </ac:picMkLst>
        </pc:picChg>
        <pc:picChg chg="mod">
          <ac:chgData name="Joe Harrison" userId="f206b194-a1d2-46c8-b119-2ffce2be4e58" providerId="ADAL" clId="{1DD061E7-C864-42C9-9147-C3E411652421}" dt="2022-02-28T15:57:14.818" v="4542" actId="1036"/>
          <ac:picMkLst>
            <pc:docMk/>
            <pc:sldMk cId="2296424860" sldId="278"/>
            <ac:picMk id="15" creationId="{16FB9600-77CA-4701-9B56-E58590272F91}"/>
          </ac:picMkLst>
        </pc:picChg>
        <pc:picChg chg="add del mod">
          <ac:chgData name="Joe Harrison" userId="f206b194-a1d2-46c8-b119-2ffce2be4e58" providerId="ADAL" clId="{1DD061E7-C864-42C9-9147-C3E411652421}" dt="2022-02-28T15:48:16.308" v="4036"/>
          <ac:picMkLst>
            <pc:docMk/>
            <pc:sldMk cId="2296424860" sldId="278"/>
            <ac:picMk id="16" creationId="{42AEF480-5F66-45F9-AFDB-ADF286D03A32}"/>
          </ac:picMkLst>
        </pc:picChg>
        <pc:picChg chg="add del mod">
          <ac:chgData name="Joe Harrison" userId="f206b194-a1d2-46c8-b119-2ffce2be4e58" providerId="ADAL" clId="{1DD061E7-C864-42C9-9147-C3E411652421}" dt="2022-02-28T15:48:16.308" v="4036"/>
          <ac:picMkLst>
            <pc:docMk/>
            <pc:sldMk cId="2296424860" sldId="278"/>
            <ac:picMk id="18" creationId="{6E08843F-BF4C-46A0-B78D-56345C8AEC45}"/>
          </ac:picMkLst>
        </pc:picChg>
        <pc:picChg chg="add mod">
          <ac:chgData name="Joe Harrison" userId="f206b194-a1d2-46c8-b119-2ffce2be4e58" providerId="ADAL" clId="{1DD061E7-C864-42C9-9147-C3E411652421}" dt="2022-02-28T15:57:14.818" v="4542" actId="1036"/>
          <ac:picMkLst>
            <pc:docMk/>
            <pc:sldMk cId="2296424860" sldId="278"/>
            <ac:picMk id="22" creationId="{22DE97C8-8B65-4F6F-A84F-03D996C2846F}"/>
          </ac:picMkLst>
        </pc:picChg>
        <pc:picChg chg="add mod">
          <ac:chgData name="Joe Harrison" userId="f206b194-a1d2-46c8-b119-2ffce2be4e58" providerId="ADAL" clId="{1DD061E7-C864-42C9-9147-C3E411652421}" dt="2022-02-28T15:57:21.027" v="4544" actId="1038"/>
          <ac:picMkLst>
            <pc:docMk/>
            <pc:sldMk cId="2296424860" sldId="278"/>
            <ac:picMk id="23" creationId="{79435F1B-4605-41FA-8466-8E13396CE290}"/>
          </ac:picMkLst>
        </pc:picChg>
        <pc:picChg chg="mod">
          <ac:chgData name="Joe Harrison" userId="f206b194-a1d2-46c8-b119-2ffce2be4e58" providerId="ADAL" clId="{1DD061E7-C864-42C9-9147-C3E411652421}" dt="2022-02-28T15:57:14.818" v="4542" actId="1036"/>
          <ac:picMkLst>
            <pc:docMk/>
            <pc:sldMk cId="2296424860" sldId="278"/>
            <ac:picMk id="3074" creationId="{7F6AC263-B391-46DF-8794-43959CF36401}"/>
          </ac:picMkLst>
        </pc:picChg>
      </pc:sldChg>
      <pc:sldChg chg="modSp add mod ord">
        <pc:chgData name="Joe Harrison" userId="f206b194-a1d2-46c8-b119-2ffce2be4e58" providerId="ADAL" clId="{1DD061E7-C864-42C9-9147-C3E411652421}" dt="2022-02-28T15:57:05.032" v="4528" actId="20577"/>
        <pc:sldMkLst>
          <pc:docMk/>
          <pc:sldMk cId="3796319256" sldId="279"/>
        </pc:sldMkLst>
        <pc:spChg chg="mod">
          <ac:chgData name="Joe Harrison" userId="f206b194-a1d2-46c8-b119-2ffce2be4e58" providerId="ADAL" clId="{1DD061E7-C864-42C9-9147-C3E411652421}" dt="2022-02-28T15:53:22.370" v="4368" actId="1035"/>
          <ac:spMkLst>
            <pc:docMk/>
            <pc:sldMk cId="3796319256" sldId="279"/>
            <ac:spMk id="11" creationId="{AE80ABFA-F677-4000-98D0-B7CDB4398BFC}"/>
          </ac:spMkLst>
        </pc:spChg>
        <pc:spChg chg="mod">
          <ac:chgData name="Joe Harrison" userId="f206b194-a1d2-46c8-b119-2ffce2be4e58" providerId="ADAL" clId="{1DD061E7-C864-42C9-9147-C3E411652421}" dt="2022-02-28T15:53:42.522" v="4413" actId="404"/>
          <ac:spMkLst>
            <pc:docMk/>
            <pc:sldMk cId="3796319256" sldId="279"/>
            <ac:spMk id="21" creationId="{EC8A56F5-CACE-4E12-9B81-B3551C8D7FEF}"/>
          </ac:spMkLst>
        </pc:spChg>
        <pc:spChg chg="mod">
          <ac:chgData name="Joe Harrison" userId="f206b194-a1d2-46c8-b119-2ffce2be4e58" providerId="ADAL" clId="{1DD061E7-C864-42C9-9147-C3E411652421}" dt="2022-02-28T15:54:14.680" v="4458" actId="313"/>
          <ac:spMkLst>
            <pc:docMk/>
            <pc:sldMk cId="3796319256" sldId="279"/>
            <ac:spMk id="24" creationId="{5B1D8D18-51E4-4EE4-916B-66C737E0004B}"/>
          </ac:spMkLst>
        </pc:spChg>
        <pc:spChg chg="mod">
          <ac:chgData name="Joe Harrison" userId="f206b194-a1d2-46c8-b119-2ffce2be4e58" providerId="ADAL" clId="{1DD061E7-C864-42C9-9147-C3E411652421}" dt="2022-02-28T15:57:05.032" v="4528" actId="20577"/>
          <ac:spMkLst>
            <pc:docMk/>
            <pc:sldMk cId="3796319256" sldId="279"/>
            <ac:spMk id="25" creationId="{770F9617-9AE9-4967-893A-B5C4E3C90E77}"/>
          </ac:spMkLst>
        </pc:spChg>
      </pc:sldChg>
      <pc:sldChg chg="addSp delSp modSp add mod ord">
        <pc:chgData name="Joe Harrison" userId="f206b194-a1d2-46c8-b119-2ffce2be4e58" providerId="ADAL" clId="{1DD061E7-C864-42C9-9147-C3E411652421}" dt="2022-02-28T16:02:28.839" v="4726" actId="14100"/>
        <pc:sldMkLst>
          <pc:docMk/>
          <pc:sldMk cId="660646636" sldId="280"/>
        </pc:sldMkLst>
        <pc:spChg chg="mod">
          <ac:chgData name="Joe Harrison" userId="f206b194-a1d2-46c8-b119-2ffce2be4e58" providerId="ADAL" clId="{1DD061E7-C864-42C9-9147-C3E411652421}" dt="2022-02-28T16:02:28.839" v="4726" actId="14100"/>
          <ac:spMkLst>
            <pc:docMk/>
            <pc:sldMk cId="660646636" sldId="280"/>
            <ac:spMk id="4" creationId="{4742DFDB-BB72-49A8-8478-9170296EBFC9}"/>
          </ac:spMkLst>
        </pc:spChg>
        <pc:spChg chg="del mod">
          <ac:chgData name="Joe Harrison" userId="f206b194-a1d2-46c8-b119-2ffce2be4e58" providerId="ADAL" clId="{1DD061E7-C864-42C9-9147-C3E411652421}" dt="2022-02-28T15:58:28.174" v="4552" actId="478"/>
          <ac:spMkLst>
            <pc:docMk/>
            <pc:sldMk cId="660646636" sldId="280"/>
            <ac:spMk id="11" creationId="{AE80ABFA-F677-4000-98D0-B7CDB4398BFC}"/>
          </ac:spMkLst>
        </pc:spChg>
        <pc:spChg chg="mod">
          <ac:chgData name="Joe Harrison" userId="f206b194-a1d2-46c8-b119-2ffce2be4e58" providerId="ADAL" clId="{1DD061E7-C864-42C9-9147-C3E411652421}" dt="2022-02-28T16:02:24.473" v="4725" actId="14100"/>
          <ac:spMkLst>
            <pc:docMk/>
            <pc:sldMk cId="660646636" sldId="280"/>
            <ac:spMk id="13" creationId="{9358032E-8303-4C0A-AC63-D22E8CC068D3}"/>
          </ac:spMkLst>
        </pc:spChg>
        <pc:spChg chg="add mod">
          <ac:chgData name="Joe Harrison" userId="f206b194-a1d2-46c8-b119-2ffce2be4e58" providerId="ADAL" clId="{1DD061E7-C864-42C9-9147-C3E411652421}" dt="2022-02-28T15:58:28.334" v="4553"/>
          <ac:spMkLst>
            <pc:docMk/>
            <pc:sldMk cId="660646636" sldId="280"/>
            <ac:spMk id="14" creationId="{1E43B1F3-5EF3-46AC-84C4-ED3D702B09C9}"/>
          </ac:spMkLst>
        </pc:spChg>
        <pc:spChg chg="add del mod">
          <ac:chgData name="Joe Harrison" userId="f206b194-a1d2-46c8-b119-2ffce2be4e58" providerId="ADAL" clId="{1DD061E7-C864-42C9-9147-C3E411652421}" dt="2022-02-28T15:58:55.407" v="4567" actId="478"/>
          <ac:spMkLst>
            <pc:docMk/>
            <pc:sldMk cId="660646636" sldId="280"/>
            <ac:spMk id="17" creationId="{CAC53077-D425-480B-9D40-87166DDD1FC4}"/>
          </ac:spMkLst>
        </pc:spChg>
        <pc:spChg chg="add del mod">
          <ac:chgData name="Joe Harrison" userId="f206b194-a1d2-46c8-b119-2ffce2be4e58" providerId="ADAL" clId="{1DD061E7-C864-42C9-9147-C3E411652421}" dt="2022-02-28T15:58:42.648" v="4559"/>
          <ac:spMkLst>
            <pc:docMk/>
            <pc:sldMk cId="660646636" sldId="280"/>
            <ac:spMk id="18" creationId="{22058192-1BF0-4A4A-883A-EF4350C4D88A}"/>
          </ac:spMkLst>
        </pc:spChg>
        <pc:spChg chg="add del mod ord">
          <ac:chgData name="Joe Harrison" userId="f206b194-a1d2-46c8-b119-2ffce2be4e58" providerId="ADAL" clId="{1DD061E7-C864-42C9-9147-C3E411652421}" dt="2022-02-28T15:59:00.664" v="4577" actId="1035"/>
          <ac:spMkLst>
            <pc:docMk/>
            <pc:sldMk cId="660646636" sldId="280"/>
            <ac:spMk id="20" creationId="{C264483E-660D-49E7-8C7C-177C3DB01D47}"/>
          </ac:spMkLst>
        </pc:spChg>
        <pc:picChg chg="add del">
          <ac:chgData name="Joe Harrison" userId="f206b194-a1d2-46c8-b119-2ffce2be4e58" providerId="ADAL" clId="{1DD061E7-C864-42C9-9147-C3E411652421}" dt="2022-02-28T15:58:53.154" v="4565" actId="478"/>
          <ac:picMkLst>
            <pc:docMk/>
            <pc:sldMk cId="660646636" sldId="280"/>
            <ac:picMk id="15" creationId="{16FB9600-77CA-4701-9B56-E58590272F91}"/>
          </ac:picMkLst>
        </pc:picChg>
        <pc:picChg chg="add del mod">
          <ac:chgData name="Joe Harrison" userId="f206b194-a1d2-46c8-b119-2ffce2be4e58" providerId="ADAL" clId="{1DD061E7-C864-42C9-9147-C3E411652421}" dt="2022-02-28T15:58:42.648" v="4559"/>
          <ac:picMkLst>
            <pc:docMk/>
            <pc:sldMk cId="660646636" sldId="280"/>
            <ac:picMk id="16" creationId="{EAF0EB0C-9E47-43BF-8B89-015A47456B79}"/>
          </ac:picMkLst>
        </pc:picChg>
        <pc:picChg chg="add mod ord">
          <ac:chgData name="Joe Harrison" userId="f206b194-a1d2-46c8-b119-2ffce2be4e58" providerId="ADAL" clId="{1DD061E7-C864-42C9-9147-C3E411652421}" dt="2022-02-28T15:58:51.715" v="4564" actId="167"/>
          <ac:picMkLst>
            <pc:docMk/>
            <pc:sldMk cId="660646636" sldId="280"/>
            <ac:picMk id="19" creationId="{20E1F1E2-F1B9-4C64-A6EF-773EAA8F3385}"/>
          </ac:picMkLst>
        </pc:picChg>
      </pc:sldChg>
      <pc:sldChg chg="delSp modSp add mod ord">
        <pc:chgData name="Joe Harrison" userId="f206b194-a1d2-46c8-b119-2ffce2be4e58" providerId="ADAL" clId="{1DD061E7-C864-42C9-9147-C3E411652421}" dt="2022-02-28T16:06:06.633" v="4751" actId="12789"/>
        <pc:sldMkLst>
          <pc:docMk/>
          <pc:sldMk cId="3357269188" sldId="281"/>
        </pc:sldMkLst>
        <pc:spChg chg="del">
          <ac:chgData name="Joe Harrison" userId="f206b194-a1d2-46c8-b119-2ffce2be4e58" providerId="ADAL" clId="{1DD061E7-C864-42C9-9147-C3E411652421}" dt="2022-02-28T16:05:57.127" v="4744" actId="478"/>
          <ac:spMkLst>
            <pc:docMk/>
            <pc:sldMk cId="3357269188" sldId="281"/>
            <ac:spMk id="5" creationId="{091F9524-D790-44C1-A16D-86DBCA5945A6}"/>
          </ac:spMkLst>
        </pc:spChg>
        <pc:picChg chg="mod">
          <ac:chgData name="Joe Harrison" userId="f206b194-a1d2-46c8-b119-2ffce2be4e58" providerId="ADAL" clId="{1DD061E7-C864-42C9-9147-C3E411652421}" dt="2022-02-28T16:06:06.633" v="4751" actId="12789"/>
          <ac:picMkLst>
            <pc:docMk/>
            <pc:sldMk cId="3357269188" sldId="281"/>
            <ac:picMk id="6" creationId="{9D32D487-DA1F-4105-9387-963F7626A9F4}"/>
          </ac:picMkLst>
        </pc:picChg>
        <pc:picChg chg="del">
          <ac:chgData name="Joe Harrison" userId="f206b194-a1d2-46c8-b119-2ffce2be4e58" providerId="ADAL" clId="{1DD061E7-C864-42C9-9147-C3E411652421}" dt="2022-02-28T16:05:57.613" v="4745" actId="478"/>
          <ac:picMkLst>
            <pc:docMk/>
            <pc:sldMk cId="3357269188" sldId="281"/>
            <ac:picMk id="2050" creationId="{AEF7ADA6-A32F-48F9-A70D-C8B8FD3835AA}"/>
          </ac:picMkLst>
        </pc:picChg>
      </pc:sldChg>
    </pc:docChg>
  </pc:docChgLst>
  <pc:docChgLst>
    <pc:chgData name="Joe Harrison" userId="S::joe.harrison@boys-brigade.org.uk::f206b194-a1d2-46c8-b119-2ffce2be4e58" providerId="AD" clId="Web-{58DA80A8-BE9A-47C4-9F56-0460F02AAE96}"/>
    <pc:docChg chg="modSld">
      <pc:chgData name="Joe Harrison" userId="S::joe.harrison@boys-brigade.org.uk::f206b194-a1d2-46c8-b119-2ffce2be4e58" providerId="AD" clId="Web-{58DA80A8-BE9A-47C4-9F56-0460F02AAE96}" dt="2022-03-21T15:19:29.794" v="5" actId="14100"/>
      <pc:docMkLst>
        <pc:docMk/>
      </pc:docMkLst>
      <pc:sldChg chg="modSp">
        <pc:chgData name="Joe Harrison" userId="S::joe.harrison@boys-brigade.org.uk::f206b194-a1d2-46c8-b119-2ffce2be4e58" providerId="AD" clId="Web-{58DA80A8-BE9A-47C4-9F56-0460F02AAE96}" dt="2022-03-21T15:19:29.794" v="5" actId="14100"/>
        <pc:sldMkLst>
          <pc:docMk/>
          <pc:sldMk cId="660646636" sldId="280"/>
        </pc:sldMkLst>
        <pc:spChg chg="mod">
          <ac:chgData name="Joe Harrison" userId="S::joe.harrison@boys-brigade.org.uk::f206b194-a1d2-46c8-b119-2ffce2be4e58" providerId="AD" clId="Web-{58DA80A8-BE9A-47C4-9F56-0460F02AAE96}" dt="2022-03-21T15:19:29.794" v="5" actId="14100"/>
          <ac:spMkLst>
            <pc:docMk/>
            <pc:sldMk cId="660646636" sldId="280"/>
            <ac:spMk id="13" creationId="{9358032E-8303-4C0A-AC63-D22E8CC068D3}"/>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001D97-27BE-4137-B403-9C3689CEC22E}" type="datetimeFigureOut">
              <a:rPr lang="en-GB" smtClean="0"/>
              <a:t>21/03/2022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7886C2-7F1E-4DA8-9A0C-9E4F4CF20A3C}" type="slidenum">
              <a:rPr lang="en-GB" smtClean="0"/>
              <a:t>‹#›</a:t>
            </a:fld>
            <a:endParaRPr lang="en-GB"/>
          </a:p>
        </p:txBody>
      </p:sp>
    </p:spTree>
    <p:extLst>
      <p:ext uri="{BB962C8B-B14F-4D97-AF65-F5344CB8AC3E}">
        <p14:creationId xmlns:p14="http://schemas.microsoft.com/office/powerpoint/2010/main" val="1721375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674D4A-EA65-404D-B71B-20FD39F0D2F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F7F0E29F-87DD-4F80-9391-81845B65F05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53E29BD-034B-4380-B9BC-747A40BA14D3}"/>
              </a:ext>
            </a:extLst>
          </p:cNvPr>
          <p:cNvSpPr>
            <a:spLocks noGrp="1"/>
          </p:cNvSpPr>
          <p:nvPr>
            <p:ph type="dt" sz="half" idx="10"/>
          </p:nvPr>
        </p:nvSpPr>
        <p:spPr/>
        <p:txBody>
          <a:bodyPr/>
          <a:lstStyle/>
          <a:p>
            <a:fld id="{648011F8-CEE5-4698-BC15-C8EEC8B5814E}" type="datetimeFigureOut">
              <a:rPr lang="en-GB" smtClean="0"/>
              <a:t>21/03/2022</a:t>
            </a:fld>
            <a:endParaRPr lang="en-GB"/>
          </a:p>
        </p:txBody>
      </p:sp>
      <p:sp>
        <p:nvSpPr>
          <p:cNvPr id="5" name="Footer Placeholder 4">
            <a:extLst>
              <a:ext uri="{FF2B5EF4-FFF2-40B4-BE49-F238E27FC236}">
                <a16:creationId xmlns:a16="http://schemas.microsoft.com/office/drawing/2014/main" id="{47CCAFF9-1BEC-4E6D-BB96-B303658AF31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9AF69A8-7D22-4801-8BA1-057117FDE2F3}"/>
              </a:ext>
            </a:extLst>
          </p:cNvPr>
          <p:cNvSpPr>
            <a:spLocks noGrp="1"/>
          </p:cNvSpPr>
          <p:nvPr>
            <p:ph type="sldNum" sz="quarter" idx="12"/>
          </p:nvPr>
        </p:nvSpPr>
        <p:spPr/>
        <p:txBody>
          <a:bodyPr/>
          <a:lstStyle/>
          <a:p>
            <a:fld id="{120A3DFA-B0FB-4AAB-841F-6251FE94F2D5}" type="slidenum">
              <a:rPr lang="en-GB" smtClean="0"/>
              <a:t>‹#›</a:t>
            </a:fld>
            <a:endParaRPr lang="en-GB"/>
          </a:p>
        </p:txBody>
      </p:sp>
    </p:spTree>
    <p:extLst>
      <p:ext uri="{BB962C8B-B14F-4D97-AF65-F5344CB8AC3E}">
        <p14:creationId xmlns:p14="http://schemas.microsoft.com/office/powerpoint/2010/main" val="40868184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A1B0EC-C2F1-4FFA-8938-2B3E7362A45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9F8C7DD-4791-4B1D-9CDC-E6D7D1CF4EE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AEA9E3B-1561-4526-ABA2-52EDA17F63CA}"/>
              </a:ext>
            </a:extLst>
          </p:cNvPr>
          <p:cNvSpPr>
            <a:spLocks noGrp="1"/>
          </p:cNvSpPr>
          <p:nvPr>
            <p:ph type="dt" sz="half" idx="10"/>
          </p:nvPr>
        </p:nvSpPr>
        <p:spPr/>
        <p:txBody>
          <a:bodyPr/>
          <a:lstStyle/>
          <a:p>
            <a:fld id="{648011F8-CEE5-4698-BC15-C8EEC8B5814E}" type="datetimeFigureOut">
              <a:rPr lang="en-GB" smtClean="0"/>
              <a:t>21/03/2022</a:t>
            </a:fld>
            <a:endParaRPr lang="en-GB"/>
          </a:p>
        </p:txBody>
      </p:sp>
      <p:sp>
        <p:nvSpPr>
          <p:cNvPr id="5" name="Footer Placeholder 4">
            <a:extLst>
              <a:ext uri="{FF2B5EF4-FFF2-40B4-BE49-F238E27FC236}">
                <a16:creationId xmlns:a16="http://schemas.microsoft.com/office/drawing/2014/main" id="{F8810998-F676-482E-9E52-84C4A4DD79E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FBB8141-4253-4895-BE67-3CD8853451A3}"/>
              </a:ext>
            </a:extLst>
          </p:cNvPr>
          <p:cNvSpPr>
            <a:spLocks noGrp="1"/>
          </p:cNvSpPr>
          <p:nvPr>
            <p:ph type="sldNum" sz="quarter" idx="12"/>
          </p:nvPr>
        </p:nvSpPr>
        <p:spPr/>
        <p:txBody>
          <a:bodyPr/>
          <a:lstStyle/>
          <a:p>
            <a:fld id="{120A3DFA-B0FB-4AAB-841F-6251FE94F2D5}" type="slidenum">
              <a:rPr lang="en-GB" smtClean="0"/>
              <a:t>‹#›</a:t>
            </a:fld>
            <a:endParaRPr lang="en-GB"/>
          </a:p>
        </p:txBody>
      </p:sp>
    </p:spTree>
    <p:extLst>
      <p:ext uri="{BB962C8B-B14F-4D97-AF65-F5344CB8AC3E}">
        <p14:creationId xmlns:p14="http://schemas.microsoft.com/office/powerpoint/2010/main" val="33809613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756BDD3-7CFB-4834-9FA8-3FA94A14882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ECCEA37-A1D8-460B-B07D-EAE12427A69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DD611B9-C6C9-4B35-AA60-BCA141BC07A2}"/>
              </a:ext>
            </a:extLst>
          </p:cNvPr>
          <p:cNvSpPr>
            <a:spLocks noGrp="1"/>
          </p:cNvSpPr>
          <p:nvPr>
            <p:ph type="dt" sz="half" idx="10"/>
          </p:nvPr>
        </p:nvSpPr>
        <p:spPr/>
        <p:txBody>
          <a:bodyPr/>
          <a:lstStyle/>
          <a:p>
            <a:fld id="{648011F8-CEE5-4698-BC15-C8EEC8B5814E}" type="datetimeFigureOut">
              <a:rPr lang="en-GB" smtClean="0"/>
              <a:t>21/03/2022</a:t>
            </a:fld>
            <a:endParaRPr lang="en-GB"/>
          </a:p>
        </p:txBody>
      </p:sp>
      <p:sp>
        <p:nvSpPr>
          <p:cNvPr id="5" name="Footer Placeholder 4">
            <a:extLst>
              <a:ext uri="{FF2B5EF4-FFF2-40B4-BE49-F238E27FC236}">
                <a16:creationId xmlns:a16="http://schemas.microsoft.com/office/drawing/2014/main" id="{4446234D-45BC-427C-9BDE-5421DC75C1C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4060160-3F67-4893-9E2E-B3026A132A34}"/>
              </a:ext>
            </a:extLst>
          </p:cNvPr>
          <p:cNvSpPr>
            <a:spLocks noGrp="1"/>
          </p:cNvSpPr>
          <p:nvPr>
            <p:ph type="sldNum" sz="quarter" idx="12"/>
          </p:nvPr>
        </p:nvSpPr>
        <p:spPr/>
        <p:txBody>
          <a:bodyPr/>
          <a:lstStyle/>
          <a:p>
            <a:fld id="{120A3DFA-B0FB-4AAB-841F-6251FE94F2D5}" type="slidenum">
              <a:rPr lang="en-GB" smtClean="0"/>
              <a:t>‹#›</a:t>
            </a:fld>
            <a:endParaRPr lang="en-GB"/>
          </a:p>
        </p:txBody>
      </p:sp>
    </p:spTree>
    <p:extLst>
      <p:ext uri="{BB962C8B-B14F-4D97-AF65-F5344CB8AC3E}">
        <p14:creationId xmlns:p14="http://schemas.microsoft.com/office/powerpoint/2010/main" val="2765549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5D964C-8B1F-49C9-B376-2D8893C045F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5A6C499-F435-4791-9C9B-C5AFDE5377D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EFF3DF2-285D-4EA1-B952-957B4855F9B3}"/>
              </a:ext>
            </a:extLst>
          </p:cNvPr>
          <p:cNvSpPr>
            <a:spLocks noGrp="1"/>
          </p:cNvSpPr>
          <p:nvPr>
            <p:ph type="dt" sz="half" idx="10"/>
          </p:nvPr>
        </p:nvSpPr>
        <p:spPr/>
        <p:txBody>
          <a:bodyPr/>
          <a:lstStyle/>
          <a:p>
            <a:fld id="{648011F8-CEE5-4698-BC15-C8EEC8B5814E}" type="datetimeFigureOut">
              <a:rPr lang="en-GB" smtClean="0"/>
              <a:t>21/03/2022</a:t>
            </a:fld>
            <a:endParaRPr lang="en-GB"/>
          </a:p>
        </p:txBody>
      </p:sp>
      <p:sp>
        <p:nvSpPr>
          <p:cNvPr id="5" name="Footer Placeholder 4">
            <a:extLst>
              <a:ext uri="{FF2B5EF4-FFF2-40B4-BE49-F238E27FC236}">
                <a16:creationId xmlns:a16="http://schemas.microsoft.com/office/drawing/2014/main" id="{CAD00112-567F-4AFC-8295-DAD8B56B1E4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3E343C7-CDBD-4298-B95D-927A7C57F9E0}"/>
              </a:ext>
            </a:extLst>
          </p:cNvPr>
          <p:cNvSpPr>
            <a:spLocks noGrp="1"/>
          </p:cNvSpPr>
          <p:nvPr>
            <p:ph type="sldNum" sz="quarter" idx="12"/>
          </p:nvPr>
        </p:nvSpPr>
        <p:spPr/>
        <p:txBody>
          <a:bodyPr/>
          <a:lstStyle/>
          <a:p>
            <a:fld id="{120A3DFA-B0FB-4AAB-841F-6251FE94F2D5}" type="slidenum">
              <a:rPr lang="en-GB" smtClean="0"/>
              <a:t>‹#›</a:t>
            </a:fld>
            <a:endParaRPr lang="en-GB"/>
          </a:p>
        </p:txBody>
      </p:sp>
    </p:spTree>
    <p:extLst>
      <p:ext uri="{BB962C8B-B14F-4D97-AF65-F5344CB8AC3E}">
        <p14:creationId xmlns:p14="http://schemas.microsoft.com/office/powerpoint/2010/main" val="10493057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4146B-213F-44DF-BEFD-396E3B93BAE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2452EAD-F307-4D7F-B399-E5A96CB4E34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CAF31E7-2639-49C9-B1FE-B0AC42E525F4}"/>
              </a:ext>
            </a:extLst>
          </p:cNvPr>
          <p:cNvSpPr>
            <a:spLocks noGrp="1"/>
          </p:cNvSpPr>
          <p:nvPr>
            <p:ph type="dt" sz="half" idx="10"/>
          </p:nvPr>
        </p:nvSpPr>
        <p:spPr/>
        <p:txBody>
          <a:bodyPr/>
          <a:lstStyle/>
          <a:p>
            <a:fld id="{648011F8-CEE5-4698-BC15-C8EEC8B5814E}" type="datetimeFigureOut">
              <a:rPr lang="en-GB" smtClean="0"/>
              <a:t>21/03/2022</a:t>
            </a:fld>
            <a:endParaRPr lang="en-GB"/>
          </a:p>
        </p:txBody>
      </p:sp>
      <p:sp>
        <p:nvSpPr>
          <p:cNvPr id="5" name="Footer Placeholder 4">
            <a:extLst>
              <a:ext uri="{FF2B5EF4-FFF2-40B4-BE49-F238E27FC236}">
                <a16:creationId xmlns:a16="http://schemas.microsoft.com/office/drawing/2014/main" id="{897F9A5C-42D2-466A-B4ED-217487E8183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4B8DE53-2982-432C-8D57-5CC7B2A7B032}"/>
              </a:ext>
            </a:extLst>
          </p:cNvPr>
          <p:cNvSpPr>
            <a:spLocks noGrp="1"/>
          </p:cNvSpPr>
          <p:nvPr>
            <p:ph type="sldNum" sz="quarter" idx="12"/>
          </p:nvPr>
        </p:nvSpPr>
        <p:spPr/>
        <p:txBody>
          <a:bodyPr/>
          <a:lstStyle/>
          <a:p>
            <a:fld id="{120A3DFA-B0FB-4AAB-841F-6251FE94F2D5}" type="slidenum">
              <a:rPr lang="en-GB" smtClean="0"/>
              <a:t>‹#›</a:t>
            </a:fld>
            <a:endParaRPr lang="en-GB"/>
          </a:p>
        </p:txBody>
      </p:sp>
    </p:spTree>
    <p:extLst>
      <p:ext uri="{BB962C8B-B14F-4D97-AF65-F5344CB8AC3E}">
        <p14:creationId xmlns:p14="http://schemas.microsoft.com/office/powerpoint/2010/main" val="13606864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9179B-3002-41E2-952D-27E41A02E91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7D81230-82F0-4C4D-85C3-B076EB4EFC5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E23E872-7709-4D3E-BEA6-79274C53072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EB9714D-6D67-4455-80A4-0E442350C604}"/>
              </a:ext>
            </a:extLst>
          </p:cNvPr>
          <p:cNvSpPr>
            <a:spLocks noGrp="1"/>
          </p:cNvSpPr>
          <p:nvPr>
            <p:ph type="dt" sz="half" idx="10"/>
          </p:nvPr>
        </p:nvSpPr>
        <p:spPr/>
        <p:txBody>
          <a:bodyPr/>
          <a:lstStyle/>
          <a:p>
            <a:fld id="{648011F8-CEE5-4698-BC15-C8EEC8B5814E}" type="datetimeFigureOut">
              <a:rPr lang="en-GB" smtClean="0"/>
              <a:t>21/03/2022</a:t>
            </a:fld>
            <a:endParaRPr lang="en-GB"/>
          </a:p>
        </p:txBody>
      </p:sp>
      <p:sp>
        <p:nvSpPr>
          <p:cNvPr id="6" name="Footer Placeholder 5">
            <a:extLst>
              <a:ext uri="{FF2B5EF4-FFF2-40B4-BE49-F238E27FC236}">
                <a16:creationId xmlns:a16="http://schemas.microsoft.com/office/drawing/2014/main" id="{40A0BD2B-22CD-4F74-8DCC-A0D953D23B2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1BA5280-6D4B-49B2-B58C-FE50BA4656B0}"/>
              </a:ext>
            </a:extLst>
          </p:cNvPr>
          <p:cNvSpPr>
            <a:spLocks noGrp="1"/>
          </p:cNvSpPr>
          <p:nvPr>
            <p:ph type="sldNum" sz="quarter" idx="12"/>
          </p:nvPr>
        </p:nvSpPr>
        <p:spPr/>
        <p:txBody>
          <a:bodyPr/>
          <a:lstStyle/>
          <a:p>
            <a:fld id="{120A3DFA-B0FB-4AAB-841F-6251FE94F2D5}" type="slidenum">
              <a:rPr lang="en-GB" smtClean="0"/>
              <a:t>‹#›</a:t>
            </a:fld>
            <a:endParaRPr lang="en-GB"/>
          </a:p>
        </p:txBody>
      </p:sp>
    </p:spTree>
    <p:extLst>
      <p:ext uri="{BB962C8B-B14F-4D97-AF65-F5344CB8AC3E}">
        <p14:creationId xmlns:p14="http://schemas.microsoft.com/office/powerpoint/2010/main" val="5783538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82E93-A343-496C-8725-5127031A0DA7}"/>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E24BF00-0C24-40A6-99F3-A8E9AD62C3C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C6D6EAE-718E-4FC2-B764-2D4C1FBE73C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8E319632-09E4-4237-A0EF-E4024C2660A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F090C1F-67A3-4BC5-B920-FFCBCD26174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CDF49FD-4DDC-4739-A3AF-DD671EA5B980}"/>
              </a:ext>
            </a:extLst>
          </p:cNvPr>
          <p:cNvSpPr>
            <a:spLocks noGrp="1"/>
          </p:cNvSpPr>
          <p:nvPr>
            <p:ph type="dt" sz="half" idx="10"/>
          </p:nvPr>
        </p:nvSpPr>
        <p:spPr/>
        <p:txBody>
          <a:bodyPr/>
          <a:lstStyle/>
          <a:p>
            <a:fld id="{648011F8-CEE5-4698-BC15-C8EEC8B5814E}" type="datetimeFigureOut">
              <a:rPr lang="en-GB" smtClean="0"/>
              <a:t>21/03/2022</a:t>
            </a:fld>
            <a:endParaRPr lang="en-GB"/>
          </a:p>
        </p:txBody>
      </p:sp>
      <p:sp>
        <p:nvSpPr>
          <p:cNvPr id="8" name="Footer Placeholder 7">
            <a:extLst>
              <a:ext uri="{FF2B5EF4-FFF2-40B4-BE49-F238E27FC236}">
                <a16:creationId xmlns:a16="http://schemas.microsoft.com/office/drawing/2014/main" id="{3F712CB8-1B22-40C5-B6F3-2B854CC82CFE}"/>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4509C33-134A-456B-8F89-0B4C2303F88D}"/>
              </a:ext>
            </a:extLst>
          </p:cNvPr>
          <p:cNvSpPr>
            <a:spLocks noGrp="1"/>
          </p:cNvSpPr>
          <p:nvPr>
            <p:ph type="sldNum" sz="quarter" idx="12"/>
          </p:nvPr>
        </p:nvSpPr>
        <p:spPr/>
        <p:txBody>
          <a:bodyPr/>
          <a:lstStyle/>
          <a:p>
            <a:fld id="{120A3DFA-B0FB-4AAB-841F-6251FE94F2D5}" type="slidenum">
              <a:rPr lang="en-GB" smtClean="0"/>
              <a:t>‹#›</a:t>
            </a:fld>
            <a:endParaRPr lang="en-GB"/>
          </a:p>
        </p:txBody>
      </p:sp>
    </p:spTree>
    <p:extLst>
      <p:ext uri="{BB962C8B-B14F-4D97-AF65-F5344CB8AC3E}">
        <p14:creationId xmlns:p14="http://schemas.microsoft.com/office/powerpoint/2010/main" val="24077319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3E0CB-1357-402E-B8D6-FDE65EDD7A57}"/>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5BA93EC-ACD9-4FFF-BDA6-D6C137A505FB}"/>
              </a:ext>
            </a:extLst>
          </p:cNvPr>
          <p:cNvSpPr>
            <a:spLocks noGrp="1"/>
          </p:cNvSpPr>
          <p:nvPr>
            <p:ph type="dt" sz="half" idx="10"/>
          </p:nvPr>
        </p:nvSpPr>
        <p:spPr/>
        <p:txBody>
          <a:bodyPr/>
          <a:lstStyle/>
          <a:p>
            <a:fld id="{648011F8-CEE5-4698-BC15-C8EEC8B5814E}" type="datetimeFigureOut">
              <a:rPr lang="en-GB" smtClean="0"/>
              <a:t>21/03/2022</a:t>
            </a:fld>
            <a:endParaRPr lang="en-GB"/>
          </a:p>
        </p:txBody>
      </p:sp>
      <p:sp>
        <p:nvSpPr>
          <p:cNvPr id="4" name="Footer Placeholder 3">
            <a:extLst>
              <a:ext uri="{FF2B5EF4-FFF2-40B4-BE49-F238E27FC236}">
                <a16:creationId xmlns:a16="http://schemas.microsoft.com/office/drawing/2014/main" id="{6D041735-97E6-4051-8E62-9A0B3B9474D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A443B32-AE9B-4F90-8BD4-671760EA9218}"/>
              </a:ext>
            </a:extLst>
          </p:cNvPr>
          <p:cNvSpPr>
            <a:spLocks noGrp="1"/>
          </p:cNvSpPr>
          <p:nvPr>
            <p:ph type="sldNum" sz="quarter" idx="12"/>
          </p:nvPr>
        </p:nvSpPr>
        <p:spPr/>
        <p:txBody>
          <a:bodyPr/>
          <a:lstStyle/>
          <a:p>
            <a:fld id="{120A3DFA-B0FB-4AAB-841F-6251FE94F2D5}" type="slidenum">
              <a:rPr lang="en-GB" smtClean="0"/>
              <a:t>‹#›</a:t>
            </a:fld>
            <a:endParaRPr lang="en-GB"/>
          </a:p>
        </p:txBody>
      </p:sp>
    </p:spTree>
    <p:extLst>
      <p:ext uri="{BB962C8B-B14F-4D97-AF65-F5344CB8AC3E}">
        <p14:creationId xmlns:p14="http://schemas.microsoft.com/office/powerpoint/2010/main" val="13412267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0E7BF3B-FBD3-4BEE-AF84-61C271373E46}"/>
              </a:ext>
            </a:extLst>
          </p:cNvPr>
          <p:cNvSpPr>
            <a:spLocks noGrp="1"/>
          </p:cNvSpPr>
          <p:nvPr>
            <p:ph type="dt" sz="half" idx="10"/>
          </p:nvPr>
        </p:nvSpPr>
        <p:spPr/>
        <p:txBody>
          <a:bodyPr/>
          <a:lstStyle/>
          <a:p>
            <a:fld id="{648011F8-CEE5-4698-BC15-C8EEC8B5814E}" type="datetimeFigureOut">
              <a:rPr lang="en-GB" smtClean="0"/>
              <a:t>21/03/2022</a:t>
            </a:fld>
            <a:endParaRPr lang="en-GB"/>
          </a:p>
        </p:txBody>
      </p:sp>
      <p:sp>
        <p:nvSpPr>
          <p:cNvPr id="3" name="Footer Placeholder 2">
            <a:extLst>
              <a:ext uri="{FF2B5EF4-FFF2-40B4-BE49-F238E27FC236}">
                <a16:creationId xmlns:a16="http://schemas.microsoft.com/office/drawing/2014/main" id="{F059570B-A07D-43C2-BBA4-BF1512D2C304}"/>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97E48E07-213B-457C-B4BA-A9E06C77D7F3}"/>
              </a:ext>
            </a:extLst>
          </p:cNvPr>
          <p:cNvSpPr>
            <a:spLocks noGrp="1"/>
          </p:cNvSpPr>
          <p:nvPr>
            <p:ph type="sldNum" sz="quarter" idx="12"/>
          </p:nvPr>
        </p:nvSpPr>
        <p:spPr/>
        <p:txBody>
          <a:bodyPr/>
          <a:lstStyle/>
          <a:p>
            <a:fld id="{120A3DFA-B0FB-4AAB-841F-6251FE94F2D5}" type="slidenum">
              <a:rPr lang="en-GB" smtClean="0"/>
              <a:t>‹#›</a:t>
            </a:fld>
            <a:endParaRPr lang="en-GB"/>
          </a:p>
        </p:txBody>
      </p:sp>
    </p:spTree>
    <p:extLst>
      <p:ext uri="{BB962C8B-B14F-4D97-AF65-F5344CB8AC3E}">
        <p14:creationId xmlns:p14="http://schemas.microsoft.com/office/powerpoint/2010/main" val="23218503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21FE21-FE63-424E-B684-93A547B38AA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E4EAC3D-2CCF-472E-8BF5-EDED6F3FF08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913756F-3658-44D9-96DA-59DB3773742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ADC7A12-457A-4899-835B-2F4305D38221}"/>
              </a:ext>
            </a:extLst>
          </p:cNvPr>
          <p:cNvSpPr>
            <a:spLocks noGrp="1"/>
          </p:cNvSpPr>
          <p:nvPr>
            <p:ph type="dt" sz="half" idx="10"/>
          </p:nvPr>
        </p:nvSpPr>
        <p:spPr/>
        <p:txBody>
          <a:bodyPr/>
          <a:lstStyle/>
          <a:p>
            <a:fld id="{648011F8-CEE5-4698-BC15-C8EEC8B5814E}" type="datetimeFigureOut">
              <a:rPr lang="en-GB" smtClean="0"/>
              <a:t>21/03/2022</a:t>
            </a:fld>
            <a:endParaRPr lang="en-GB"/>
          </a:p>
        </p:txBody>
      </p:sp>
      <p:sp>
        <p:nvSpPr>
          <p:cNvPr id="6" name="Footer Placeholder 5">
            <a:extLst>
              <a:ext uri="{FF2B5EF4-FFF2-40B4-BE49-F238E27FC236}">
                <a16:creationId xmlns:a16="http://schemas.microsoft.com/office/drawing/2014/main" id="{AF062590-EDB8-40E5-AA6E-2DCD79E6A65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AAA3D29-F943-4F06-A78B-DC26BBA9BB76}"/>
              </a:ext>
            </a:extLst>
          </p:cNvPr>
          <p:cNvSpPr>
            <a:spLocks noGrp="1"/>
          </p:cNvSpPr>
          <p:nvPr>
            <p:ph type="sldNum" sz="quarter" idx="12"/>
          </p:nvPr>
        </p:nvSpPr>
        <p:spPr/>
        <p:txBody>
          <a:bodyPr/>
          <a:lstStyle/>
          <a:p>
            <a:fld id="{120A3DFA-B0FB-4AAB-841F-6251FE94F2D5}" type="slidenum">
              <a:rPr lang="en-GB" smtClean="0"/>
              <a:t>‹#›</a:t>
            </a:fld>
            <a:endParaRPr lang="en-GB"/>
          </a:p>
        </p:txBody>
      </p:sp>
    </p:spTree>
    <p:extLst>
      <p:ext uri="{BB962C8B-B14F-4D97-AF65-F5344CB8AC3E}">
        <p14:creationId xmlns:p14="http://schemas.microsoft.com/office/powerpoint/2010/main" val="36408162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3A3ECB-629B-49F7-9D5D-104A6993501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8A958D8-D1A6-400A-93F9-CD48A0B0B32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AF098C0-9387-40AA-8E8B-695051DDBAB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1B4F27E-B1F4-4D97-B36B-1D12B4770FAA}"/>
              </a:ext>
            </a:extLst>
          </p:cNvPr>
          <p:cNvSpPr>
            <a:spLocks noGrp="1"/>
          </p:cNvSpPr>
          <p:nvPr>
            <p:ph type="dt" sz="half" idx="10"/>
          </p:nvPr>
        </p:nvSpPr>
        <p:spPr/>
        <p:txBody>
          <a:bodyPr/>
          <a:lstStyle/>
          <a:p>
            <a:fld id="{648011F8-CEE5-4698-BC15-C8EEC8B5814E}" type="datetimeFigureOut">
              <a:rPr lang="en-GB" smtClean="0"/>
              <a:t>21/03/2022</a:t>
            </a:fld>
            <a:endParaRPr lang="en-GB"/>
          </a:p>
        </p:txBody>
      </p:sp>
      <p:sp>
        <p:nvSpPr>
          <p:cNvPr id="6" name="Footer Placeholder 5">
            <a:extLst>
              <a:ext uri="{FF2B5EF4-FFF2-40B4-BE49-F238E27FC236}">
                <a16:creationId xmlns:a16="http://schemas.microsoft.com/office/drawing/2014/main" id="{42041461-4989-4432-B9BC-47333372163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073C471-502F-4A18-B72A-C314A31C1257}"/>
              </a:ext>
            </a:extLst>
          </p:cNvPr>
          <p:cNvSpPr>
            <a:spLocks noGrp="1"/>
          </p:cNvSpPr>
          <p:nvPr>
            <p:ph type="sldNum" sz="quarter" idx="12"/>
          </p:nvPr>
        </p:nvSpPr>
        <p:spPr/>
        <p:txBody>
          <a:bodyPr/>
          <a:lstStyle/>
          <a:p>
            <a:fld id="{120A3DFA-B0FB-4AAB-841F-6251FE94F2D5}" type="slidenum">
              <a:rPr lang="en-GB" smtClean="0"/>
              <a:t>‹#›</a:t>
            </a:fld>
            <a:endParaRPr lang="en-GB"/>
          </a:p>
        </p:txBody>
      </p:sp>
    </p:spTree>
    <p:extLst>
      <p:ext uri="{BB962C8B-B14F-4D97-AF65-F5344CB8AC3E}">
        <p14:creationId xmlns:p14="http://schemas.microsoft.com/office/powerpoint/2010/main" val="4642614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4E2DFE4-E3C6-4FDD-A25F-E3D1E341107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FA272DB-DC03-421F-AC69-40B46850205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F3F819D-4E7F-4A58-826A-FDD21EB7DE2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8011F8-CEE5-4698-BC15-C8EEC8B5814E}" type="datetimeFigureOut">
              <a:rPr lang="en-GB" smtClean="0"/>
              <a:t>21/03/2022</a:t>
            </a:fld>
            <a:endParaRPr lang="en-GB"/>
          </a:p>
        </p:txBody>
      </p:sp>
      <p:sp>
        <p:nvSpPr>
          <p:cNvPr id="5" name="Footer Placeholder 4">
            <a:extLst>
              <a:ext uri="{FF2B5EF4-FFF2-40B4-BE49-F238E27FC236}">
                <a16:creationId xmlns:a16="http://schemas.microsoft.com/office/drawing/2014/main" id="{2913B9C4-925C-4E5A-B093-8B5AAE12F28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7AF85B70-222D-43C7-8495-DE91F3BE969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0A3DFA-B0FB-4AAB-841F-6251FE94F2D5}" type="slidenum">
              <a:rPr lang="en-GB" smtClean="0"/>
              <a:t>‹#›</a:t>
            </a:fld>
            <a:endParaRPr lang="en-GB"/>
          </a:p>
        </p:txBody>
      </p:sp>
    </p:spTree>
    <p:extLst>
      <p:ext uri="{BB962C8B-B14F-4D97-AF65-F5344CB8AC3E}">
        <p14:creationId xmlns:p14="http://schemas.microsoft.com/office/powerpoint/2010/main" val="13973212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6.emf"/><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4.png"/><Relationship Id="rId7" Type="http://schemas.openxmlformats.org/officeDocument/2006/relationships/image" Target="../media/image7.emf"/><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6.emf"/><Relationship Id="rId5" Type="http://schemas.openxmlformats.org/officeDocument/2006/relationships/image" Target="../media/image5.emf"/><Relationship Id="rId4" Type="http://schemas.openxmlformats.org/officeDocument/2006/relationships/image" Target="../media/image2.png"/><Relationship Id="rId9"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emf"/><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2.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4.png"/><Relationship Id="rId7" Type="http://schemas.openxmlformats.org/officeDocument/2006/relationships/image" Target="../media/image7.emf"/><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6.emf"/><Relationship Id="rId5" Type="http://schemas.openxmlformats.org/officeDocument/2006/relationships/image" Target="../media/image5.emf"/><Relationship Id="rId4" Type="http://schemas.openxmlformats.org/officeDocument/2006/relationships/image" Target="../media/image2.png"/><Relationship Id="rId9"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emf"/><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2.pn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4.png"/><Relationship Id="rId7" Type="http://schemas.openxmlformats.org/officeDocument/2006/relationships/image" Target="../media/image7.emf"/><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6.emf"/><Relationship Id="rId5" Type="http://schemas.openxmlformats.org/officeDocument/2006/relationships/image" Target="../media/image5.emf"/><Relationship Id="rId4" Type="http://schemas.openxmlformats.org/officeDocument/2006/relationships/image" Target="../media/image2.png"/><Relationship Id="rId9"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emf"/><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2.pn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4.png"/><Relationship Id="rId7" Type="http://schemas.openxmlformats.org/officeDocument/2006/relationships/image" Target="../media/image7.emf"/><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6.emf"/><Relationship Id="rId5" Type="http://schemas.openxmlformats.org/officeDocument/2006/relationships/image" Target="../media/image5.emf"/><Relationship Id="rId4" Type="http://schemas.openxmlformats.org/officeDocument/2006/relationships/image" Target="../media/image2.png"/><Relationship Id="rId9" Type="http://schemas.microsoft.com/office/2007/relationships/hdphoto" Target="../media/hdphoto1.wdp"/></Relationships>
</file>

<file path=ppt/slides/_rels/slide18.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image" Target="../media/image3.png"/><Relationship Id="rId7"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2.png"/><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4.png"/><Relationship Id="rId7" Type="http://schemas.openxmlformats.org/officeDocument/2006/relationships/image" Target="../media/image7.emf"/><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6.emf"/><Relationship Id="rId5" Type="http://schemas.openxmlformats.org/officeDocument/2006/relationships/image" Target="../media/image5.emf"/><Relationship Id="rId4" Type="http://schemas.openxmlformats.org/officeDocument/2006/relationships/image" Target="../media/image2.png"/><Relationship Id="rId9"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7.emf"/><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6.emf"/><Relationship Id="rId5" Type="http://schemas.openxmlformats.org/officeDocument/2006/relationships/image" Target="../media/image5.emf"/><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emf"/><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2.png"/><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emf"/><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7.emf"/><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6.emf"/><Relationship Id="rId5" Type="http://schemas.openxmlformats.org/officeDocument/2006/relationships/image" Target="../media/image5.emf"/><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5.emf"/><Relationship Id="rId5" Type="http://schemas.openxmlformats.org/officeDocument/2006/relationships/image" Target="../media/image8.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7.emf"/><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6.emf"/><Relationship Id="rId5" Type="http://schemas.openxmlformats.org/officeDocument/2006/relationships/image" Target="../media/image5.emf"/><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emf"/><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2.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7.emf"/><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6.emf"/><Relationship Id="rId5" Type="http://schemas.openxmlformats.org/officeDocument/2006/relationships/image" Target="../media/image5.emf"/><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91F9524-D790-44C1-A16D-86DBCA5945A6}"/>
              </a:ext>
            </a:extLst>
          </p:cNvPr>
          <p:cNvSpPr txBox="1"/>
          <p:nvPr/>
        </p:nvSpPr>
        <p:spPr>
          <a:xfrm>
            <a:off x="186987" y="1351551"/>
            <a:ext cx="11818026" cy="2308324"/>
          </a:xfrm>
          <a:prstGeom prst="rect">
            <a:avLst/>
          </a:prstGeom>
          <a:noFill/>
        </p:spPr>
        <p:txBody>
          <a:bodyPr wrap="square" rtlCol="0">
            <a:spAutoFit/>
          </a:bodyPr>
          <a:lstStyle/>
          <a:p>
            <a:pPr algn="ctr"/>
            <a:r>
              <a:rPr lang="en-GB" sz="7200" dirty="0">
                <a:solidFill>
                  <a:srgbClr val="2D395A"/>
                </a:solidFill>
                <a:latin typeface="Futura-Bold" pitchFamily="2" charset="0"/>
              </a:rPr>
              <a:t>THE QUEEN &amp; THE CROWN</a:t>
            </a:r>
          </a:p>
        </p:txBody>
      </p:sp>
      <p:pic>
        <p:nvPicPr>
          <p:cNvPr id="6" name="Picture 5" descr="Text&#10;&#10;Description automatically generated with medium confidence">
            <a:extLst>
              <a:ext uri="{FF2B5EF4-FFF2-40B4-BE49-F238E27FC236}">
                <a16:creationId xmlns:a16="http://schemas.microsoft.com/office/drawing/2014/main" id="{9D32D487-DA1F-4105-9387-963F7626A9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69048" y="4313659"/>
            <a:ext cx="3253903" cy="1301837"/>
          </a:xfrm>
          <a:prstGeom prst="rect">
            <a:avLst/>
          </a:prstGeom>
        </p:spPr>
      </p:pic>
      <p:pic>
        <p:nvPicPr>
          <p:cNvPr id="2050" name="Picture 2">
            <a:extLst>
              <a:ext uri="{FF2B5EF4-FFF2-40B4-BE49-F238E27FC236}">
                <a16:creationId xmlns:a16="http://schemas.microsoft.com/office/drawing/2014/main" id="{AEF7ADA6-A32F-48F9-A70D-C8B8FD3835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00953" y="4239720"/>
            <a:ext cx="2374047" cy="23083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07733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EDAACE0-B4C5-420F-B099-522BE1CF68F1}"/>
              </a:ext>
            </a:extLst>
          </p:cNvPr>
          <p:cNvPicPr>
            <a:picLocks noChangeAspect="1"/>
          </p:cNvPicPr>
          <p:nvPr/>
        </p:nvPicPr>
        <p:blipFill rotWithShape="1">
          <a:blip r:embed="rId2">
            <a:extLst>
              <a:ext uri="{28A0092B-C50C-407E-A947-70E740481C1C}">
                <a14:useLocalDpi xmlns:a14="http://schemas.microsoft.com/office/drawing/2010/main" val="0"/>
              </a:ext>
            </a:extLst>
          </a:blip>
          <a:srcRect l="39495" r="3434"/>
          <a:stretch/>
        </p:blipFill>
        <p:spPr>
          <a:xfrm>
            <a:off x="5233941" y="0"/>
            <a:ext cx="6958059" cy="1668162"/>
          </a:xfrm>
          <a:prstGeom prst="rect">
            <a:avLst/>
          </a:prstGeom>
        </p:spPr>
      </p:pic>
      <p:sp>
        <p:nvSpPr>
          <p:cNvPr id="7" name="Rectangle 6">
            <a:extLst>
              <a:ext uri="{FF2B5EF4-FFF2-40B4-BE49-F238E27FC236}">
                <a16:creationId xmlns:a16="http://schemas.microsoft.com/office/drawing/2014/main" id="{D219CB90-7899-4C91-BBA9-E3D4313CA34A}"/>
              </a:ext>
            </a:extLst>
          </p:cNvPr>
          <p:cNvSpPr/>
          <p:nvPr/>
        </p:nvSpPr>
        <p:spPr>
          <a:xfrm>
            <a:off x="0" y="12307"/>
            <a:ext cx="5233941" cy="1630761"/>
          </a:xfrm>
          <a:prstGeom prst="rect">
            <a:avLst/>
          </a:prstGeom>
          <a:solidFill>
            <a:srgbClr val="B22A2E"/>
          </a:solidFill>
          <a:ln>
            <a:solidFill>
              <a:srgbClr val="B22A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 name="Picture 9" descr="Logo&#10;&#10;Description automatically generated">
            <a:extLst>
              <a:ext uri="{FF2B5EF4-FFF2-40B4-BE49-F238E27FC236}">
                <a16:creationId xmlns:a16="http://schemas.microsoft.com/office/drawing/2014/main" id="{C2CD53F0-5BB4-4EA7-AB75-17B9AD7C488E}"/>
              </a:ext>
            </a:extLst>
          </p:cNvPr>
          <p:cNvPicPr>
            <a:picLocks noChangeAspect="1"/>
          </p:cNvPicPr>
          <p:nvPr/>
        </p:nvPicPr>
        <p:blipFill rotWithShape="1">
          <a:blip r:embed="rId3">
            <a:extLst>
              <a:ext uri="{28A0092B-C50C-407E-A947-70E740481C1C}">
                <a14:useLocalDpi xmlns:a14="http://schemas.microsoft.com/office/drawing/2010/main" val="0"/>
              </a:ext>
            </a:extLst>
          </a:blip>
          <a:srcRect l="8972" r="12175"/>
          <a:stretch/>
        </p:blipFill>
        <p:spPr>
          <a:xfrm>
            <a:off x="172994" y="59561"/>
            <a:ext cx="4639262" cy="1583507"/>
          </a:xfrm>
          <a:prstGeom prst="rect">
            <a:avLst/>
          </a:prstGeom>
        </p:spPr>
      </p:pic>
      <p:sp>
        <p:nvSpPr>
          <p:cNvPr id="11" name="TextBox 10">
            <a:extLst>
              <a:ext uri="{FF2B5EF4-FFF2-40B4-BE49-F238E27FC236}">
                <a16:creationId xmlns:a16="http://schemas.microsoft.com/office/drawing/2014/main" id="{AE80ABFA-F677-4000-98D0-B7CDB4398BFC}"/>
              </a:ext>
            </a:extLst>
          </p:cNvPr>
          <p:cNvSpPr txBox="1"/>
          <p:nvPr/>
        </p:nvSpPr>
        <p:spPr>
          <a:xfrm>
            <a:off x="872334" y="2019464"/>
            <a:ext cx="10447331" cy="1077218"/>
          </a:xfrm>
          <a:prstGeom prst="rect">
            <a:avLst/>
          </a:prstGeom>
          <a:noFill/>
        </p:spPr>
        <p:txBody>
          <a:bodyPr wrap="square" rtlCol="0">
            <a:spAutoFit/>
          </a:bodyPr>
          <a:lstStyle/>
          <a:p>
            <a:pPr algn="ctr"/>
            <a:r>
              <a:rPr lang="en-GB" sz="3200" dirty="0">
                <a:solidFill>
                  <a:srgbClr val="FF0000"/>
                </a:solidFill>
                <a:latin typeface="Futura-Bold" pitchFamily="2" charset="0"/>
              </a:rPr>
              <a:t>HOW HEAVY IS                                                ST EDWARD’S CROWN?</a:t>
            </a:r>
          </a:p>
        </p:txBody>
      </p:sp>
      <p:sp>
        <p:nvSpPr>
          <p:cNvPr id="2" name="Oval 1">
            <a:extLst>
              <a:ext uri="{FF2B5EF4-FFF2-40B4-BE49-F238E27FC236}">
                <a16:creationId xmlns:a16="http://schemas.microsoft.com/office/drawing/2014/main" id="{00B0C6A7-82A1-47A9-97FE-C0D971A92833}"/>
              </a:ext>
            </a:extLst>
          </p:cNvPr>
          <p:cNvSpPr/>
          <p:nvPr/>
        </p:nvSpPr>
        <p:spPr>
          <a:xfrm>
            <a:off x="10486417" y="107687"/>
            <a:ext cx="1440000" cy="14400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8" name="Picture 2">
            <a:extLst>
              <a:ext uri="{FF2B5EF4-FFF2-40B4-BE49-F238E27FC236}">
                <a16:creationId xmlns:a16="http://schemas.microsoft.com/office/drawing/2014/main" id="{15F0F9F7-4FE0-40F4-B6C1-7F17D4BF4E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94895" y="139542"/>
            <a:ext cx="1404045" cy="1365175"/>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a:extLst>
              <a:ext uri="{FF2B5EF4-FFF2-40B4-BE49-F238E27FC236}">
                <a16:creationId xmlns:a16="http://schemas.microsoft.com/office/drawing/2014/main" id="{A6B58432-7C9B-4AB0-A38E-C9E6917DF1E5}"/>
              </a:ext>
            </a:extLst>
          </p:cNvPr>
          <p:cNvGrpSpPr/>
          <p:nvPr/>
        </p:nvGrpSpPr>
        <p:grpSpPr>
          <a:xfrm>
            <a:off x="2135383" y="3096682"/>
            <a:ext cx="8617923" cy="2890641"/>
            <a:chOff x="2050994" y="3270855"/>
            <a:chExt cx="8617923" cy="2890641"/>
          </a:xfrm>
        </p:grpSpPr>
        <p:pic>
          <p:nvPicPr>
            <p:cNvPr id="16" name="Picture 15">
              <a:extLst>
                <a:ext uri="{FF2B5EF4-FFF2-40B4-BE49-F238E27FC236}">
                  <a16:creationId xmlns:a16="http://schemas.microsoft.com/office/drawing/2014/main" id="{79D787C8-762B-4A0A-807F-4A106D99CE24}"/>
                </a:ext>
              </a:extLst>
            </p:cNvPr>
            <p:cNvPicPr>
              <a:picLocks noChangeAspect="1"/>
            </p:cNvPicPr>
            <p:nvPr/>
          </p:nvPicPr>
          <p:blipFill>
            <a:blip r:embed="rId5"/>
            <a:stretch>
              <a:fillRect/>
            </a:stretch>
          </p:blipFill>
          <p:spPr>
            <a:xfrm>
              <a:off x="2072766" y="3270855"/>
              <a:ext cx="2448000" cy="2448000"/>
            </a:xfrm>
            <a:prstGeom prst="rect">
              <a:avLst/>
            </a:prstGeom>
          </p:spPr>
        </p:pic>
        <p:sp>
          <p:nvSpPr>
            <p:cNvPr id="4" name="Rectangle: Rounded Corners 3">
              <a:extLst>
                <a:ext uri="{FF2B5EF4-FFF2-40B4-BE49-F238E27FC236}">
                  <a16:creationId xmlns:a16="http://schemas.microsoft.com/office/drawing/2014/main" id="{4742DFDB-BB72-49A8-8478-9170296EBFC9}"/>
                </a:ext>
              </a:extLst>
            </p:cNvPr>
            <p:cNvSpPr/>
            <p:nvPr/>
          </p:nvSpPr>
          <p:spPr>
            <a:xfrm>
              <a:off x="5585606" y="3999944"/>
              <a:ext cx="5083311" cy="2161551"/>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074" name="Picture 2" descr="Crown - Free fashion icons">
              <a:extLst>
                <a:ext uri="{FF2B5EF4-FFF2-40B4-BE49-F238E27FC236}">
                  <a16:creationId xmlns:a16="http://schemas.microsoft.com/office/drawing/2014/main" id="{7F6AC263-B391-46DF-8794-43959CF3640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00867" y="3967346"/>
              <a:ext cx="952858" cy="952858"/>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25C92C41-EC18-4DBD-A31B-F15F74C6BBC4}"/>
                </a:ext>
              </a:extLst>
            </p:cNvPr>
            <p:cNvSpPr txBox="1"/>
            <p:nvPr/>
          </p:nvSpPr>
          <p:spPr>
            <a:xfrm>
              <a:off x="6726851" y="4234627"/>
              <a:ext cx="2335773" cy="584775"/>
            </a:xfrm>
            <a:prstGeom prst="rect">
              <a:avLst/>
            </a:prstGeom>
            <a:noFill/>
          </p:spPr>
          <p:txBody>
            <a:bodyPr wrap="square" rtlCol="0">
              <a:spAutoFit/>
            </a:bodyPr>
            <a:lstStyle/>
            <a:p>
              <a:r>
                <a:rPr lang="en-GB" sz="3200" dirty="0">
                  <a:solidFill>
                    <a:srgbClr val="FF0000"/>
                  </a:solidFill>
                  <a:latin typeface="Futura-Bold" pitchFamily="2" charset="0"/>
                </a:rPr>
                <a:t>Fun Fact! </a:t>
              </a:r>
            </a:p>
          </p:txBody>
        </p:sp>
        <p:sp>
          <p:nvSpPr>
            <p:cNvPr id="13" name="TextBox 12">
              <a:extLst>
                <a:ext uri="{FF2B5EF4-FFF2-40B4-BE49-F238E27FC236}">
                  <a16:creationId xmlns:a16="http://schemas.microsoft.com/office/drawing/2014/main" id="{9358032E-8303-4C0A-AC63-D22E8CC068D3}"/>
                </a:ext>
              </a:extLst>
            </p:cNvPr>
            <p:cNvSpPr txBox="1"/>
            <p:nvPr/>
          </p:nvSpPr>
          <p:spPr>
            <a:xfrm>
              <a:off x="5903494" y="4877840"/>
              <a:ext cx="4591401" cy="1200329"/>
            </a:xfrm>
            <a:prstGeom prst="rect">
              <a:avLst/>
            </a:prstGeom>
            <a:noFill/>
          </p:spPr>
          <p:txBody>
            <a:bodyPr wrap="square" rtlCol="0">
              <a:spAutoFit/>
            </a:bodyPr>
            <a:lstStyle/>
            <a:p>
              <a:r>
                <a:rPr lang="en-GB" dirty="0">
                  <a:latin typeface="Proxima Nova Rg" panose="02000506030000020004" pitchFamily="50" charset="0"/>
                </a:rPr>
                <a:t>2 bags of sugar might not sound like a lot, but imagine balancing that on your head whilst millions of people around the world watched you. </a:t>
              </a:r>
            </a:p>
          </p:txBody>
        </p:sp>
        <p:sp>
          <p:nvSpPr>
            <p:cNvPr id="14" name="TextBox 13">
              <a:extLst>
                <a:ext uri="{FF2B5EF4-FFF2-40B4-BE49-F238E27FC236}">
                  <a16:creationId xmlns:a16="http://schemas.microsoft.com/office/drawing/2014/main" id="{F7B754AE-8033-40CA-B403-65AE322A990D}"/>
                </a:ext>
              </a:extLst>
            </p:cNvPr>
            <p:cNvSpPr txBox="1"/>
            <p:nvPr/>
          </p:nvSpPr>
          <p:spPr>
            <a:xfrm>
              <a:off x="2050994" y="5361277"/>
              <a:ext cx="2471464" cy="800219"/>
            </a:xfrm>
            <a:prstGeom prst="rect">
              <a:avLst/>
            </a:prstGeom>
            <a:noFill/>
          </p:spPr>
          <p:txBody>
            <a:bodyPr wrap="square" rtlCol="0">
              <a:spAutoFit/>
            </a:bodyPr>
            <a:lstStyle/>
            <a:p>
              <a:pPr algn="ctr"/>
              <a:r>
                <a:rPr lang="en-GB" sz="2800" b="1" dirty="0">
                  <a:solidFill>
                    <a:srgbClr val="0070C0"/>
                  </a:solidFill>
                  <a:latin typeface="Proxima Nova Rg" panose="02000506030000020004" pitchFamily="50" charset="0"/>
                </a:rPr>
                <a:t>2.23KG          </a:t>
              </a:r>
              <a:r>
                <a:rPr lang="en-GB" b="1" dirty="0">
                  <a:solidFill>
                    <a:srgbClr val="0070C0"/>
                  </a:solidFill>
                  <a:latin typeface="Proxima Nova Rg" panose="02000506030000020004" pitchFamily="50" charset="0"/>
                </a:rPr>
                <a:t>(2 BAGS OF SUGAR)</a:t>
              </a:r>
              <a:endParaRPr lang="en-GB" sz="2000" b="1" dirty="0">
                <a:solidFill>
                  <a:srgbClr val="0070C0"/>
                </a:solidFill>
                <a:latin typeface="Proxima Nova Rg" panose="02000506030000020004" pitchFamily="50" charset="0"/>
              </a:endParaRPr>
            </a:p>
          </p:txBody>
        </p:sp>
      </p:grpSp>
    </p:spTree>
    <p:extLst>
      <p:ext uri="{BB962C8B-B14F-4D97-AF65-F5344CB8AC3E}">
        <p14:creationId xmlns:p14="http://schemas.microsoft.com/office/powerpoint/2010/main" val="6569626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EDAACE0-B4C5-420F-B099-522BE1CF68F1}"/>
              </a:ext>
            </a:extLst>
          </p:cNvPr>
          <p:cNvPicPr>
            <a:picLocks noChangeAspect="1"/>
          </p:cNvPicPr>
          <p:nvPr/>
        </p:nvPicPr>
        <p:blipFill rotWithShape="1">
          <a:blip r:embed="rId2">
            <a:extLst>
              <a:ext uri="{28A0092B-C50C-407E-A947-70E740481C1C}">
                <a14:useLocalDpi xmlns:a14="http://schemas.microsoft.com/office/drawing/2010/main" val="0"/>
              </a:ext>
            </a:extLst>
          </a:blip>
          <a:srcRect l="39495" r="3434"/>
          <a:stretch/>
        </p:blipFill>
        <p:spPr>
          <a:xfrm>
            <a:off x="5233941" y="0"/>
            <a:ext cx="6958059" cy="1668162"/>
          </a:xfrm>
          <a:prstGeom prst="rect">
            <a:avLst/>
          </a:prstGeom>
        </p:spPr>
      </p:pic>
      <p:sp>
        <p:nvSpPr>
          <p:cNvPr id="7" name="Rectangle 6">
            <a:extLst>
              <a:ext uri="{FF2B5EF4-FFF2-40B4-BE49-F238E27FC236}">
                <a16:creationId xmlns:a16="http://schemas.microsoft.com/office/drawing/2014/main" id="{D219CB90-7899-4C91-BBA9-E3D4313CA34A}"/>
              </a:ext>
            </a:extLst>
          </p:cNvPr>
          <p:cNvSpPr/>
          <p:nvPr/>
        </p:nvSpPr>
        <p:spPr>
          <a:xfrm>
            <a:off x="0" y="12307"/>
            <a:ext cx="5233941" cy="1630761"/>
          </a:xfrm>
          <a:prstGeom prst="rect">
            <a:avLst/>
          </a:prstGeom>
          <a:solidFill>
            <a:srgbClr val="B22A2E"/>
          </a:solidFill>
          <a:ln>
            <a:solidFill>
              <a:srgbClr val="B22A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 name="Picture 9" descr="Logo&#10;&#10;Description automatically generated">
            <a:extLst>
              <a:ext uri="{FF2B5EF4-FFF2-40B4-BE49-F238E27FC236}">
                <a16:creationId xmlns:a16="http://schemas.microsoft.com/office/drawing/2014/main" id="{C2CD53F0-5BB4-4EA7-AB75-17B9AD7C488E}"/>
              </a:ext>
            </a:extLst>
          </p:cNvPr>
          <p:cNvPicPr>
            <a:picLocks noChangeAspect="1"/>
          </p:cNvPicPr>
          <p:nvPr/>
        </p:nvPicPr>
        <p:blipFill rotWithShape="1">
          <a:blip r:embed="rId3">
            <a:extLst>
              <a:ext uri="{28A0092B-C50C-407E-A947-70E740481C1C}">
                <a14:useLocalDpi xmlns:a14="http://schemas.microsoft.com/office/drawing/2010/main" val="0"/>
              </a:ext>
            </a:extLst>
          </a:blip>
          <a:srcRect l="8972" r="12175"/>
          <a:stretch/>
        </p:blipFill>
        <p:spPr>
          <a:xfrm>
            <a:off x="172994" y="59561"/>
            <a:ext cx="4639262" cy="1583507"/>
          </a:xfrm>
          <a:prstGeom prst="rect">
            <a:avLst/>
          </a:prstGeom>
        </p:spPr>
      </p:pic>
      <p:sp>
        <p:nvSpPr>
          <p:cNvPr id="11" name="TextBox 10">
            <a:extLst>
              <a:ext uri="{FF2B5EF4-FFF2-40B4-BE49-F238E27FC236}">
                <a16:creationId xmlns:a16="http://schemas.microsoft.com/office/drawing/2014/main" id="{AE80ABFA-F677-4000-98D0-B7CDB4398BFC}"/>
              </a:ext>
            </a:extLst>
          </p:cNvPr>
          <p:cNvSpPr txBox="1"/>
          <p:nvPr/>
        </p:nvSpPr>
        <p:spPr>
          <a:xfrm>
            <a:off x="413658" y="1875414"/>
            <a:ext cx="11168970" cy="1631216"/>
          </a:xfrm>
          <a:prstGeom prst="rect">
            <a:avLst/>
          </a:prstGeom>
          <a:noFill/>
        </p:spPr>
        <p:txBody>
          <a:bodyPr wrap="square" rtlCol="0">
            <a:spAutoFit/>
          </a:bodyPr>
          <a:lstStyle/>
          <a:p>
            <a:pPr algn="ctr"/>
            <a:r>
              <a:rPr lang="en-GB" sz="2000" dirty="0">
                <a:solidFill>
                  <a:srgbClr val="FF0000"/>
                </a:solidFill>
                <a:latin typeface="Futura-Bold" pitchFamily="2" charset="0"/>
              </a:rPr>
              <a:t>THE QUEEN’S OTHER CROWN, THE IMPERIAL STATE CROWN, IS A BIT SMALLER AND HALF THE WEIGHT. IT IS HOWEVER NO LESS FANCY. </a:t>
            </a:r>
          </a:p>
          <a:p>
            <a:pPr algn="ctr"/>
            <a:endParaRPr lang="en-GB" sz="2000" dirty="0">
              <a:solidFill>
                <a:srgbClr val="FF0000"/>
              </a:solidFill>
              <a:latin typeface="Futura-Bold" pitchFamily="2" charset="0"/>
            </a:endParaRPr>
          </a:p>
          <a:p>
            <a:pPr algn="ctr"/>
            <a:r>
              <a:rPr lang="en-GB" sz="2000" dirty="0">
                <a:solidFill>
                  <a:srgbClr val="FF0000"/>
                </a:solidFill>
                <a:latin typeface="Futura-Bold" pitchFamily="2" charset="0"/>
              </a:rPr>
              <a:t>HOW MANY DIAMONDS ARE IN THE IMPERIAL STATE CROWN?</a:t>
            </a:r>
            <a:endParaRPr lang="en-GB" sz="2000" dirty="0"/>
          </a:p>
          <a:p>
            <a:pPr algn="ctr"/>
            <a:endParaRPr lang="en-GB" sz="2000" dirty="0">
              <a:solidFill>
                <a:srgbClr val="FF0000"/>
              </a:solidFill>
              <a:latin typeface="Futura-Bold" pitchFamily="2" charset="0"/>
            </a:endParaRPr>
          </a:p>
        </p:txBody>
      </p:sp>
      <p:sp>
        <p:nvSpPr>
          <p:cNvPr id="2" name="Oval 1">
            <a:extLst>
              <a:ext uri="{FF2B5EF4-FFF2-40B4-BE49-F238E27FC236}">
                <a16:creationId xmlns:a16="http://schemas.microsoft.com/office/drawing/2014/main" id="{00B0C6A7-82A1-47A9-97FE-C0D971A92833}"/>
              </a:ext>
            </a:extLst>
          </p:cNvPr>
          <p:cNvSpPr/>
          <p:nvPr/>
        </p:nvSpPr>
        <p:spPr>
          <a:xfrm>
            <a:off x="10486417" y="107687"/>
            <a:ext cx="1440000" cy="14400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8" name="Picture 2">
            <a:extLst>
              <a:ext uri="{FF2B5EF4-FFF2-40B4-BE49-F238E27FC236}">
                <a16:creationId xmlns:a16="http://schemas.microsoft.com/office/drawing/2014/main" id="{15F0F9F7-4FE0-40F4-B6C1-7F17D4BF4E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94895" y="139542"/>
            <a:ext cx="1404045" cy="136517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85277570-BF64-4699-A303-BB8B94AA3D3C}"/>
              </a:ext>
            </a:extLst>
          </p:cNvPr>
          <p:cNvPicPr>
            <a:picLocks noChangeAspect="1"/>
          </p:cNvPicPr>
          <p:nvPr/>
        </p:nvPicPr>
        <p:blipFill>
          <a:blip r:embed="rId5"/>
          <a:stretch>
            <a:fillRect/>
          </a:stretch>
        </p:blipFill>
        <p:spPr>
          <a:xfrm>
            <a:off x="493930" y="3259335"/>
            <a:ext cx="2447856" cy="2447856"/>
          </a:xfrm>
          <a:prstGeom prst="rect">
            <a:avLst/>
          </a:prstGeom>
        </p:spPr>
      </p:pic>
      <p:pic>
        <p:nvPicPr>
          <p:cNvPr id="9" name="Picture 8">
            <a:extLst>
              <a:ext uri="{FF2B5EF4-FFF2-40B4-BE49-F238E27FC236}">
                <a16:creationId xmlns:a16="http://schemas.microsoft.com/office/drawing/2014/main" id="{41C2DE8A-D776-4415-B97D-C10E0D953749}"/>
              </a:ext>
            </a:extLst>
          </p:cNvPr>
          <p:cNvPicPr>
            <a:picLocks noChangeAspect="1"/>
          </p:cNvPicPr>
          <p:nvPr/>
        </p:nvPicPr>
        <p:blipFill>
          <a:blip r:embed="rId6"/>
          <a:stretch>
            <a:fillRect/>
          </a:stretch>
        </p:blipFill>
        <p:spPr>
          <a:xfrm>
            <a:off x="3134418" y="3259263"/>
            <a:ext cx="2448000" cy="2448000"/>
          </a:xfrm>
          <a:prstGeom prst="rect">
            <a:avLst/>
          </a:prstGeom>
        </p:spPr>
      </p:pic>
      <p:pic>
        <p:nvPicPr>
          <p:cNvPr id="19" name="Picture 18">
            <a:extLst>
              <a:ext uri="{FF2B5EF4-FFF2-40B4-BE49-F238E27FC236}">
                <a16:creationId xmlns:a16="http://schemas.microsoft.com/office/drawing/2014/main" id="{DD060960-2A2A-4A07-99F7-B5E7A51BA325}"/>
              </a:ext>
            </a:extLst>
          </p:cNvPr>
          <p:cNvPicPr>
            <a:picLocks noChangeAspect="1"/>
          </p:cNvPicPr>
          <p:nvPr/>
        </p:nvPicPr>
        <p:blipFill>
          <a:blip r:embed="rId7"/>
          <a:stretch>
            <a:fillRect/>
          </a:stretch>
        </p:blipFill>
        <p:spPr>
          <a:xfrm>
            <a:off x="5818594" y="3259263"/>
            <a:ext cx="2448000" cy="2448000"/>
          </a:xfrm>
          <a:prstGeom prst="rect">
            <a:avLst/>
          </a:prstGeom>
        </p:spPr>
      </p:pic>
      <p:sp>
        <p:nvSpPr>
          <p:cNvPr id="21" name="TextBox 20">
            <a:extLst>
              <a:ext uri="{FF2B5EF4-FFF2-40B4-BE49-F238E27FC236}">
                <a16:creationId xmlns:a16="http://schemas.microsoft.com/office/drawing/2014/main" id="{EC8A56F5-CACE-4E12-9B81-B3551C8D7FEF}"/>
              </a:ext>
            </a:extLst>
          </p:cNvPr>
          <p:cNvSpPr txBox="1"/>
          <p:nvPr/>
        </p:nvSpPr>
        <p:spPr>
          <a:xfrm>
            <a:off x="609372" y="5464095"/>
            <a:ext cx="2160000" cy="707886"/>
          </a:xfrm>
          <a:prstGeom prst="rect">
            <a:avLst/>
          </a:prstGeom>
          <a:noFill/>
        </p:spPr>
        <p:txBody>
          <a:bodyPr wrap="square" rtlCol="0">
            <a:spAutoFit/>
          </a:bodyPr>
          <a:lstStyle/>
          <a:p>
            <a:pPr algn="ctr"/>
            <a:r>
              <a:rPr lang="en-GB" sz="4000" b="1" dirty="0">
                <a:solidFill>
                  <a:srgbClr val="FF0000"/>
                </a:solidFill>
                <a:latin typeface="Proxima Nova Rg" panose="02000506030000020004" pitchFamily="50" charset="0"/>
              </a:rPr>
              <a:t>868</a:t>
            </a:r>
            <a:endParaRPr lang="en-GB" sz="3200" b="1" dirty="0">
              <a:solidFill>
                <a:srgbClr val="FF0000"/>
              </a:solidFill>
              <a:latin typeface="Proxima Nova Rg" panose="02000506030000020004" pitchFamily="50" charset="0"/>
            </a:endParaRPr>
          </a:p>
        </p:txBody>
      </p:sp>
      <p:sp>
        <p:nvSpPr>
          <p:cNvPr id="24" name="TextBox 23">
            <a:extLst>
              <a:ext uri="{FF2B5EF4-FFF2-40B4-BE49-F238E27FC236}">
                <a16:creationId xmlns:a16="http://schemas.microsoft.com/office/drawing/2014/main" id="{5B1D8D18-51E4-4EE4-916B-66C737E0004B}"/>
              </a:ext>
            </a:extLst>
          </p:cNvPr>
          <p:cNvSpPr txBox="1"/>
          <p:nvPr/>
        </p:nvSpPr>
        <p:spPr>
          <a:xfrm>
            <a:off x="3135270" y="5464095"/>
            <a:ext cx="2471464" cy="707886"/>
          </a:xfrm>
          <a:prstGeom prst="rect">
            <a:avLst/>
          </a:prstGeom>
          <a:noFill/>
        </p:spPr>
        <p:txBody>
          <a:bodyPr wrap="square" rtlCol="0">
            <a:spAutoFit/>
          </a:bodyPr>
          <a:lstStyle/>
          <a:p>
            <a:pPr algn="ctr"/>
            <a:r>
              <a:rPr lang="en-GB" sz="4000" b="1" dirty="0">
                <a:solidFill>
                  <a:srgbClr val="0070C0"/>
                </a:solidFill>
                <a:latin typeface="Proxima Nova Rg" panose="02000506030000020004" pitchFamily="50" charset="0"/>
              </a:rPr>
              <a:t>1,868</a:t>
            </a:r>
            <a:endParaRPr lang="en-GB" sz="3200" b="1" dirty="0">
              <a:solidFill>
                <a:srgbClr val="0070C0"/>
              </a:solidFill>
              <a:latin typeface="Proxima Nova Rg" panose="02000506030000020004" pitchFamily="50" charset="0"/>
            </a:endParaRPr>
          </a:p>
        </p:txBody>
      </p:sp>
      <p:sp>
        <p:nvSpPr>
          <p:cNvPr id="25" name="TextBox 24">
            <a:extLst>
              <a:ext uri="{FF2B5EF4-FFF2-40B4-BE49-F238E27FC236}">
                <a16:creationId xmlns:a16="http://schemas.microsoft.com/office/drawing/2014/main" id="{770F9617-9AE9-4967-893A-B5C4E3C90E77}"/>
              </a:ext>
            </a:extLst>
          </p:cNvPr>
          <p:cNvSpPr txBox="1"/>
          <p:nvPr/>
        </p:nvSpPr>
        <p:spPr>
          <a:xfrm>
            <a:off x="5799366" y="5449009"/>
            <a:ext cx="2496632" cy="707886"/>
          </a:xfrm>
          <a:prstGeom prst="rect">
            <a:avLst/>
          </a:prstGeom>
          <a:noFill/>
        </p:spPr>
        <p:txBody>
          <a:bodyPr wrap="square" rtlCol="0">
            <a:spAutoFit/>
          </a:bodyPr>
          <a:lstStyle/>
          <a:p>
            <a:pPr algn="ctr"/>
            <a:r>
              <a:rPr lang="en-GB" sz="4000" b="1" dirty="0">
                <a:solidFill>
                  <a:srgbClr val="00B050"/>
                </a:solidFill>
                <a:latin typeface="Proxima Nova Rg" panose="02000506030000020004" pitchFamily="50" charset="0"/>
              </a:rPr>
              <a:t>2,868</a:t>
            </a:r>
          </a:p>
        </p:txBody>
      </p:sp>
      <p:pic>
        <p:nvPicPr>
          <p:cNvPr id="15" name="Picture 4" descr="Imperial State Crown - Wikipedia">
            <a:extLst>
              <a:ext uri="{FF2B5EF4-FFF2-40B4-BE49-F238E27FC236}">
                <a16:creationId xmlns:a16="http://schemas.microsoft.com/office/drawing/2014/main" id="{B2502C52-857F-4B13-B823-FF2B321ACF1D}"/>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2849" b="93403" l="9667" r="90000">
                        <a14:foregroundMark x1="48667" y1="28636" x2="48667" y2="28636"/>
                        <a14:foregroundMark x1="15167" y1="81109" x2="56333" y2="88756"/>
                        <a14:foregroundMark x1="57833" y1="89805" x2="73167" y2="89355"/>
                        <a14:foregroundMark x1="73167" y1="89355" x2="76000" y2="88456"/>
                        <a14:foregroundMark x1="86833" y1="80810" x2="86833" y2="80810"/>
                        <a14:foregroundMark x1="84500" y1="80960" x2="81333" y2="89505"/>
                        <a14:foregroundMark x1="79667" y1="91454" x2="64333" y2="93703"/>
                        <a14:foregroundMark x1="24667" y1="91154" x2="29667" y2="92804"/>
                        <a14:foregroundMark x1="16000" y1="86957" x2="13167" y2="84858"/>
                        <a14:foregroundMark x1="12500" y1="80060" x2="12500" y2="80060"/>
                        <a14:foregroundMark x1="13833" y1="75412" x2="9667" y2="81259"/>
                        <a14:foregroundMark x1="20000" y1="39580" x2="44667" y2="36432"/>
                        <a14:foregroundMark x1="44667" y1="36432" x2="45000" y2="36282"/>
                        <a14:foregroundMark x1="30500" y1="37481" x2="47667" y2="35982"/>
                        <a14:foregroundMark x1="12833" y1="43178" x2="36500" y2="35082"/>
                        <a14:foregroundMark x1="50833" y1="25787" x2="57167" y2="32384"/>
                        <a14:foregroundMark x1="57167" y1="30285" x2="55667" y2="23688"/>
                        <a14:foregroundMark x1="58667" y1="16192" x2="59500" y2="10495"/>
                        <a14:foregroundMark x1="52333" y1="2849" x2="52333" y2="2849"/>
                        <a14:foregroundMark x1="43000" y1="8246" x2="43000" y2="8246"/>
                        <a14:foregroundMark x1="42000" y1="4498" x2="42000" y2="4498"/>
                        <a14:foregroundMark x1="44500" y1="3898" x2="44500" y2="3898"/>
                        <a14:foregroundMark x1="45667" y1="15142" x2="45667" y2="15142"/>
                        <a14:foregroundMark x1="42833" y1="18591" x2="42833" y2="18591"/>
                        <a14:foregroundMark x1="41167" y1="6147" x2="41167" y2="8396"/>
                        <a14:foregroundMark x1="67167" y1="36432" x2="82000" y2="37181"/>
                        <a14:foregroundMark x1="83667" y1="40330" x2="88500" y2="47976"/>
                        <a14:foregroundMark x1="88500" y1="47976" x2="86667" y2="41679"/>
                        <a14:foregroundMark x1="86833" y1="39730" x2="86833" y2="39730"/>
                        <a14:foregroundMark x1="65167" y1="37031" x2="64333" y2="36282"/>
                      </a14:backgroundRemoval>
                    </a14:imgEffect>
                  </a14:imgLayer>
                </a14:imgProps>
              </a:ext>
              <a:ext uri="{28A0092B-C50C-407E-A947-70E740481C1C}">
                <a14:useLocalDpi xmlns:a14="http://schemas.microsoft.com/office/drawing/2010/main" val="0"/>
              </a:ext>
            </a:extLst>
          </a:blip>
          <a:srcRect/>
          <a:stretch>
            <a:fillRect/>
          </a:stretch>
        </p:blipFill>
        <p:spPr bwMode="auto">
          <a:xfrm>
            <a:off x="8967230" y="3009879"/>
            <a:ext cx="3230747" cy="3591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35872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9E68E8F2-D632-471D-81AD-AE64FD1C2239}"/>
              </a:ext>
            </a:extLst>
          </p:cNvPr>
          <p:cNvPicPr>
            <a:picLocks noChangeAspect="1"/>
          </p:cNvPicPr>
          <p:nvPr/>
        </p:nvPicPr>
        <p:blipFill>
          <a:blip r:embed="rId2"/>
          <a:stretch>
            <a:fillRect/>
          </a:stretch>
        </p:blipFill>
        <p:spPr>
          <a:xfrm>
            <a:off x="2137096" y="3097175"/>
            <a:ext cx="2448000" cy="2448000"/>
          </a:xfrm>
          <a:prstGeom prst="rect">
            <a:avLst/>
          </a:prstGeom>
        </p:spPr>
      </p:pic>
      <p:sp>
        <p:nvSpPr>
          <p:cNvPr id="17" name="TextBox 16">
            <a:extLst>
              <a:ext uri="{FF2B5EF4-FFF2-40B4-BE49-F238E27FC236}">
                <a16:creationId xmlns:a16="http://schemas.microsoft.com/office/drawing/2014/main" id="{2524726D-30CE-4B56-84AD-CF459F885B2E}"/>
              </a:ext>
            </a:extLst>
          </p:cNvPr>
          <p:cNvSpPr txBox="1"/>
          <p:nvPr/>
        </p:nvSpPr>
        <p:spPr>
          <a:xfrm>
            <a:off x="2117868" y="5286921"/>
            <a:ext cx="2496632" cy="707886"/>
          </a:xfrm>
          <a:prstGeom prst="rect">
            <a:avLst/>
          </a:prstGeom>
          <a:noFill/>
        </p:spPr>
        <p:txBody>
          <a:bodyPr wrap="square" rtlCol="0">
            <a:spAutoFit/>
          </a:bodyPr>
          <a:lstStyle/>
          <a:p>
            <a:pPr algn="ctr"/>
            <a:r>
              <a:rPr lang="en-GB" sz="4000" b="1" dirty="0">
                <a:solidFill>
                  <a:srgbClr val="00B050"/>
                </a:solidFill>
                <a:latin typeface="Proxima Nova Rg" panose="02000506030000020004" pitchFamily="50" charset="0"/>
              </a:rPr>
              <a:t>2,868</a:t>
            </a:r>
          </a:p>
        </p:txBody>
      </p:sp>
      <p:pic>
        <p:nvPicPr>
          <p:cNvPr id="6" name="Picture 5">
            <a:extLst>
              <a:ext uri="{FF2B5EF4-FFF2-40B4-BE49-F238E27FC236}">
                <a16:creationId xmlns:a16="http://schemas.microsoft.com/office/drawing/2014/main" id="{6EDAACE0-B4C5-420F-B099-522BE1CF68F1}"/>
              </a:ext>
            </a:extLst>
          </p:cNvPr>
          <p:cNvPicPr>
            <a:picLocks noChangeAspect="1"/>
          </p:cNvPicPr>
          <p:nvPr/>
        </p:nvPicPr>
        <p:blipFill rotWithShape="1">
          <a:blip r:embed="rId3">
            <a:extLst>
              <a:ext uri="{28A0092B-C50C-407E-A947-70E740481C1C}">
                <a14:useLocalDpi xmlns:a14="http://schemas.microsoft.com/office/drawing/2010/main" val="0"/>
              </a:ext>
            </a:extLst>
          </a:blip>
          <a:srcRect l="39495" r="3434"/>
          <a:stretch/>
        </p:blipFill>
        <p:spPr>
          <a:xfrm>
            <a:off x="5233941" y="0"/>
            <a:ext cx="6958059" cy="1668162"/>
          </a:xfrm>
          <a:prstGeom prst="rect">
            <a:avLst/>
          </a:prstGeom>
        </p:spPr>
      </p:pic>
      <p:sp>
        <p:nvSpPr>
          <p:cNvPr id="7" name="Rectangle 6">
            <a:extLst>
              <a:ext uri="{FF2B5EF4-FFF2-40B4-BE49-F238E27FC236}">
                <a16:creationId xmlns:a16="http://schemas.microsoft.com/office/drawing/2014/main" id="{D219CB90-7899-4C91-BBA9-E3D4313CA34A}"/>
              </a:ext>
            </a:extLst>
          </p:cNvPr>
          <p:cNvSpPr/>
          <p:nvPr/>
        </p:nvSpPr>
        <p:spPr>
          <a:xfrm>
            <a:off x="0" y="12307"/>
            <a:ext cx="5233941" cy="1630761"/>
          </a:xfrm>
          <a:prstGeom prst="rect">
            <a:avLst/>
          </a:prstGeom>
          <a:solidFill>
            <a:srgbClr val="B22A2E"/>
          </a:solidFill>
          <a:ln>
            <a:solidFill>
              <a:srgbClr val="B22A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 name="Picture 9" descr="Logo&#10;&#10;Description automatically generated">
            <a:extLst>
              <a:ext uri="{FF2B5EF4-FFF2-40B4-BE49-F238E27FC236}">
                <a16:creationId xmlns:a16="http://schemas.microsoft.com/office/drawing/2014/main" id="{C2CD53F0-5BB4-4EA7-AB75-17B9AD7C488E}"/>
              </a:ext>
            </a:extLst>
          </p:cNvPr>
          <p:cNvPicPr>
            <a:picLocks noChangeAspect="1"/>
          </p:cNvPicPr>
          <p:nvPr/>
        </p:nvPicPr>
        <p:blipFill rotWithShape="1">
          <a:blip r:embed="rId4">
            <a:extLst>
              <a:ext uri="{28A0092B-C50C-407E-A947-70E740481C1C}">
                <a14:useLocalDpi xmlns:a14="http://schemas.microsoft.com/office/drawing/2010/main" val="0"/>
              </a:ext>
            </a:extLst>
          </a:blip>
          <a:srcRect l="8972" r="12175"/>
          <a:stretch/>
        </p:blipFill>
        <p:spPr>
          <a:xfrm>
            <a:off x="172994" y="59561"/>
            <a:ext cx="4639262" cy="1583507"/>
          </a:xfrm>
          <a:prstGeom prst="rect">
            <a:avLst/>
          </a:prstGeom>
        </p:spPr>
      </p:pic>
      <p:sp>
        <p:nvSpPr>
          <p:cNvPr id="11" name="TextBox 10">
            <a:extLst>
              <a:ext uri="{FF2B5EF4-FFF2-40B4-BE49-F238E27FC236}">
                <a16:creationId xmlns:a16="http://schemas.microsoft.com/office/drawing/2014/main" id="{AE80ABFA-F677-4000-98D0-B7CDB4398BFC}"/>
              </a:ext>
            </a:extLst>
          </p:cNvPr>
          <p:cNvSpPr txBox="1"/>
          <p:nvPr/>
        </p:nvSpPr>
        <p:spPr>
          <a:xfrm>
            <a:off x="872334" y="2019464"/>
            <a:ext cx="10447331" cy="1077218"/>
          </a:xfrm>
          <a:prstGeom prst="rect">
            <a:avLst/>
          </a:prstGeom>
          <a:noFill/>
        </p:spPr>
        <p:txBody>
          <a:bodyPr wrap="square" rtlCol="0">
            <a:spAutoFit/>
          </a:bodyPr>
          <a:lstStyle/>
          <a:p>
            <a:pPr algn="ctr"/>
            <a:r>
              <a:rPr lang="en-GB" sz="3200" dirty="0">
                <a:solidFill>
                  <a:srgbClr val="FF0000"/>
                </a:solidFill>
                <a:latin typeface="Futura-Bold" pitchFamily="2" charset="0"/>
              </a:rPr>
              <a:t>HOW MANY DIAMONDS ARE IN THE IMPERIAL STATE CROWN?</a:t>
            </a:r>
            <a:endParaRPr lang="en-GB" sz="3200" dirty="0"/>
          </a:p>
        </p:txBody>
      </p:sp>
      <p:sp>
        <p:nvSpPr>
          <p:cNvPr id="2" name="Oval 1">
            <a:extLst>
              <a:ext uri="{FF2B5EF4-FFF2-40B4-BE49-F238E27FC236}">
                <a16:creationId xmlns:a16="http://schemas.microsoft.com/office/drawing/2014/main" id="{00B0C6A7-82A1-47A9-97FE-C0D971A92833}"/>
              </a:ext>
            </a:extLst>
          </p:cNvPr>
          <p:cNvSpPr/>
          <p:nvPr/>
        </p:nvSpPr>
        <p:spPr>
          <a:xfrm>
            <a:off x="10486417" y="107687"/>
            <a:ext cx="1440000" cy="14400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8" name="Picture 2">
            <a:extLst>
              <a:ext uri="{FF2B5EF4-FFF2-40B4-BE49-F238E27FC236}">
                <a16:creationId xmlns:a16="http://schemas.microsoft.com/office/drawing/2014/main" id="{15F0F9F7-4FE0-40F4-B6C1-7F17D4BF4E8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94895" y="139542"/>
            <a:ext cx="1404045" cy="136517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Rounded Corners 3">
            <a:extLst>
              <a:ext uri="{FF2B5EF4-FFF2-40B4-BE49-F238E27FC236}">
                <a16:creationId xmlns:a16="http://schemas.microsoft.com/office/drawing/2014/main" id="{4742DFDB-BB72-49A8-8478-9170296EBFC9}"/>
              </a:ext>
            </a:extLst>
          </p:cNvPr>
          <p:cNvSpPr/>
          <p:nvPr/>
        </p:nvSpPr>
        <p:spPr>
          <a:xfrm>
            <a:off x="5669995" y="3888117"/>
            <a:ext cx="5083311" cy="1930793"/>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074" name="Picture 2" descr="Crown - Free fashion icons">
            <a:extLst>
              <a:ext uri="{FF2B5EF4-FFF2-40B4-BE49-F238E27FC236}">
                <a16:creationId xmlns:a16="http://schemas.microsoft.com/office/drawing/2014/main" id="{7F6AC263-B391-46DF-8794-43959CF3640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85256" y="3855519"/>
            <a:ext cx="952858" cy="952858"/>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25C92C41-EC18-4DBD-A31B-F15F74C6BBC4}"/>
              </a:ext>
            </a:extLst>
          </p:cNvPr>
          <p:cNvSpPr txBox="1"/>
          <p:nvPr/>
        </p:nvSpPr>
        <p:spPr>
          <a:xfrm>
            <a:off x="6811240" y="4122800"/>
            <a:ext cx="2335773" cy="584775"/>
          </a:xfrm>
          <a:prstGeom prst="rect">
            <a:avLst/>
          </a:prstGeom>
          <a:noFill/>
        </p:spPr>
        <p:txBody>
          <a:bodyPr wrap="square" rtlCol="0">
            <a:spAutoFit/>
          </a:bodyPr>
          <a:lstStyle/>
          <a:p>
            <a:r>
              <a:rPr lang="en-GB" sz="3200" dirty="0">
                <a:solidFill>
                  <a:srgbClr val="FF0000"/>
                </a:solidFill>
                <a:latin typeface="Futura-Bold" pitchFamily="2" charset="0"/>
              </a:rPr>
              <a:t>Fun Fact! </a:t>
            </a:r>
          </a:p>
        </p:txBody>
      </p:sp>
      <p:sp>
        <p:nvSpPr>
          <p:cNvPr id="13" name="TextBox 12">
            <a:extLst>
              <a:ext uri="{FF2B5EF4-FFF2-40B4-BE49-F238E27FC236}">
                <a16:creationId xmlns:a16="http://schemas.microsoft.com/office/drawing/2014/main" id="{9358032E-8303-4C0A-AC63-D22E8CC068D3}"/>
              </a:ext>
            </a:extLst>
          </p:cNvPr>
          <p:cNvSpPr txBox="1"/>
          <p:nvPr/>
        </p:nvSpPr>
        <p:spPr>
          <a:xfrm>
            <a:off x="5987883" y="4766013"/>
            <a:ext cx="4591401" cy="923330"/>
          </a:xfrm>
          <a:prstGeom prst="rect">
            <a:avLst/>
          </a:prstGeom>
          <a:noFill/>
        </p:spPr>
        <p:txBody>
          <a:bodyPr wrap="square" rtlCol="0">
            <a:spAutoFit/>
          </a:bodyPr>
          <a:lstStyle/>
          <a:p>
            <a:r>
              <a:rPr lang="en-GB" dirty="0">
                <a:latin typeface="Proxima Nova Rg" panose="02000506030000020004" pitchFamily="50" charset="0"/>
              </a:rPr>
              <a:t>As well as 2868 diamonds, the crown also has 273 pearls, 17 sapphires, 11 emeralds and 5 rubies. That’s a lot of bling!</a:t>
            </a:r>
          </a:p>
        </p:txBody>
      </p:sp>
    </p:spTree>
    <p:extLst>
      <p:ext uri="{BB962C8B-B14F-4D97-AF65-F5344CB8AC3E}">
        <p14:creationId xmlns:p14="http://schemas.microsoft.com/office/powerpoint/2010/main" val="34574544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EDAACE0-B4C5-420F-B099-522BE1CF68F1}"/>
              </a:ext>
            </a:extLst>
          </p:cNvPr>
          <p:cNvPicPr>
            <a:picLocks noChangeAspect="1"/>
          </p:cNvPicPr>
          <p:nvPr/>
        </p:nvPicPr>
        <p:blipFill rotWithShape="1">
          <a:blip r:embed="rId2">
            <a:extLst>
              <a:ext uri="{28A0092B-C50C-407E-A947-70E740481C1C}">
                <a14:useLocalDpi xmlns:a14="http://schemas.microsoft.com/office/drawing/2010/main" val="0"/>
              </a:ext>
            </a:extLst>
          </a:blip>
          <a:srcRect l="39495" r="3434"/>
          <a:stretch/>
        </p:blipFill>
        <p:spPr>
          <a:xfrm>
            <a:off x="5233941" y="0"/>
            <a:ext cx="6958059" cy="1668162"/>
          </a:xfrm>
          <a:prstGeom prst="rect">
            <a:avLst/>
          </a:prstGeom>
        </p:spPr>
      </p:pic>
      <p:sp>
        <p:nvSpPr>
          <p:cNvPr id="7" name="Rectangle 6">
            <a:extLst>
              <a:ext uri="{FF2B5EF4-FFF2-40B4-BE49-F238E27FC236}">
                <a16:creationId xmlns:a16="http://schemas.microsoft.com/office/drawing/2014/main" id="{D219CB90-7899-4C91-BBA9-E3D4313CA34A}"/>
              </a:ext>
            </a:extLst>
          </p:cNvPr>
          <p:cNvSpPr/>
          <p:nvPr/>
        </p:nvSpPr>
        <p:spPr>
          <a:xfrm>
            <a:off x="0" y="12307"/>
            <a:ext cx="5233941" cy="1630761"/>
          </a:xfrm>
          <a:prstGeom prst="rect">
            <a:avLst/>
          </a:prstGeom>
          <a:solidFill>
            <a:srgbClr val="B22A2E"/>
          </a:solidFill>
          <a:ln>
            <a:solidFill>
              <a:srgbClr val="B22A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 name="Picture 9" descr="Logo&#10;&#10;Description automatically generated">
            <a:extLst>
              <a:ext uri="{FF2B5EF4-FFF2-40B4-BE49-F238E27FC236}">
                <a16:creationId xmlns:a16="http://schemas.microsoft.com/office/drawing/2014/main" id="{C2CD53F0-5BB4-4EA7-AB75-17B9AD7C488E}"/>
              </a:ext>
            </a:extLst>
          </p:cNvPr>
          <p:cNvPicPr>
            <a:picLocks noChangeAspect="1"/>
          </p:cNvPicPr>
          <p:nvPr/>
        </p:nvPicPr>
        <p:blipFill rotWithShape="1">
          <a:blip r:embed="rId3">
            <a:extLst>
              <a:ext uri="{28A0092B-C50C-407E-A947-70E740481C1C}">
                <a14:useLocalDpi xmlns:a14="http://schemas.microsoft.com/office/drawing/2010/main" val="0"/>
              </a:ext>
            </a:extLst>
          </a:blip>
          <a:srcRect l="8972" r="12175"/>
          <a:stretch/>
        </p:blipFill>
        <p:spPr>
          <a:xfrm>
            <a:off x="172994" y="59561"/>
            <a:ext cx="4639262" cy="1583507"/>
          </a:xfrm>
          <a:prstGeom prst="rect">
            <a:avLst/>
          </a:prstGeom>
        </p:spPr>
      </p:pic>
      <p:sp>
        <p:nvSpPr>
          <p:cNvPr id="11" name="TextBox 10">
            <a:extLst>
              <a:ext uri="{FF2B5EF4-FFF2-40B4-BE49-F238E27FC236}">
                <a16:creationId xmlns:a16="http://schemas.microsoft.com/office/drawing/2014/main" id="{AE80ABFA-F677-4000-98D0-B7CDB4398BFC}"/>
              </a:ext>
            </a:extLst>
          </p:cNvPr>
          <p:cNvSpPr txBox="1"/>
          <p:nvPr/>
        </p:nvSpPr>
        <p:spPr>
          <a:xfrm>
            <a:off x="872334" y="2019464"/>
            <a:ext cx="10447331" cy="584775"/>
          </a:xfrm>
          <a:prstGeom prst="rect">
            <a:avLst/>
          </a:prstGeom>
          <a:noFill/>
        </p:spPr>
        <p:txBody>
          <a:bodyPr wrap="square" rtlCol="0">
            <a:spAutoFit/>
          </a:bodyPr>
          <a:lstStyle/>
          <a:p>
            <a:pPr algn="ctr"/>
            <a:r>
              <a:rPr lang="en-GB" sz="3200" dirty="0">
                <a:solidFill>
                  <a:srgbClr val="FF0000"/>
                </a:solidFill>
                <a:latin typeface="Futura-Bold" pitchFamily="2" charset="0"/>
              </a:rPr>
              <a:t>WHO IS ALLOWED TO TOUCH THE CROWN?</a:t>
            </a:r>
          </a:p>
        </p:txBody>
      </p:sp>
      <p:sp>
        <p:nvSpPr>
          <p:cNvPr id="2" name="Oval 1">
            <a:extLst>
              <a:ext uri="{FF2B5EF4-FFF2-40B4-BE49-F238E27FC236}">
                <a16:creationId xmlns:a16="http://schemas.microsoft.com/office/drawing/2014/main" id="{00B0C6A7-82A1-47A9-97FE-C0D971A92833}"/>
              </a:ext>
            </a:extLst>
          </p:cNvPr>
          <p:cNvSpPr/>
          <p:nvPr/>
        </p:nvSpPr>
        <p:spPr>
          <a:xfrm>
            <a:off x="10486417" y="107687"/>
            <a:ext cx="1440000" cy="14400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8" name="Picture 2">
            <a:extLst>
              <a:ext uri="{FF2B5EF4-FFF2-40B4-BE49-F238E27FC236}">
                <a16:creationId xmlns:a16="http://schemas.microsoft.com/office/drawing/2014/main" id="{15F0F9F7-4FE0-40F4-B6C1-7F17D4BF4E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94895" y="139542"/>
            <a:ext cx="1404045" cy="136517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85277570-BF64-4699-A303-BB8B94AA3D3C}"/>
              </a:ext>
            </a:extLst>
          </p:cNvPr>
          <p:cNvPicPr>
            <a:picLocks noChangeAspect="1"/>
          </p:cNvPicPr>
          <p:nvPr/>
        </p:nvPicPr>
        <p:blipFill>
          <a:blip r:embed="rId5"/>
          <a:stretch>
            <a:fillRect/>
          </a:stretch>
        </p:blipFill>
        <p:spPr>
          <a:xfrm>
            <a:off x="493930" y="3009951"/>
            <a:ext cx="2447856" cy="2447856"/>
          </a:xfrm>
          <a:prstGeom prst="rect">
            <a:avLst/>
          </a:prstGeom>
        </p:spPr>
      </p:pic>
      <p:pic>
        <p:nvPicPr>
          <p:cNvPr id="9" name="Picture 8">
            <a:extLst>
              <a:ext uri="{FF2B5EF4-FFF2-40B4-BE49-F238E27FC236}">
                <a16:creationId xmlns:a16="http://schemas.microsoft.com/office/drawing/2014/main" id="{41C2DE8A-D776-4415-B97D-C10E0D953749}"/>
              </a:ext>
            </a:extLst>
          </p:cNvPr>
          <p:cNvPicPr>
            <a:picLocks noChangeAspect="1"/>
          </p:cNvPicPr>
          <p:nvPr/>
        </p:nvPicPr>
        <p:blipFill>
          <a:blip r:embed="rId6"/>
          <a:stretch>
            <a:fillRect/>
          </a:stretch>
        </p:blipFill>
        <p:spPr>
          <a:xfrm>
            <a:off x="3134418" y="3009879"/>
            <a:ext cx="2448000" cy="2448000"/>
          </a:xfrm>
          <a:prstGeom prst="rect">
            <a:avLst/>
          </a:prstGeom>
        </p:spPr>
      </p:pic>
      <p:pic>
        <p:nvPicPr>
          <p:cNvPr id="19" name="Picture 18">
            <a:extLst>
              <a:ext uri="{FF2B5EF4-FFF2-40B4-BE49-F238E27FC236}">
                <a16:creationId xmlns:a16="http://schemas.microsoft.com/office/drawing/2014/main" id="{DD060960-2A2A-4A07-99F7-B5E7A51BA325}"/>
              </a:ext>
            </a:extLst>
          </p:cNvPr>
          <p:cNvPicPr>
            <a:picLocks noChangeAspect="1"/>
          </p:cNvPicPr>
          <p:nvPr/>
        </p:nvPicPr>
        <p:blipFill>
          <a:blip r:embed="rId7"/>
          <a:stretch>
            <a:fillRect/>
          </a:stretch>
        </p:blipFill>
        <p:spPr>
          <a:xfrm>
            <a:off x="5818594" y="3009879"/>
            <a:ext cx="2448000" cy="2448000"/>
          </a:xfrm>
          <a:prstGeom prst="rect">
            <a:avLst/>
          </a:prstGeom>
        </p:spPr>
      </p:pic>
      <p:sp>
        <p:nvSpPr>
          <p:cNvPr id="21" name="TextBox 20">
            <a:extLst>
              <a:ext uri="{FF2B5EF4-FFF2-40B4-BE49-F238E27FC236}">
                <a16:creationId xmlns:a16="http://schemas.microsoft.com/office/drawing/2014/main" id="{EC8A56F5-CACE-4E12-9B81-B3551C8D7FEF}"/>
              </a:ext>
            </a:extLst>
          </p:cNvPr>
          <p:cNvSpPr txBox="1"/>
          <p:nvPr/>
        </p:nvSpPr>
        <p:spPr>
          <a:xfrm>
            <a:off x="609372" y="5360185"/>
            <a:ext cx="2160000" cy="646331"/>
          </a:xfrm>
          <a:prstGeom prst="rect">
            <a:avLst/>
          </a:prstGeom>
          <a:noFill/>
        </p:spPr>
        <p:txBody>
          <a:bodyPr wrap="square" rtlCol="0">
            <a:spAutoFit/>
          </a:bodyPr>
          <a:lstStyle/>
          <a:p>
            <a:pPr algn="ctr"/>
            <a:r>
              <a:rPr lang="en-GB" b="1" dirty="0">
                <a:solidFill>
                  <a:srgbClr val="FF0000"/>
                </a:solidFill>
                <a:latin typeface="Proxima Nova Rg" panose="02000506030000020004" pitchFamily="50" charset="0"/>
              </a:rPr>
              <a:t>JUST THE QUEEN AND HER FAMILY </a:t>
            </a:r>
          </a:p>
        </p:txBody>
      </p:sp>
      <p:sp>
        <p:nvSpPr>
          <p:cNvPr id="24" name="TextBox 23">
            <a:extLst>
              <a:ext uri="{FF2B5EF4-FFF2-40B4-BE49-F238E27FC236}">
                <a16:creationId xmlns:a16="http://schemas.microsoft.com/office/drawing/2014/main" id="{5B1D8D18-51E4-4EE4-916B-66C737E0004B}"/>
              </a:ext>
            </a:extLst>
          </p:cNvPr>
          <p:cNvSpPr txBox="1"/>
          <p:nvPr/>
        </p:nvSpPr>
        <p:spPr>
          <a:xfrm>
            <a:off x="3135270" y="5360185"/>
            <a:ext cx="2471464" cy="1077218"/>
          </a:xfrm>
          <a:prstGeom prst="rect">
            <a:avLst/>
          </a:prstGeom>
          <a:noFill/>
        </p:spPr>
        <p:txBody>
          <a:bodyPr wrap="square" rtlCol="0">
            <a:spAutoFit/>
          </a:bodyPr>
          <a:lstStyle/>
          <a:p>
            <a:pPr algn="ctr"/>
            <a:r>
              <a:rPr lang="en-GB" sz="1600" b="1" dirty="0">
                <a:solidFill>
                  <a:srgbClr val="0070C0"/>
                </a:solidFill>
                <a:latin typeface="Proxima Nova Rg" panose="02000506030000020004" pitchFamily="50" charset="0"/>
              </a:rPr>
              <a:t>JUST THE QUEEN, THE ARCHBISHOP OF CANTERBURY AND THE QUEEN’S JEWELLER</a:t>
            </a:r>
            <a:endParaRPr lang="en-GB" sz="1200" b="1" dirty="0">
              <a:solidFill>
                <a:srgbClr val="0070C0"/>
              </a:solidFill>
              <a:latin typeface="Proxima Nova Rg" panose="02000506030000020004" pitchFamily="50" charset="0"/>
            </a:endParaRPr>
          </a:p>
        </p:txBody>
      </p:sp>
      <p:sp>
        <p:nvSpPr>
          <p:cNvPr id="25" name="TextBox 24">
            <a:extLst>
              <a:ext uri="{FF2B5EF4-FFF2-40B4-BE49-F238E27FC236}">
                <a16:creationId xmlns:a16="http://schemas.microsoft.com/office/drawing/2014/main" id="{770F9617-9AE9-4967-893A-B5C4E3C90E77}"/>
              </a:ext>
            </a:extLst>
          </p:cNvPr>
          <p:cNvSpPr txBox="1"/>
          <p:nvPr/>
        </p:nvSpPr>
        <p:spPr>
          <a:xfrm>
            <a:off x="5799366" y="5345099"/>
            <a:ext cx="2496632" cy="923330"/>
          </a:xfrm>
          <a:prstGeom prst="rect">
            <a:avLst/>
          </a:prstGeom>
          <a:noFill/>
        </p:spPr>
        <p:txBody>
          <a:bodyPr wrap="square" rtlCol="0">
            <a:spAutoFit/>
          </a:bodyPr>
          <a:lstStyle/>
          <a:p>
            <a:pPr algn="ctr"/>
            <a:r>
              <a:rPr lang="en-GB" b="1" dirty="0">
                <a:solidFill>
                  <a:srgbClr val="00B050"/>
                </a:solidFill>
                <a:latin typeface="Proxima Nova Rg" panose="02000506030000020004" pitchFamily="50" charset="0"/>
              </a:rPr>
              <a:t>JUST PEOPLE WHO ARE CALLED ELIZABETH</a:t>
            </a:r>
          </a:p>
        </p:txBody>
      </p:sp>
      <p:pic>
        <p:nvPicPr>
          <p:cNvPr id="15" name="Picture 4" descr="Imperial State Crown - Wikipedia">
            <a:extLst>
              <a:ext uri="{FF2B5EF4-FFF2-40B4-BE49-F238E27FC236}">
                <a16:creationId xmlns:a16="http://schemas.microsoft.com/office/drawing/2014/main" id="{652A133F-E963-4AF8-BD24-175A57759715}"/>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2849" b="93403" l="9667" r="90000">
                        <a14:foregroundMark x1="48667" y1="28636" x2="48667" y2="28636"/>
                        <a14:foregroundMark x1="15167" y1="81109" x2="56333" y2="88756"/>
                        <a14:foregroundMark x1="57833" y1="89805" x2="73167" y2="89355"/>
                        <a14:foregroundMark x1="73167" y1="89355" x2="76000" y2="88456"/>
                        <a14:foregroundMark x1="86833" y1="80810" x2="86833" y2="80810"/>
                        <a14:foregroundMark x1="84500" y1="80960" x2="81333" y2="89505"/>
                        <a14:foregroundMark x1="79667" y1="91454" x2="64333" y2="93703"/>
                        <a14:foregroundMark x1="24667" y1="91154" x2="29667" y2="92804"/>
                        <a14:foregroundMark x1="16000" y1="86957" x2="13167" y2="84858"/>
                        <a14:foregroundMark x1="12500" y1="80060" x2="12500" y2="80060"/>
                        <a14:foregroundMark x1="13833" y1="75412" x2="9667" y2="81259"/>
                        <a14:foregroundMark x1="20000" y1="39580" x2="44667" y2="36432"/>
                        <a14:foregroundMark x1="44667" y1="36432" x2="45000" y2="36282"/>
                        <a14:foregroundMark x1="30500" y1="37481" x2="47667" y2="35982"/>
                        <a14:foregroundMark x1="12833" y1="43178" x2="36500" y2="35082"/>
                        <a14:foregroundMark x1="50833" y1="25787" x2="57167" y2="32384"/>
                        <a14:foregroundMark x1="57167" y1="30285" x2="55667" y2="23688"/>
                        <a14:foregroundMark x1="58667" y1="16192" x2="59500" y2="10495"/>
                        <a14:foregroundMark x1="52333" y1="2849" x2="52333" y2="2849"/>
                        <a14:foregroundMark x1="43000" y1="8246" x2="43000" y2="8246"/>
                        <a14:foregroundMark x1="42000" y1="4498" x2="42000" y2="4498"/>
                        <a14:foregroundMark x1="44500" y1="3898" x2="44500" y2="3898"/>
                        <a14:foregroundMark x1="45667" y1="15142" x2="45667" y2="15142"/>
                        <a14:foregroundMark x1="42833" y1="18591" x2="42833" y2="18591"/>
                        <a14:foregroundMark x1="41167" y1="6147" x2="41167" y2="8396"/>
                        <a14:foregroundMark x1="67167" y1="36432" x2="82000" y2="37181"/>
                        <a14:foregroundMark x1="83667" y1="40330" x2="88500" y2="47976"/>
                        <a14:foregroundMark x1="88500" y1="47976" x2="86667" y2="41679"/>
                        <a14:foregroundMark x1="86833" y1="39730" x2="86833" y2="39730"/>
                        <a14:foregroundMark x1="65167" y1="37031" x2="64333" y2="36282"/>
                      </a14:backgroundRemoval>
                    </a14:imgEffect>
                  </a14:imgLayer>
                </a14:imgProps>
              </a:ext>
              <a:ext uri="{28A0092B-C50C-407E-A947-70E740481C1C}">
                <a14:useLocalDpi xmlns:a14="http://schemas.microsoft.com/office/drawing/2010/main" val="0"/>
              </a:ext>
            </a:extLst>
          </a:blip>
          <a:srcRect/>
          <a:stretch>
            <a:fillRect/>
          </a:stretch>
        </p:blipFill>
        <p:spPr bwMode="auto">
          <a:xfrm>
            <a:off x="8712970" y="3009879"/>
            <a:ext cx="3230747" cy="3591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62423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07ED31BB-BF0D-4AAE-B46D-96A4538CBFCE}"/>
              </a:ext>
            </a:extLst>
          </p:cNvPr>
          <p:cNvPicPr>
            <a:picLocks noChangeAspect="1"/>
          </p:cNvPicPr>
          <p:nvPr/>
        </p:nvPicPr>
        <p:blipFill>
          <a:blip r:embed="rId2"/>
          <a:stretch>
            <a:fillRect/>
          </a:stretch>
        </p:blipFill>
        <p:spPr>
          <a:xfrm>
            <a:off x="2145218" y="2951701"/>
            <a:ext cx="2448000" cy="2448000"/>
          </a:xfrm>
          <a:prstGeom prst="rect">
            <a:avLst/>
          </a:prstGeom>
        </p:spPr>
      </p:pic>
      <p:sp>
        <p:nvSpPr>
          <p:cNvPr id="16" name="TextBox 15">
            <a:extLst>
              <a:ext uri="{FF2B5EF4-FFF2-40B4-BE49-F238E27FC236}">
                <a16:creationId xmlns:a16="http://schemas.microsoft.com/office/drawing/2014/main" id="{A0DE2122-7FB9-4996-92D3-40D39E3A9ABD}"/>
              </a:ext>
            </a:extLst>
          </p:cNvPr>
          <p:cNvSpPr txBox="1"/>
          <p:nvPr/>
        </p:nvSpPr>
        <p:spPr>
          <a:xfrm>
            <a:off x="2146070" y="5156533"/>
            <a:ext cx="2471464" cy="1077218"/>
          </a:xfrm>
          <a:prstGeom prst="rect">
            <a:avLst/>
          </a:prstGeom>
          <a:noFill/>
        </p:spPr>
        <p:txBody>
          <a:bodyPr wrap="square" rtlCol="0">
            <a:spAutoFit/>
          </a:bodyPr>
          <a:lstStyle/>
          <a:p>
            <a:pPr algn="ctr"/>
            <a:r>
              <a:rPr lang="en-GB" sz="1600" b="1" dirty="0">
                <a:solidFill>
                  <a:srgbClr val="0070C0"/>
                </a:solidFill>
                <a:latin typeface="Proxima Nova Rg" panose="02000506030000020004" pitchFamily="50" charset="0"/>
              </a:rPr>
              <a:t>JUST THE QUEEN, THE ARCHBISHOP OF CANTERBURY AND THE QUEEN’S JEWELLER</a:t>
            </a:r>
            <a:endParaRPr lang="en-GB" sz="1200" b="1" dirty="0">
              <a:solidFill>
                <a:srgbClr val="0070C0"/>
              </a:solidFill>
              <a:latin typeface="Proxima Nova Rg" panose="02000506030000020004" pitchFamily="50" charset="0"/>
            </a:endParaRPr>
          </a:p>
        </p:txBody>
      </p:sp>
      <p:pic>
        <p:nvPicPr>
          <p:cNvPr id="6" name="Picture 5">
            <a:extLst>
              <a:ext uri="{FF2B5EF4-FFF2-40B4-BE49-F238E27FC236}">
                <a16:creationId xmlns:a16="http://schemas.microsoft.com/office/drawing/2014/main" id="{6EDAACE0-B4C5-420F-B099-522BE1CF68F1}"/>
              </a:ext>
            </a:extLst>
          </p:cNvPr>
          <p:cNvPicPr>
            <a:picLocks noChangeAspect="1"/>
          </p:cNvPicPr>
          <p:nvPr/>
        </p:nvPicPr>
        <p:blipFill rotWithShape="1">
          <a:blip r:embed="rId3">
            <a:extLst>
              <a:ext uri="{28A0092B-C50C-407E-A947-70E740481C1C}">
                <a14:useLocalDpi xmlns:a14="http://schemas.microsoft.com/office/drawing/2010/main" val="0"/>
              </a:ext>
            </a:extLst>
          </a:blip>
          <a:srcRect l="39495" r="3434"/>
          <a:stretch/>
        </p:blipFill>
        <p:spPr>
          <a:xfrm>
            <a:off x="5233941" y="0"/>
            <a:ext cx="6958059" cy="1668162"/>
          </a:xfrm>
          <a:prstGeom prst="rect">
            <a:avLst/>
          </a:prstGeom>
        </p:spPr>
      </p:pic>
      <p:sp>
        <p:nvSpPr>
          <p:cNvPr id="7" name="Rectangle 6">
            <a:extLst>
              <a:ext uri="{FF2B5EF4-FFF2-40B4-BE49-F238E27FC236}">
                <a16:creationId xmlns:a16="http://schemas.microsoft.com/office/drawing/2014/main" id="{D219CB90-7899-4C91-BBA9-E3D4313CA34A}"/>
              </a:ext>
            </a:extLst>
          </p:cNvPr>
          <p:cNvSpPr/>
          <p:nvPr/>
        </p:nvSpPr>
        <p:spPr>
          <a:xfrm>
            <a:off x="0" y="12307"/>
            <a:ext cx="5233941" cy="1630761"/>
          </a:xfrm>
          <a:prstGeom prst="rect">
            <a:avLst/>
          </a:prstGeom>
          <a:solidFill>
            <a:srgbClr val="B22A2E"/>
          </a:solidFill>
          <a:ln>
            <a:solidFill>
              <a:srgbClr val="B22A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 name="Picture 9" descr="Logo&#10;&#10;Description automatically generated">
            <a:extLst>
              <a:ext uri="{FF2B5EF4-FFF2-40B4-BE49-F238E27FC236}">
                <a16:creationId xmlns:a16="http://schemas.microsoft.com/office/drawing/2014/main" id="{C2CD53F0-5BB4-4EA7-AB75-17B9AD7C488E}"/>
              </a:ext>
            </a:extLst>
          </p:cNvPr>
          <p:cNvPicPr>
            <a:picLocks noChangeAspect="1"/>
          </p:cNvPicPr>
          <p:nvPr/>
        </p:nvPicPr>
        <p:blipFill rotWithShape="1">
          <a:blip r:embed="rId4">
            <a:extLst>
              <a:ext uri="{28A0092B-C50C-407E-A947-70E740481C1C}">
                <a14:useLocalDpi xmlns:a14="http://schemas.microsoft.com/office/drawing/2010/main" val="0"/>
              </a:ext>
            </a:extLst>
          </a:blip>
          <a:srcRect l="8972" r="12175"/>
          <a:stretch/>
        </p:blipFill>
        <p:spPr>
          <a:xfrm>
            <a:off x="172994" y="59561"/>
            <a:ext cx="4639262" cy="1583507"/>
          </a:xfrm>
          <a:prstGeom prst="rect">
            <a:avLst/>
          </a:prstGeom>
        </p:spPr>
      </p:pic>
      <p:sp>
        <p:nvSpPr>
          <p:cNvPr id="11" name="TextBox 10">
            <a:extLst>
              <a:ext uri="{FF2B5EF4-FFF2-40B4-BE49-F238E27FC236}">
                <a16:creationId xmlns:a16="http://schemas.microsoft.com/office/drawing/2014/main" id="{AE80ABFA-F677-4000-98D0-B7CDB4398BFC}"/>
              </a:ext>
            </a:extLst>
          </p:cNvPr>
          <p:cNvSpPr txBox="1"/>
          <p:nvPr/>
        </p:nvSpPr>
        <p:spPr>
          <a:xfrm>
            <a:off x="872334" y="2019464"/>
            <a:ext cx="10447331" cy="584775"/>
          </a:xfrm>
          <a:prstGeom prst="rect">
            <a:avLst/>
          </a:prstGeom>
          <a:noFill/>
        </p:spPr>
        <p:txBody>
          <a:bodyPr wrap="square" rtlCol="0">
            <a:spAutoFit/>
          </a:bodyPr>
          <a:lstStyle/>
          <a:p>
            <a:pPr algn="ctr"/>
            <a:r>
              <a:rPr lang="en-GB" sz="3200" dirty="0">
                <a:solidFill>
                  <a:srgbClr val="FF0000"/>
                </a:solidFill>
                <a:latin typeface="Futura-Bold" pitchFamily="2" charset="0"/>
              </a:rPr>
              <a:t>WHO IS ALLOWED TO TOUCH THE CROWN?</a:t>
            </a:r>
          </a:p>
        </p:txBody>
      </p:sp>
      <p:sp>
        <p:nvSpPr>
          <p:cNvPr id="2" name="Oval 1">
            <a:extLst>
              <a:ext uri="{FF2B5EF4-FFF2-40B4-BE49-F238E27FC236}">
                <a16:creationId xmlns:a16="http://schemas.microsoft.com/office/drawing/2014/main" id="{00B0C6A7-82A1-47A9-97FE-C0D971A92833}"/>
              </a:ext>
            </a:extLst>
          </p:cNvPr>
          <p:cNvSpPr/>
          <p:nvPr/>
        </p:nvSpPr>
        <p:spPr>
          <a:xfrm>
            <a:off x="10486417" y="107687"/>
            <a:ext cx="1440000" cy="14400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8" name="Picture 2">
            <a:extLst>
              <a:ext uri="{FF2B5EF4-FFF2-40B4-BE49-F238E27FC236}">
                <a16:creationId xmlns:a16="http://schemas.microsoft.com/office/drawing/2014/main" id="{15F0F9F7-4FE0-40F4-B6C1-7F17D4BF4E8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94895" y="139542"/>
            <a:ext cx="1404045" cy="136517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Rounded Corners 3">
            <a:extLst>
              <a:ext uri="{FF2B5EF4-FFF2-40B4-BE49-F238E27FC236}">
                <a16:creationId xmlns:a16="http://schemas.microsoft.com/office/drawing/2014/main" id="{4742DFDB-BB72-49A8-8478-9170296EBFC9}"/>
              </a:ext>
            </a:extLst>
          </p:cNvPr>
          <p:cNvSpPr/>
          <p:nvPr/>
        </p:nvSpPr>
        <p:spPr>
          <a:xfrm>
            <a:off x="5472566" y="3888117"/>
            <a:ext cx="5344369" cy="2171540"/>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074" name="Picture 2" descr="Crown - Free fashion icons">
            <a:extLst>
              <a:ext uri="{FF2B5EF4-FFF2-40B4-BE49-F238E27FC236}">
                <a16:creationId xmlns:a16="http://schemas.microsoft.com/office/drawing/2014/main" id="{7F6AC263-B391-46DF-8794-43959CF3640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87827" y="3855519"/>
            <a:ext cx="952858" cy="952858"/>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25C92C41-EC18-4DBD-A31B-F15F74C6BBC4}"/>
              </a:ext>
            </a:extLst>
          </p:cNvPr>
          <p:cNvSpPr txBox="1"/>
          <p:nvPr/>
        </p:nvSpPr>
        <p:spPr>
          <a:xfrm>
            <a:off x="6613811" y="4122800"/>
            <a:ext cx="2335773" cy="584775"/>
          </a:xfrm>
          <a:prstGeom prst="rect">
            <a:avLst/>
          </a:prstGeom>
          <a:noFill/>
        </p:spPr>
        <p:txBody>
          <a:bodyPr wrap="square" rtlCol="0">
            <a:spAutoFit/>
          </a:bodyPr>
          <a:lstStyle/>
          <a:p>
            <a:r>
              <a:rPr lang="en-GB" sz="3200" dirty="0">
                <a:solidFill>
                  <a:srgbClr val="FF0000"/>
                </a:solidFill>
                <a:latin typeface="Futura-Bold" pitchFamily="2" charset="0"/>
              </a:rPr>
              <a:t>Fun Fact! </a:t>
            </a:r>
          </a:p>
        </p:txBody>
      </p:sp>
      <p:sp>
        <p:nvSpPr>
          <p:cNvPr id="13" name="TextBox 12">
            <a:extLst>
              <a:ext uri="{FF2B5EF4-FFF2-40B4-BE49-F238E27FC236}">
                <a16:creationId xmlns:a16="http://schemas.microsoft.com/office/drawing/2014/main" id="{9358032E-8303-4C0A-AC63-D22E8CC068D3}"/>
              </a:ext>
            </a:extLst>
          </p:cNvPr>
          <p:cNvSpPr txBox="1"/>
          <p:nvPr/>
        </p:nvSpPr>
        <p:spPr>
          <a:xfrm>
            <a:off x="5790454" y="4766013"/>
            <a:ext cx="4943353" cy="1200329"/>
          </a:xfrm>
          <a:prstGeom prst="rect">
            <a:avLst/>
          </a:prstGeom>
          <a:noFill/>
        </p:spPr>
        <p:txBody>
          <a:bodyPr wrap="square" rtlCol="0">
            <a:spAutoFit/>
          </a:bodyPr>
          <a:lstStyle/>
          <a:p>
            <a:r>
              <a:rPr lang="en-GB" dirty="0">
                <a:latin typeface="Proxima Nova Rg" panose="02000506030000020004" pitchFamily="50" charset="0"/>
              </a:rPr>
              <a:t>The Queen can wear it, the archbishop can touch it to place it on the Queen’s head and the jeweller can touch it to fix and clean it. But that’s it. No-one else can touch the crown! </a:t>
            </a:r>
          </a:p>
        </p:txBody>
      </p:sp>
    </p:spTree>
    <p:extLst>
      <p:ext uri="{BB962C8B-B14F-4D97-AF65-F5344CB8AC3E}">
        <p14:creationId xmlns:p14="http://schemas.microsoft.com/office/powerpoint/2010/main" val="4214391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EDAACE0-B4C5-420F-B099-522BE1CF68F1}"/>
              </a:ext>
            </a:extLst>
          </p:cNvPr>
          <p:cNvPicPr>
            <a:picLocks noChangeAspect="1"/>
          </p:cNvPicPr>
          <p:nvPr/>
        </p:nvPicPr>
        <p:blipFill rotWithShape="1">
          <a:blip r:embed="rId2">
            <a:extLst>
              <a:ext uri="{28A0092B-C50C-407E-A947-70E740481C1C}">
                <a14:useLocalDpi xmlns:a14="http://schemas.microsoft.com/office/drawing/2010/main" val="0"/>
              </a:ext>
            </a:extLst>
          </a:blip>
          <a:srcRect l="39495" r="3434"/>
          <a:stretch/>
        </p:blipFill>
        <p:spPr>
          <a:xfrm>
            <a:off x="5233941" y="0"/>
            <a:ext cx="6958059" cy="1668162"/>
          </a:xfrm>
          <a:prstGeom prst="rect">
            <a:avLst/>
          </a:prstGeom>
        </p:spPr>
      </p:pic>
      <p:sp>
        <p:nvSpPr>
          <p:cNvPr id="7" name="Rectangle 6">
            <a:extLst>
              <a:ext uri="{FF2B5EF4-FFF2-40B4-BE49-F238E27FC236}">
                <a16:creationId xmlns:a16="http://schemas.microsoft.com/office/drawing/2014/main" id="{D219CB90-7899-4C91-BBA9-E3D4313CA34A}"/>
              </a:ext>
            </a:extLst>
          </p:cNvPr>
          <p:cNvSpPr/>
          <p:nvPr/>
        </p:nvSpPr>
        <p:spPr>
          <a:xfrm>
            <a:off x="0" y="12307"/>
            <a:ext cx="5233941" cy="1630761"/>
          </a:xfrm>
          <a:prstGeom prst="rect">
            <a:avLst/>
          </a:prstGeom>
          <a:solidFill>
            <a:srgbClr val="B22A2E"/>
          </a:solidFill>
          <a:ln>
            <a:solidFill>
              <a:srgbClr val="B22A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 name="Picture 9" descr="Logo&#10;&#10;Description automatically generated">
            <a:extLst>
              <a:ext uri="{FF2B5EF4-FFF2-40B4-BE49-F238E27FC236}">
                <a16:creationId xmlns:a16="http://schemas.microsoft.com/office/drawing/2014/main" id="{C2CD53F0-5BB4-4EA7-AB75-17B9AD7C488E}"/>
              </a:ext>
            </a:extLst>
          </p:cNvPr>
          <p:cNvPicPr>
            <a:picLocks noChangeAspect="1"/>
          </p:cNvPicPr>
          <p:nvPr/>
        </p:nvPicPr>
        <p:blipFill rotWithShape="1">
          <a:blip r:embed="rId3">
            <a:extLst>
              <a:ext uri="{28A0092B-C50C-407E-A947-70E740481C1C}">
                <a14:useLocalDpi xmlns:a14="http://schemas.microsoft.com/office/drawing/2010/main" val="0"/>
              </a:ext>
            </a:extLst>
          </a:blip>
          <a:srcRect l="8972" r="12175"/>
          <a:stretch/>
        </p:blipFill>
        <p:spPr>
          <a:xfrm>
            <a:off x="172994" y="59561"/>
            <a:ext cx="4639262" cy="1583507"/>
          </a:xfrm>
          <a:prstGeom prst="rect">
            <a:avLst/>
          </a:prstGeom>
        </p:spPr>
      </p:pic>
      <p:sp>
        <p:nvSpPr>
          <p:cNvPr id="11" name="TextBox 10">
            <a:extLst>
              <a:ext uri="{FF2B5EF4-FFF2-40B4-BE49-F238E27FC236}">
                <a16:creationId xmlns:a16="http://schemas.microsoft.com/office/drawing/2014/main" id="{AE80ABFA-F677-4000-98D0-B7CDB4398BFC}"/>
              </a:ext>
            </a:extLst>
          </p:cNvPr>
          <p:cNvSpPr txBox="1"/>
          <p:nvPr/>
        </p:nvSpPr>
        <p:spPr>
          <a:xfrm>
            <a:off x="872334" y="2019464"/>
            <a:ext cx="10447331" cy="1077218"/>
          </a:xfrm>
          <a:prstGeom prst="rect">
            <a:avLst/>
          </a:prstGeom>
          <a:noFill/>
        </p:spPr>
        <p:txBody>
          <a:bodyPr wrap="square" rtlCol="0">
            <a:spAutoFit/>
          </a:bodyPr>
          <a:lstStyle/>
          <a:p>
            <a:pPr algn="ctr"/>
            <a:r>
              <a:rPr lang="en-GB" sz="3200" dirty="0">
                <a:solidFill>
                  <a:srgbClr val="FF0000"/>
                </a:solidFill>
                <a:latin typeface="Futura-Bold" pitchFamily="2" charset="0"/>
              </a:rPr>
              <a:t>WHERE ARE THE QUEEN’S CROWNS KEPT WHEN SHE ISN’T USING THEM?</a:t>
            </a:r>
          </a:p>
        </p:txBody>
      </p:sp>
      <p:sp>
        <p:nvSpPr>
          <p:cNvPr id="2" name="Oval 1">
            <a:extLst>
              <a:ext uri="{FF2B5EF4-FFF2-40B4-BE49-F238E27FC236}">
                <a16:creationId xmlns:a16="http://schemas.microsoft.com/office/drawing/2014/main" id="{00B0C6A7-82A1-47A9-97FE-C0D971A92833}"/>
              </a:ext>
            </a:extLst>
          </p:cNvPr>
          <p:cNvSpPr/>
          <p:nvPr/>
        </p:nvSpPr>
        <p:spPr>
          <a:xfrm>
            <a:off x="10486417" y="107687"/>
            <a:ext cx="1440000" cy="14400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8" name="Picture 2">
            <a:extLst>
              <a:ext uri="{FF2B5EF4-FFF2-40B4-BE49-F238E27FC236}">
                <a16:creationId xmlns:a16="http://schemas.microsoft.com/office/drawing/2014/main" id="{15F0F9F7-4FE0-40F4-B6C1-7F17D4BF4E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94895" y="139542"/>
            <a:ext cx="1404045" cy="136517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85277570-BF64-4699-A303-BB8B94AA3D3C}"/>
              </a:ext>
            </a:extLst>
          </p:cNvPr>
          <p:cNvPicPr>
            <a:picLocks noChangeAspect="1"/>
          </p:cNvPicPr>
          <p:nvPr/>
        </p:nvPicPr>
        <p:blipFill>
          <a:blip r:embed="rId5"/>
          <a:stretch>
            <a:fillRect/>
          </a:stretch>
        </p:blipFill>
        <p:spPr>
          <a:xfrm>
            <a:off x="493930" y="3009951"/>
            <a:ext cx="2447856" cy="2447856"/>
          </a:xfrm>
          <a:prstGeom prst="rect">
            <a:avLst/>
          </a:prstGeom>
        </p:spPr>
      </p:pic>
      <p:pic>
        <p:nvPicPr>
          <p:cNvPr id="9" name="Picture 8">
            <a:extLst>
              <a:ext uri="{FF2B5EF4-FFF2-40B4-BE49-F238E27FC236}">
                <a16:creationId xmlns:a16="http://schemas.microsoft.com/office/drawing/2014/main" id="{41C2DE8A-D776-4415-B97D-C10E0D953749}"/>
              </a:ext>
            </a:extLst>
          </p:cNvPr>
          <p:cNvPicPr>
            <a:picLocks noChangeAspect="1"/>
          </p:cNvPicPr>
          <p:nvPr/>
        </p:nvPicPr>
        <p:blipFill>
          <a:blip r:embed="rId6"/>
          <a:stretch>
            <a:fillRect/>
          </a:stretch>
        </p:blipFill>
        <p:spPr>
          <a:xfrm>
            <a:off x="3134418" y="3009879"/>
            <a:ext cx="2448000" cy="2448000"/>
          </a:xfrm>
          <a:prstGeom prst="rect">
            <a:avLst/>
          </a:prstGeom>
        </p:spPr>
      </p:pic>
      <p:pic>
        <p:nvPicPr>
          <p:cNvPr id="19" name="Picture 18">
            <a:extLst>
              <a:ext uri="{FF2B5EF4-FFF2-40B4-BE49-F238E27FC236}">
                <a16:creationId xmlns:a16="http://schemas.microsoft.com/office/drawing/2014/main" id="{DD060960-2A2A-4A07-99F7-B5E7A51BA325}"/>
              </a:ext>
            </a:extLst>
          </p:cNvPr>
          <p:cNvPicPr>
            <a:picLocks noChangeAspect="1"/>
          </p:cNvPicPr>
          <p:nvPr/>
        </p:nvPicPr>
        <p:blipFill>
          <a:blip r:embed="rId7"/>
          <a:stretch>
            <a:fillRect/>
          </a:stretch>
        </p:blipFill>
        <p:spPr>
          <a:xfrm>
            <a:off x="5818594" y="3009879"/>
            <a:ext cx="2448000" cy="2448000"/>
          </a:xfrm>
          <a:prstGeom prst="rect">
            <a:avLst/>
          </a:prstGeom>
        </p:spPr>
      </p:pic>
      <p:sp>
        <p:nvSpPr>
          <p:cNvPr id="21" name="TextBox 20">
            <a:extLst>
              <a:ext uri="{FF2B5EF4-FFF2-40B4-BE49-F238E27FC236}">
                <a16:creationId xmlns:a16="http://schemas.microsoft.com/office/drawing/2014/main" id="{EC8A56F5-CACE-4E12-9B81-B3551C8D7FEF}"/>
              </a:ext>
            </a:extLst>
          </p:cNvPr>
          <p:cNvSpPr txBox="1"/>
          <p:nvPr/>
        </p:nvSpPr>
        <p:spPr>
          <a:xfrm>
            <a:off x="619763" y="5287448"/>
            <a:ext cx="2160000" cy="830997"/>
          </a:xfrm>
          <a:prstGeom prst="rect">
            <a:avLst/>
          </a:prstGeom>
          <a:noFill/>
        </p:spPr>
        <p:txBody>
          <a:bodyPr wrap="square" rtlCol="0">
            <a:spAutoFit/>
          </a:bodyPr>
          <a:lstStyle/>
          <a:p>
            <a:pPr algn="ctr"/>
            <a:r>
              <a:rPr lang="en-GB" sz="2400" b="1" dirty="0">
                <a:solidFill>
                  <a:srgbClr val="FF0000"/>
                </a:solidFill>
                <a:latin typeface="Proxima Nova Rg" panose="02000506030000020004" pitchFamily="50" charset="0"/>
              </a:rPr>
              <a:t>THE TOWER OF LONDON</a:t>
            </a:r>
          </a:p>
        </p:txBody>
      </p:sp>
      <p:sp>
        <p:nvSpPr>
          <p:cNvPr id="24" name="TextBox 23">
            <a:extLst>
              <a:ext uri="{FF2B5EF4-FFF2-40B4-BE49-F238E27FC236}">
                <a16:creationId xmlns:a16="http://schemas.microsoft.com/office/drawing/2014/main" id="{5B1D8D18-51E4-4EE4-916B-66C737E0004B}"/>
              </a:ext>
            </a:extLst>
          </p:cNvPr>
          <p:cNvSpPr txBox="1"/>
          <p:nvPr/>
        </p:nvSpPr>
        <p:spPr>
          <a:xfrm>
            <a:off x="3145661" y="5287448"/>
            <a:ext cx="2471464" cy="830997"/>
          </a:xfrm>
          <a:prstGeom prst="rect">
            <a:avLst/>
          </a:prstGeom>
          <a:noFill/>
        </p:spPr>
        <p:txBody>
          <a:bodyPr wrap="square" rtlCol="0">
            <a:spAutoFit/>
          </a:bodyPr>
          <a:lstStyle/>
          <a:p>
            <a:pPr algn="ctr"/>
            <a:r>
              <a:rPr lang="en-GB" sz="2400" b="1" dirty="0">
                <a:solidFill>
                  <a:srgbClr val="0070C0"/>
                </a:solidFill>
                <a:latin typeface="Proxima Nova Rg" panose="02000506030000020004" pitchFamily="50" charset="0"/>
              </a:rPr>
              <a:t>BUCKINGHAM PALACE</a:t>
            </a:r>
            <a:endParaRPr lang="en-GB" b="1" dirty="0">
              <a:solidFill>
                <a:srgbClr val="0070C0"/>
              </a:solidFill>
              <a:latin typeface="Proxima Nova Rg" panose="02000506030000020004" pitchFamily="50" charset="0"/>
            </a:endParaRPr>
          </a:p>
        </p:txBody>
      </p:sp>
      <p:sp>
        <p:nvSpPr>
          <p:cNvPr id="25" name="TextBox 24">
            <a:extLst>
              <a:ext uri="{FF2B5EF4-FFF2-40B4-BE49-F238E27FC236}">
                <a16:creationId xmlns:a16="http://schemas.microsoft.com/office/drawing/2014/main" id="{770F9617-9AE9-4967-893A-B5C4E3C90E77}"/>
              </a:ext>
            </a:extLst>
          </p:cNvPr>
          <p:cNvSpPr txBox="1"/>
          <p:nvPr/>
        </p:nvSpPr>
        <p:spPr>
          <a:xfrm>
            <a:off x="5809757" y="5272362"/>
            <a:ext cx="2496632" cy="830997"/>
          </a:xfrm>
          <a:prstGeom prst="rect">
            <a:avLst/>
          </a:prstGeom>
          <a:noFill/>
        </p:spPr>
        <p:txBody>
          <a:bodyPr wrap="square" rtlCol="0">
            <a:spAutoFit/>
          </a:bodyPr>
          <a:lstStyle/>
          <a:p>
            <a:pPr algn="ctr"/>
            <a:r>
              <a:rPr lang="en-GB" sz="2400" b="1" dirty="0">
                <a:solidFill>
                  <a:srgbClr val="00B050"/>
                </a:solidFill>
                <a:latin typeface="Proxima Nova Rg" panose="02000506030000020004" pitchFamily="50" charset="0"/>
              </a:rPr>
              <a:t>UNDER THE QUEEN’S BED</a:t>
            </a:r>
          </a:p>
        </p:txBody>
      </p:sp>
      <p:pic>
        <p:nvPicPr>
          <p:cNvPr id="15" name="Picture 4" descr="Imperial State Crown - Wikipedia">
            <a:extLst>
              <a:ext uri="{FF2B5EF4-FFF2-40B4-BE49-F238E27FC236}">
                <a16:creationId xmlns:a16="http://schemas.microsoft.com/office/drawing/2014/main" id="{652A133F-E963-4AF8-BD24-175A57759715}"/>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2849" b="93403" l="9667" r="90000">
                        <a14:foregroundMark x1="48667" y1="28636" x2="48667" y2="28636"/>
                        <a14:foregroundMark x1="15167" y1="81109" x2="56333" y2="88756"/>
                        <a14:foregroundMark x1="57833" y1="89805" x2="73167" y2="89355"/>
                        <a14:foregroundMark x1="73167" y1="89355" x2="76000" y2="88456"/>
                        <a14:foregroundMark x1="86833" y1="80810" x2="86833" y2="80810"/>
                        <a14:foregroundMark x1="84500" y1="80960" x2="81333" y2="89505"/>
                        <a14:foregroundMark x1="79667" y1="91454" x2="64333" y2="93703"/>
                        <a14:foregroundMark x1="24667" y1="91154" x2="29667" y2="92804"/>
                        <a14:foregroundMark x1="16000" y1="86957" x2="13167" y2="84858"/>
                        <a14:foregroundMark x1="12500" y1="80060" x2="12500" y2="80060"/>
                        <a14:foregroundMark x1="13833" y1="75412" x2="9667" y2="81259"/>
                        <a14:foregroundMark x1="20000" y1="39580" x2="44667" y2="36432"/>
                        <a14:foregroundMark x1="44667" y1="36432" x2="45000" y2="36282"/>
                        <a14:foregroundMark x1="30500" y1="37481" x2="47667" y2="35982"/>
                        <a14:foregroundMark x1="12833" y1="43178" x2="36500" y2="35082"/>
                        <a14:foregroundMark x1="50833" y1="25787" x2="57167" y2="32384"/>
                        <a14:foregroundMark x1="57167" y1="30285" x2="55667" y2="23688"/>
                        <a14:foregroundMark x1="58667" y1="16192" x2="59500" y2="10495"/>
                        <a14:foregroundMark x1="52333" y1="2849" x2="52333" y2="2849"/>
                        <a14:foregroundMark x1="43000" y1="8246" x2="43000" y2="8246"/>
                        <a14:foregroundMark x1="42000" y1="4498" x2="42000" y2="4498"/>
                        <a14:foregroundMark x1="44500" y1="3898" x2="44500" y2="3898"/>
                        <a14:foregroundMark x1="45667" y1="15142" x2="45667" y2="15142"/>
                        <a14:foregroundMark x1="42833" y1="18591" x2="42833" y2="18591"/>
                        <a14:foregroundMark x1="41167" y1="6147" x2="41167" y2="8396"/>
                        <a14:foregroundMark x1="67167" y1="36432" x2="82000" y2="37181"/>
                        <a14:foregroundMark x1="83667" y1="40330" x2="88500" y2="47976"/>
                        <a14:foregroundMark x1="88500" y1="47976" x2="86667" y2="41679"/>
                        <a14:foregroundMark x1="86833" y1="39730" x2="86833" y2="39730"/>
                        <a14:foregroundMark x1="65167" y1="37031" x2="64333" y2="36282"/>
                      </a14:backgroundRemoval>
                    </a14:imgEffect>
                  </a14:imgLayer>
                </a14:imgProps>
              </a:ext>
              <a:ext uri="{28A0092B-C50C-407E-A947-70E740481C1C}">
                <a14:useLocalDpi xmlns:a14="http://schemas.microsoft.com/office/drawing/2010/main" val="0"/>
              </a:ext>
            </a:extLst>
          </a:blip>
          <a:srcRect/>
          <a:stretch>
            <a:fillRect/>
          </a:stretch>
        </p:blipFill>
        <p:spPr bwMode="auto">
          <a:xfrm>
            <a:off x="8712970" y="3009879"/>
            <a:ext cx="3230747" cy="3591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46263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16FB9600-77CA-4701-9B56-E58590272F91}"/>
              </a:ext>
            </a:extLst>
          </p:cNvPr>
          <p:cNvPicPr>
            <a:picLocks noChangeAspect="1"/>
          </p:cNvPicPr>
          <p:nvPr/>
        </p:nvPicPr>
        <p:blipFill>
          <a:blip r:embed="rId2"/>
          <a:stretch>
            <a:fillRect/>
          </a:stretch>
        </p:blipFill>
        <p:spPr>
          <a:xfrm>
            <a:off x="2145362" y="2951163"/>
            <a:ext cx="2447856" cy="2447856"/>
          </a:xfrm>
          <a:prstGeom prst="rect">
            <a:avLst/>
          </a:prstGeom>
        </p:spPr>
      </p:pic>
      <p:sp>
        <p:nvSpPr>
          <p:cNvPr id="17" name="TextBox 16">
            <a:extLst>
              <a:ext uri="{FF2B5EF4-FFF2-40B4-BE49-F238E27FC236}">
                <a16:creationId xmlns:a16="http://schemas.microsoft.com/office/drawing/2014/main" id="{CAC53077-D425-480B-9D40-87166DDD1FC4}"/>
              </a:ext>
            </a:extLst>
          </p:cNvPr>
          <p:cNvSpPr txBox="1"/>
          <p:nvPr/>
        </p:nvSpPr>
        <p:spPr>
          <a:xfrm>
            <a:off x="2271195" y="5228660"/>
            <a:ext cx="2160000" cy="830997"/>
          </a:xfrm>
          <a:prstGeom prst="rect">
            <a:avLst/>
          </a:prstGeom>
          <a:noFill/>
        </p:spPr>
        <p:txBody>
          <a:bodyPr wrap="square" rtlCol="0">
            <a:spAutoFit/>
          </a:bodyPr>
          <a:lstStyle/>
          <a:p>
            <a:pPr algn="ctr"/>
            <a:r>
              <a:rPr lang="en-GB" sz="2400" b="1" dirty="0">
                <a:solidFill>
                  <a:srgbClr val="FF0000"/>
                </a:solidFill>
                <a:latin typeface="Proxima Nova Rg" panose="02000506030000020004" pitchFamily="50" charset="0"/>
              </a:rPr>
              <a:t>THE TOWER OF LONDON</a:t>
            </a:r>
          </a:p>
        </p:txBody>
      </p:sp>
      <p:pic>
        <p:nvPicPr>
          <p:cNvPr id="6" name="Picture 5">
            <a:extLst>
              <a:ext uri="{FF2B5EF4-FFF2-40B4-BE49-F238E27FC236}">
                <a16:creationId xmlns:a16="http://schemas.microsoft.com/office/drawing/2014/main" id="{6EDAACE0-B4C5-420F-B099-522BE1CF68F1}"/>
              </a:ext>
            </a:extLst>
          </p:cNvPr>
          <p:cNvPicPr>
            <a:picLocks noChangeAspect="1"/>
          </p:cNvPicPr>
          <p:nvPr/>
        </p:nvPicPr>
        <p:blipFill rotWithShape="1">
          <a:blip r:embed="rId3">
            <a:extLst>
              <a:ext uri="{28A0092B-C50C-407E-A947-70E740481C1C}">
                <a14:useLocalDpi xmlns:a14="http://schemas.microsoft.com/office/drawing/2010/main" val="0"/>
              </a:ext>
            </a:extLst>
          </a:blip>
          <a:srcRect l="39495" r="3434"/>
          <a:stretch/>
        </p:blipFill>
        <p:spPr>
          <a:xfrm>
            <a:off x="5233941" y="0"/>
            <a:ext cx="6958059" cy="1668162"/>
          </a:xfrm>
          <a:prstGeom prst="rect">
            <a:avLst/>
          </a:prstGeom>
        </p:spPr>
      </p:pic>
      <p:sp>
        <p:nvSpPr>
          <p:cNvPr id="7" name="Rectangle 6">
            <a:extLst>
              <a:ext uri="{FF2B5EF4-FFF2-40B4-BE49-F238E27FC236}">
                <a16:creationId xmlns:a16="http://schemas.microsoft.com/office/drawing/2014/main" id="{D219CB90-7899-4C91-BBA9-E3D4313CA34A}"/>
              </a:ext>
            </a:extLst>
          </p:cNvPr>
          <p:cNvSpPr/>
          <p:nvPr/>
        </p:nvSpPr>
        <p:spPr>
          <a:xfrm>
            <a:off x="0" y="12307"/>
            <a:ext cx="5233941" cy="1630761"/>
          </a:xfrm>
          <a:prstGeom prst="rect">
            <a:avLst/>
          </a:prstGeom>
          <a:solidFill>
            <a:srgbClr val="B22A2E"/>
          </a:solidFill>
          <a:ln>
            <a:solidFill>
              <a:srgbClr val="B22A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 name="Picture 9" descr="Logo&#10;&#10;Description automatically generated">
            <a:extLst>
              <a:ext uri="{FF2B5EF4-FFF2-40B4-BE49-F238E27FC236}">
                <a16:creationId xmlns:a16="http://schemas.microsoft.com/office/drawing/2014/main" id="{C2CD53F0-5BB4-4EA7-AB75-17B9AD7C488E}"/>
              </a:ext>
            </a:extLst>
          </p:cNvPr>
          <p:cNvPicPr>
            <a:picLocks noChangeAspect="1"/>
          </p:cNvPicPr>
          <p:nvPr/>
        </p:nvPicPr>
        <p:blipFill rotWithShape="1">
          <a:blip r:embed="rId4">
            <a:extLst>
              <a:ext uri="{28A0092B-C50C-407E-A947-70E740481C1C}">
                <a14:useLocalDpi xmlns:a14="http://schemas.microsoft.com/office/drawing/2010/main" val="0"/>
              </a:ext>
            </a:extLst>
          </a:blip>
          <a:srcRect l="8972" r="12175"/>
          <a:stretch/>
        </p:blipFill>
        <p:spPr>
          <a:xfrm>
            <a:off x="172994" y="59561"/>
            <a:ext cx="4639262" cy="1583507"/>
          </a:xfrm>
          <a:prstGeom prst="rect">
            <a:avLst/>
          </a:prstGeom>
        </p:spPr>
      </p:pic>
      <p:sp>
        <p:nvSpPr>
          <p:cNvPr id="11" name="TextBox 10">
            <a:extLst>
              <a:ext uri="{FF2B5EF4-FFF2-40B4-BE49-F238E27FC236}">
                <a16:creationId xmlns:a16="http://schemas.microsoft.com/office/drawing/2014/main" id="{AE80ABFA-F677-4000-98D0-B7CDB4398BFC}"/>
              </a:ext>
            </a:extLst>
          </p:cNvPr>
          <p:cNvSpPr txBox="1"/>
          <p:nvPr/>
        </p:nvSpPr>
        <p:spPr>
          <a:xfrm>
            <a:off x="872334" y="2019464"/>
            <a:ext cx="10447331" cy="1077218"/>
          </a:xfrm>
          <a:prstGeom prst="rect">
            <a:avLst/>
          </a:prstGeom>
          <a:noFill/>
        </p:spPr>
        <p:txBody>
          <a:bodyPr wrap="square" rtlCol="0">
            <a:spAutoFit/>
          </a:bodyPr>
          <a:lstStyle/>
          <a:p>
            <a:pPr algn="ctr"/>
            <a:r>
              <a:rPr lang="en-GB" sz="3200" dirty="0">
                <a:solidFill>
                  <a:srgbClr val="FF0000"/>
                </a:solidFill>
                <a:latin typeface="Futura-Bold" pitchFamily="2" charset="0"/>
              </a:rPr>
              <a:t>WHERE ARE THE QUEEN’S CROWNS KEPT WHEN SHE ISN’T USING THEM?</a:t>
            </a:r>
          </a:p>
        </p:txBody>
      </p:sp>
      <p:sp>
        <p:nvSpPr>
          <p:cNvPr id="2" name="Oval 1">
            <a:extLst>
              <a:ext uri="{FF2B5EF4-FFF2-40B4-BE49-F238E27FC236}">
                <a16:creationId xmlns:a16="http://schemas.microsoft.com/office/drawing/2014/main" id="{00B0C6A7-82A1-47A9-97FE-C0D971A92833}"/>
              </a:ext>
            </a:extLst>
          </p:cNvPr>
          <p:cNvSpPr/>
          <p:nvPr/>
        </p:nvSpPr>
        <p:spPr>
          <a:xfrm>
            <a:off x="10486417" y="107687"/>
            <a:ext cx="1440000" cy="14400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8" name="Picture 2">
            <a:extLst>
              <a:ext uri="{FF2B5EF4-FFF2-40B4-BE49-F238E27FC236}">
                <a16:creationId xmlns:a16="http://schemas.microsoft.com/office/drawing/2014/main" id="{15F0F9F7-4FE0-40F4-B6C1-7F17D4BF4E8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94895" y="139542"/>
            <a:ext cx="1404045" cy="136517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Rounded Corners 3">
            <a:extLst>
              <a:ext uri="{FF2B5EF4-FFF2-40B4-BE49-F238E27FC236}">
                <a16:creationId xmlns:a16="http://schemas.microsoft.com/office/drawing/2014/main" id="{4742DFDB-BB72-49A8-8478-9170296EBFC9}"/>
              </a:ext>
            </a:extLst>
          </p:cNvPr>
          <p:cNvSpPr/>
          <p:nvPr/>
        </p:nvSpPr>
        <p:spPr>
          <a:xfrm>
            <a:off x="5472567" y="3888117"/>
            <a:ext cx="4793652" cy="1972356"/>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074" name="Picture 2" descr="Crown - Free fashion icons">
            <a:extLst>
              <a:ext uri="{FF2B5EF4-FFF2-40B4-BE49-F238E27FC236}">
                <a16:creationId xmlns:a16="http://schemas.microsoft.com/office/drawing/2014/main" id="{7F6AC263-B391-46DF-8794-43959CF3640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87827" y="3855519"/>
            <a:ext cx="952858" cy="952858"/>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25C92C41-EC18-4DBD-A31B-F15F74C6BBC4}"/>
              </a:ext>
            </a:extLst>
          </p:cNvPr>
          <p:cNvSpPr txBox="1"/>
          <p:nvPr/>
        </p:nvSpPr>
        <p:spPr>
          <a:xfrm>
            <a:off x="6613811" y="4122800"/>
            <a:ext cx="2335773" cy="584775"/>
          </a:xfrm>
          <a:prstGeom prst="rect">
            <a:avLst/>
          </a:prstGeom>
          <a:noFill/>
        </p:spPr>
        <p:txBody>
          <a:bodyPr wrap="square" rtlCol="0">
            <a:spAutoFit/>
          </a:bodyPr>
          <a:lstStyle/>
          <a:p>
            <a:r>
              <a:rPr lang="en-GB" sz="3200" dirty="0">
                <a:solidFill>
                  <a:srgbClr val="FF0000"/>
                </a:solidFill>
                <a:latin typeface="Futura-Bold" pitchFamily="2" charset="0"/>
              </a:rPr>
              <a:t>Fun Fact! </a:t>
            </a:r>
          </a:p>
        </p:txBody>
      </p:sp>
      <p:sp>
        <p:nvSpPr>
          <p:cNvPr id="13" name="TextBox 12">
            <a:extLst>
              <a:ext uri="{FF2B5EF4-FFF2-40B4-BE49-F238E27FC236}">
                <a16:creationId xmlns:a16="http://schemas.microsoft.com/office/drawing/2014/main" id="{9358032E-8303-4C0A-AC63-D22E8CC068D3}"/>
              </a:ext>
            </a:extLst>
          </p:cNvPr>
          <p:cNvSpPr txBox="1"/>
          <p:nvPr/>
        </p:nvSpPr>
        <p:spPr>
          <a:xfrm>
            <a:off x="5790454" y="4766013"/>
            <a:ext cx="4695963" cy="923330"/>
          </a:xfrm>
          <a:prstGeom prst="rect">
            <a:avLst/>
          </a:prstGeom>
          <a:noFill/>
        </p:spPr>
        <p:txBody>
          <a:bodyPr wrap="square" rtlCol="0">
            <a:spAutoFit/>
          </a:bodyPr>
          <a:lstStyle/>
          <a:p>
            <a:r>
              <a:rPr lang="en-GB" dirty="0">
                <a:latin typeface="Proxima Nova Rg" panose="02000506030000020004" pitchFamily="50" charset="0"/>
              </a:rPr>
              <a:t>All of the Crown Jewels are kept very securely at the Tower of London. This has been the case for over 600 years! </a:t>
            </a:r>
          </a:p>
        </p:txBody>
      </p:sp>
    </p:spTree>
    <p:extLst>
      <p:ext uri="{BB962C8B-B14F-4D97-AF65-F5344CB8AC3E}">
        <p14:creationId xmlns:p14="http://schemas.microsoft.com/office/powerpoint/2010/main" val="6155064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EDAACE0-B4C5-420F-B099-522BE1CF68F1}"/>
              </a:ext>
            </a:extLst>
          </p:cNvPr>
          <p:cNvPicPr>
            <a:picLocks noChangeAspect="1"/>
          </p:cNvPicPr>
          <p:nvPr/>
        </p:nvPicPr>
        <p:blipFill rotWithShape="1">
          <a:blip r:embed="rId2">
            <a:extLst>
              <a:ext uri="{28A0092B-C50C-407E-A947-70E740481C1C}">
                <a14:useLocalDpi xmlns:a14="http://schemas.microsoft.com/office/drawing/2010/main" val="0"/>
              </a:ext>
            </a:extLst>
          </a:blip>
          <a:srcRect l="39495" r="3434"/>
          <a:stretch/>
        </p:blipFill>
        <p:spPr>
          <a:xfrm>
            <a:off x="5233941" y="0"/>
            <a:ext cx="6958059" cy="1668162"/>
          </a:xfrm>
          <a:prstGeom prst="rect">
            <a:avLst/>
          </a:prstGeom>
        </p:spPr>
      </p:pic>
      <p:sp>
        <p:nvSpPr>
          <p:cNvPr id="7" name="Rectangle 6">
            <a:extLst>
              <a:ext uri="{FF2B5EF4-FFF2-40B4-BE49-F238E27FC236}">
                <a16:creationId xmlns:a16="http://schemas.microsoft.com/office/drawing/2014/main" id="{D219CB90-7899-4C91-BBA9-E3D4313CA34A}"/>
              </a:ext>
            </a:extLst>
          </p:cNvPr>
          <p:cNvSpPr/>
          <p:nvPr/>
        </p:nvSpPr>
        <p:spPr>
          <a:xfrm>
            <a:off x="0" y="12307"/>
            <a:ext cx="5233941" cy="1630761"/>
          </a:xfrm>
          <a:prstGeom prst="rect">
            <a:avLst/>
          </a:prstGeom>
          <a:solidFill>
            <a:srgbClr val="B22A2E"/>
          </a:solidFill>
          <a:ln>
            <a:solidFill>
              <a:srgbClr val="B22A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 name="Picture 9" descr="Logo&#10;&#10;Description automatically generated">
            <a:extLst>
              <a:ext uri="{FF2B5EF4-FFF2-40B4-BE49-F238E27FC236}">
                <a16:creationId xmlns:a16="http://schemas.microsoft.com/office/drawing/2014/main" id="{C2CD53F0-5BB4-4EA7-AB75-17B9AD7C488E}"/>
              </a:ext>
            </a:extLst>
          </p:cNvPr>
          <p:cNvPicPr>
            <a:picLocks noChangeAspect="1"/>
          </p:cNvPicPr>
          <p:nvPr/>
        </p:nvPicPr>
        <p:blipFill rotWithShape="1">
          <a:blip r:embed="rId3">
            <a:extLst>
              <a:ext uri="{28A0092B-C50C-407E-A947-70E740481C1C}">
                <a14:useLocalDpi xmlns:a14="http://schemas.microsoft.com/office/drawing/2010/main" val="0"/>
              </a:ext>
            </a:extLst>
          </a:blip>
          <a:srcRect l="8972" r="12175"/>
          <a:stretch/>
        </p:blipFill>
        <p:spPr>
          <a:xfrm>
            <a:off x="172994" y="59561"/>
            <a:ext cx="4639262" cy="1583507"/>
          </a:xfrm>
          <a:prstGeom prst="rect">
            <a:avLst/>
          </a:prstGeom>
        </p:spPr>
      </p:pic>
      <p:sp>
        <p:nvSpPr>
          <p:cNvPr id="2" name="Oval 1">
            <a:extLst>
              <a:ext uri="{FF2B5EF4-FFF2-40B4-BE49-F238E27FC236}">
                <a16:creationId xmlns:a16="http://schemas.microsoft.com/office/drawing/2014/main" id="{00B0C6A7-82A1-47A9-97FE-C0D971A92833}"/>
              </a:ext>
            </a:extLst>
          </p:cNvPr>
          <p:cNvSpPr/>
          <p:nvPr/>
        </p:nvSpPr>
        <p:spPr>
          <a:xfrm>
            <a:off x="10486417" y="107687"/>
            <a:ext cx="1440000" cy="14400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8" name="Picture 2">
            <a:extLst>
              <a:ext uri="{FF2B5EF4-FFF2-40B4-BE49-F238E27FC236}">
                <a16:creationId xmlns:a16="http://schemas.microsoft.com/office/drawing/2014/main" id="{15F0F9F7-4FE0-40F4-B6C1-7F17D4BF4E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94895" y="139542"/>
            <a:ext cx="1404045" cy="136517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85277570-BF64-4699-A303-BB8B94AA3D3C}"/>
              </a:ext>
            </a:extLst>
          </p:cNvPr>
          <p:cNvPicPr>
            <a:picLocks noChangeAspect="1"/>
          </p:cNvPicPr>
          <p:nvPr/>
        </p:nvPicPr>
        <p:blipFill>
          <a:blip r:embed="rId5"/>
          <a:stretch>
            <a:fillRect/>
          </a:stretch>
        </p:blipFill>
        <p:spPr>
          <a:xfrm>
            <a:off x="493930" y="3009951"/>
            <a:ext cx="2447856" cy="2447856"/>
          </a:xfrm>
          <a:prstGeom prst="rect">
            <a:avLst/>
          </a:prstGeom>
        </p:spPr>
      </p:pic>
      <p:pic>
        <p:nvPicPr>
          <p:cNvPr id="9" name="Picture 8">
            <a:extLst>
              <a:ext uri="{FF2B5EF4-FFF2-40B4-BE49-F238E27FC236}">
                <a16:creationId xmlns:a16="http://schemas.microsoft.com/office/drawing/2014/main" id="{41C2DE8A-D776-4415-B97D-C10E0D953749}"/>
              </a:ext>
            </a:extLst>
          </p:cNvPr>
          <p:cNvPicPr>
            <a:picLocks noChangeAspect="1"/>
          </p:cNvPicPr>
          <p:nvPr/>
        </p:nvPicPr>
        <p:blipFill>
          <a:blip r:embed="rId6"/>
          <a:stretch>
            <a:fillRect/>
          </a:stretch>
        </p:blipFill>
        <p:spPr>
          <a:xfrm>
            <a:off x="3134418" y="3009879"/>
            <a:ext cx="2448000" cy="2448000"/>
          </a:xfrm>
          <a:prstGeom prst="rect">
            <a:avLst/>
          </a:prstGeom>
        </p:spPr>
      </p:pic>
      <p:pic>
        <p:nvPicPr>
          <p:cNvPr id="19" name="Picture 18">
            <a:extLst>
              <a:ext uri="{FF2B5EF4-FFF2-40B4-BE49-F238E27FC236}">
                <a16:creationId xmlns:a16="http://schemas.microsoft.com/office/drawing/2014/main" id="{DD060960-2A2A-4A07-99F7-B5E7A51BA325}"/>
              </a:ext>
            </a:extLst>
          </p:cNvPr>
          <p:cNvPicPr>
            <a:picLocks noChangeAspect="1"/>
          </p:cNvPicPr>
          <p:nvPr/>
        </p:nvPicPr>
        <p:blipFill>
          <a:blip r:embed="rId7"/>
          <a:stretch>
            <a:fillRect/>
          </a:stretch>
        </p:blipFill>
        <p:spPr>
          <a:xfrm>
            <a:off x="5818594" y="3009879"/>
            <a:ext cx="2448000" cy="2448000"/>
          </a:xfrm>
          <a:prstGeom prst="rect">
            <a:avLst/>
          </a:prstGeom>
        </p:spPr>
      </p:pic>
      <p:sp>
        <p:nvSpPr>
          <p:cNvPr id="21" name="TextBox 20">
            <a:extLst>
              <a:ext uri="{FF2B5EF4-FFF2-40B4-BE49-F238E27FC236}">
                <a16:creationId xmlns:a16="http://schemas.microsoft.com/office/drawing/2014/main" id="{EC8A56F5-CACE-4E12-9B81-B3551C8D7FEF}"/>
              </a:ext>
            </a:extLst>
          </p:cNvPr>
          <p:cNvSpPr txBox="1"/>
          <p:nvPr/>
        </p:nvSpPr>
        <p:spPr>
          <a:xfrm>
            <a:off x="619763" y="5204320"/>
            <a:ext cx="2160000" cy="1200329"/>
          </a:xfrm>
          <a:prstGeom prst="rect">
            <a:avLst/>
          </a:prstGeom>
          <a:noFill/>
        </p:spPr>
        <p:txBody>
          <a:bodyPr wrap="square" rtlCol="0">
            <a:spAutoFit/>
          </a:bodyPr>
          <a:lstStyle/>
          <a:p>
            <a:pPr algn="ctr"/>
            <a:r>
              <a:rPr lang="en-GB" b="1" dirty="0">
                <a:solidFill>
                  <a:srgbClr val="FF0000"/>
                </a:solidFill>
                <a:latin typeface="Proxima Nova Rg" panose="02000506030000020004" pitchFamily="50" charset="0"/>
              </a:rPr>
              <a:t>IT TRAVELS IN ITS OWN HORSE DRAWN CARRIAGE</a:t>
            </a:r>
          </a:p>
        </p:txBody>
      </p:sp>
      <p:sp>
        <p:nvSpPr>
          <p:cNvPr id="24" name="TextBox 23">
            <a:extLst>
              <a:ext uri="{FF2B5EF4-FFF2-40B4-BE49-F238E27FC236}">
                <a16:creationId xmlns:a16="http://schemas.microsoft.com/office/drawing/2014/main" id="{5B1D8D18-51E4-4EE4-916B-66C737E0004B}"/>
              </a:ext>
            </a:extLst>
          </p:cNvPr>
          <p:cNvSpPr txBox="1"/>
          <p:nvPr/>
        </p:nvSpPr>
        <p:spPr>
          <a:xfrm>
            <a:off x="3145661" y="5318621"/>
            <a:ext cx="2471464" cy="923330"/>
          </a:xfrm>
          <a:prstGeom prst="rect">
            <a:avLst/>
          </a:prstGeom>
          <a:noFill/>
        </p:spPr>
        <p:txBody>
          <a:bodyPr wrap="square" rtlCol="0">
            <a:spAutoFit/>
          </a:bodyPr>
          <a:lstStyle/>
          <a:p>
            <a:pPr algn="ctr"/>
            <a:r>
              <a:rPr lang="en-GB" b="1" dirty="0">
                <a:solidFill>
                  <a:srgbClr val="0070C0"/>
                </a:solidFill>
                <a:latin typeface="Proxima Nova Rg" panose="02000506030000020004" pitchFamily="50" charset="0"/>
              </a:rPr>
              <a:t>IT GETS AN ARMED GUARD TO   PROTECT IT</a:t>
            </a:r>
            <a:endParaRPr lang="en-GB" sz="1400" b="1" dirty="0">
              <a:solidFill>
                <a:srgbClr val="0070C0"/>
              </a:solidFill>
              <a:latin typeface="Proxima Nova Rg" panose="02000506030000020004" pitchFamily="50" charset="0"/>
            </a:endParaRPr>
          </a:p>
        </p:txBody>
      </p:sp>
      <p:sp>
        <p:nvSpPr>
          <p:cNvPr id="25" name="TextBox 24">
            <a:extLst>
              <a:ext uri="{FF2B5EF4-FFF2-40B4-BE49-F238E27FC236}">
                <a16:creationId xmlns:a16="http://schemas.microsoft.com/office/drawing/2014/main" id="{770F9617-9AE9-4967-893A-B5C4E3C90E77}"/>
              </a:ext>
            </a:extLst>
          </p:cNvPr>
          <p:cNvSpPr txBox="1"/>
          <p:nvPr/>
        </p:nvSpPr>
        <p:spPr>
          <a:xfrm>
            <a:off x="5809757" y="5241189"/>
            <a:ext cx="2496632" cy="1200329"/>
          </a:xfrm>
          <a:prstGeom prst="rect">
            <a:avLst/>
          </a:prstGeom>
          <a:noFill/>
        </p:spPr>
        <p:txBody>
          <a:bodyPr wrap="square" rtlCol="0">
            <a:spAutoFit/>
          </a:bodyPr>
          <a:lstStyle/>
          <a:p>
            <a:pPr algn="ctr"/>
            <a:r>
              <a:rPr lang="en-GB" b="1" dirty="0">
                <a:solidFill>
                  <a:srgbClr val="00B050"/>
                </a:solidFill>
                <a:latin typeface="Proxima Nova Rg" panose="02000506030000020004" pitchFamily="50" charset="0"/>
              </a:rPr>
              <a:t>BEFORE THE QUEEN WEARS IT, IT ARRIVES ON A RED CUSHION </a:t>
            </a:r>
          </a:p>
        </p:txBody>
      </p:sp>
      <p:pic>
        <p:nvPicPr>
          <p:cNvPr id="15" name="Picture 4" descr="Imperial State Crown - Wikipedia">
            <a:extLst>
              <a:ext uri="{FF2B5EF4-FFF2-40B4-BE49-F238E27FC236}">
                <a16:creationId xmlns:a16="http://schemas.microsoft.com/office/drawing/2014/main" id="{652A133F-E963-4AF8-BD24-175A57759715}"/>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2849" b="93403" l="9667" r="90000">
                        <a14:foregroundMark x1="48667" y1="28636" x2="48667" y2="28636"/>
                        <a14:foregroundMark x1="15167" y1="81109" x2="56333" y2="88756"/>
                        <a14:foregroundMark x1="57833" y1="89805" x2="73167" y2="89355"/>
                        <a14:foregroundMark x1="73167" y1="89355" x2="76000" y2="88456"/>
                        <a14:foregroundMark x1="86833" y1="80810" x2="86833" y2="80810"/>
                        <a14:foregroundMark x1="84500" y1="80960" x2="81333" y2="89505"/>
                        <a14:foregroundMark x1="79667" y1="91454" x2="64333" y2="93703"/>
                        <a14:foregroundMark x1="24667" y1="91154" x2="29667" y2="92804"/>
                        <a14:foregroundMark x1="16000" y1="86957" x2="13167" y2="84858"/>
                        <a14:foregroundMark x1="12500" y1="80060" x2="12500" y2="80060"/>
                        <a14:foregroundMark x1="13833" y1="75412" x2="9667" y2="81259"/>
                        <a14:foregroundMark x1="20000" y1="39580" x2="44667" y2="36432"/>
                        <a14:foregroundMark x1="44667" y1="36432" x2="45000" y2="36282"/>
                        <a14:foregroundMark x1="30500" y1="37481" x2="47667" y2="35982"/>
                        <a14:foregroundMark x1="12833" y1="43178" x2="36500" y2="35082"/>
                        <a14:foregroundMark x1="50833" y1="25787" x2="57167" y2="32384"/>
                        <a14:foregroundMark x1="57167" y1="30285" x2="55667" y2="23688"/>
                        <a14:foregroundMark x1="58667" y1="16192" x2="59500" y2="10495"/>
                        <a14:foregroundMark x1="52333" y1="2849" x2="52333" y2="2849"/>
                        <a14:foregroundMark x1="43000" y1="8246" x2="43000" y2="8246"/>
                        <a14:foregroundMark x1="42000" y1="4498" x2="42000" y2="4498"/>
                        <a14:foregroundMark x1="44500" y1="3898" x2="44500" y2="3898"/>
                        <a14:foregroundMark x1="45667" y1="15142" x2="45667" y2="15142"/>
                        <a14:foregroundMark x1="42833" y1="18591" x2="42833" y2="18591"/>
                        <a14:foregroundMark x1="41167" y1="6147" x2="41167" y2="8396"/>
                        <a14:foregroundMark x1="67167" y1="36432" x2="82000" y2="37181"/>
                        <a14:foregroundMark x1="83667" y1="40330" x2="88500" y2="47976"/>
                        <a14:foregroundMark x1="88500" y1="47976" x2="86667" y2="41679"/>
                        <a14:foregroundMark x1="86833" y1="39730" x2="86833" y2="39730"/>
                        <a14:foregroundMark x1="65167" y1="37031" x2="64333" y2="36282"/>
                      </a14:backgroundRemoval>
                    </a14:imgEffect>
                  </a14:imgLayer>
                </a14:imgProps>
              </a:ext>
              <a:ext uri="{28A0092B-C50C-407E-A947-70E740481C1C}">
                <a14:useLocalDpi xmlns:a14="http://schemas.microsoft.com/office/drawing/2010/main" val="0"/>
              </a:ext>
            </a:extLst>
          </a:blip>
          <a:srcRect/>
          <a:stretch>
            <a:fillRect/>
          </a:stretch>
        </p:blipFill>
        <p:spPr bwMode="auto">
          <a:xfrm>
            <a:off x="8712970" y="3009879"/>
            <a:ext cx="3230747" cy="3591512"/>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AE80ABFA-F677-4000-98D0-B7CDB4398BFC}"/>
              </a:ext>
            </a:extLst>
          </p:cNvPr>
          <p:cNvSpPr txBox="1"/>
          <p:nvPr/>
        </p:nvSpPr>
        <p:spPr>
          <a:xfrm>
            <a:off x="493930" y="2019464"/>
            <a:ext cx="11204140" cy="1446550"/>
          </a:xfrm>
          <a:prstGeom prst="rect">
            <a:avLst/>
          </a:prstGeom>
          <a:noFill/>
        </p:spPr>
        <p:txBody>
          <a:bodyPr wrap="square" rtlCol="0">
            <a:spAutoFit/>
          </a:bodyPr>
          <a:lstStyle/>
          <a:p>
            <a:pPr algn="ctr"/>
            <a:r>
              <a:rPr lang="en-GB" sz="2800" dirty="0">
                <a:solidFill>
                  <a:srgbClr val="FF0000"/>
                </a:solidFill>
                <a:latin typeface="Futura-Bold" pitchFamily="2" charset="0"/>
              </a:rPr>
              <a:t>WHEN THE QUEEN OPENS PARLIAMENT EACH YEAR, THE CROWN GETS SOME SPECIAL TREATMENT. WHAT IS IT? </a:t>
            </a:r>
            <a:endParaRPr lang="en-GB" sz="2800" dirty="0"/>
          </a:p>
          <a:p>
            <a:pPr algn="ctr"/>
            <a:endParaRPr lang="en-GB" sz="3200" dirty="0">
              <a:solidFill>
                <a:srgbClr val="FF0000"/>
              </a:solidFill>
              <a:latin typeface="Futura-Bold" pitchFamily="2" charset="0"/>
            </a:endParaRPr>
          </a:p>
        </p:txBody>
      </p:sp>
    </p:spTree>
    <p:extLst>
      <p:ext uri="{BB962C8B-B14F-4D97-AF65-F5344CB8AC3E}">
        <p14:creationId xmlns:p14="http://schemas.microsoft.com/office/powerpoint/2010/main" val="33683282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16FB9600-77CA-4701-9B56-E58590272F91}"/>
              </a:ext>
            </a:extLst>
          </p:cNvPr>
          <p:cNvPicPr>
            <a:picLocks noChangeAspect="1"/>
          </p:cNvPicPr>
          <p:nvPr/>
        </p:nvPicPr>
        <p:blipFill>
          <a:blip r:embed="rId2"/>
          <a:stretch>
            <a:fillRect/>
          </a:stretch>
        </p:blipFill>
        <p:spPr>
          <a:xfrm rot="20913475">
            <a:off x="558838" y="3377503"/>
            <a:ext cx="2447856" cy="2447856"/>
          </a:xfrm>
          <a:prstGeom prst="rect">
            <a:avLst/>
          </a:prstGeom>
        </p:spPr>
      </p:pic>
      <p:sp>
        <p:nvSpPr>
          <p:cNvPr id="17" name="TextBox 16">
            <a:extLst>
              <a:ext uri="{FF2B5EF4-FFF2-40B4-BE49-F238E27FC236}">
                <a16:creationId xmlns:a16="http://schemas.microsoft.com/office/drawing/2014/main" id="{CAC53077-D425-480B-9D40-87166DDD1FC4}"/>
              </a:ext>
            </a:extLst>
          </p:cNvPr>
          <p:cNvSpPr txBox="1"/>
          <p:nvPr/>
        </p:nvSpPr>
        <p:spPr>
          <a:xfrm>
            <a:off x="2353880" y="5577773"/>
            <a:ext cx="2160000" cy="461665"/>
          </a:xfrm>
          <a:prstGeom prst="rect">
            <a:avLst/>
          </a:prstGeom>
          <a:noFill/>
        </p:spPr>
        <p:txBody>
          <a:bodyPr wrap="square" rtlCol="0">
            <a:spAutoFit/>
          </a:bodyPr>
          <a:lstStyle/>
          <a:p>
            <a:pPr algn="ctr"/>
            <a:r>
              <a:rPr lang="en-GB" sz="2400" b="1" dirty="0">
                <a:solidFill>
                  <a:srgbClr val="FF0000"/>
                </a:solidFill>
                <a:latin typeface="Proxima Nova Rg" panose="02000506030000020004" pitchFamily="50" charset="0"/>
              </a:rPr>
              <a:t>A, </a:t>
            </a:r>
            <a:r>
              <a:rPr lang="en-GB" sz="2400" b="1" dirty="0">
                <a:solidFill>
                  <a:srgbClr val="0070C0"/>
                </a:solidFill>
                <a:latin typeface="Proxima Nova Rg" panose="02000506030000020004" pitchFamily="50" charset="0"/>
              </a:rPr>
              <a:t>B &amp;</a:t>
            </a:r>
            <a:r>
              <a:rPr lang="en-GB" sz="2400" b="1" dirty="0">
                <a:solidFill>
                  <a:srgbClr val="FF0000"/>
                </a:solidFill>
                <a:latin typeface="Proxima Nova Rg" panose="02000506030000020004" pitchFamily="50" charset="0"/>
              </a:rPr>
              <a:t> </a:t>
            </a:r>
            <a:r>
              <a:rPr lang="en-GB" sz="2400" b="1" dirty="0">
                <a:solidFill>
                  <a:srgbClr val="00B050"/>
                </a:solidFill>
                <a:latin typeface="Proxima Nova Rg" panose="02000506030000020004" pitchFamily="50" charset="0"/>
              </a:rPr>
              <a:t>C!</a:t>
            </a:r>
          </a:p>
        </p:txBody>
      </p:sp>
      <p:pic>
        <p:nvPicPr>
          <p:cNvPr id="6" name="Picture 5">
            <a:extLst>
              <a:ext uri="{FF2B5EF4-FFF2-40B4-BE49-F238E27FC236}">
                <a16:creationId xmlns:a16="http://schemas.microsoft.com/office/drawing/2014/main" id="{6EDAACE0-B4C5-420F-B099-522BE1CF68F1}"/>
              </a:ext>
            </a:extLst>
          </p:cNvPr>
          <p:cNvPicPr>
            <a:picLocks noChangeAspect="1"/>
          </p:cNvPicPr>
          <p:nvPr/>
        </p:nvPicPr>
        <p:blipFill rotWithShape="1">
          <a:blip r:embed="rId3">
            <a:extLst>
              <a:ext uri="{28A0092B-C50C-407E-A947-70E740481C1C}">
                <a14:useLocalDpi xmlns:a14="http://schemas.microsoft.com/office/drawing/2010/main" val="0"/>
              </a:ext>
            </a:extLst>
          </a:blip>
          <a:srcRect l="39495" r="3434"/>
          <a:stretch/>
        </p:blipFill>
        <p:spPr>
          <a:xfrm>
            <a:off x="5233941" y="0"/>
            <a:ext cx="6958059" cy="1668162"/>
          </a:xfrm>
          <a:prstGeom prst="rect">
            <a:avLst/>
          </a:prstGeom>
        </p:spPr>
      </p:pic>
      <p:sp>
        <p:nvSpPr>
          <p:cNvPr id="7" name="Rectangle 6">
            <a:extLst>
              <a:ext uri="{FF2B5EF4-FFF2-40B4-BE49-F238E27FC236}">
                <a16:creationId xmlns:a16="http://schemas.microsoft.com/office/drawing/2014/main" id="{D219CB90-7899-4C91-BBA9-E3D4313CA34A}"/>
              </a:ext>
            </a:extLst>
          </p:cNvPr>
          <p:cNvSpPr/>
          <p:nvPr/>
        </p:nvSpPr>
        <p:spPr>
          <a:xfrm>
            <a:off x="0" y="12307"/>
            <a:ext cx="5233941" cy="1630761"/>
          </a:xfrm>
          <a:prstGeom prst="rect">
            <a:avLst/>
          </a:prstGeom>
          <a:solidFill>
            <a:srgbClr val="B22A2E"/>
          </a:solidFill>
          <a:ln>
            <a:solidFill>
              <a:srgbClr val="B22A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 name="Picture 9" descr="Logo&#10;&#10;Description automatically generated">
            <a:extLst>
              <a:ext uri="{FF2B5EF4-FFF2-40B4-BE49-F238E27FC236}">
                <a16:creationId xmlns:a16="http://schemas.microsoft.com/office/drawing/2014/main" id="{C2CD53F0-5BB4-4EA7-AB75-17B9AD7C488E}"/>
              </a:ext>
            </a:extLst>
          </p:cNvPr>
          <p:cNvPicPr>
            <a:picLocks noChangeAspect="1"/>
          </p:cNvPicPr>
          <p:nvPr/>
        </p:nvPicPr>
        <p:blipFill rotWithShape="1">
          <a:blip r:embed="rId4">
            <a:extLst>
              <a:ext uri="{28A0092B-C50C-407E-A947-70E740481C1C}">
                <a14:useLocalDpi xmlns:a14="http://schemas.microsoft.com/office/drawing/2010/main" val="0"/>
              </a:ext>
            </a:extLst>
          </a:blip>
          <a:srcRect l="8972" r="12175"/>
          <a:stretch/>
        </p:blipFill>
        <p:spPr>
          <a:xfrm>
            <a:off x="172994" y="59561"/>
            <a:ext cx="4639262" cy="1583507"/>
          </a:xfrm>
          <a:prstGeom prst="rect">
            <a:avLst/>
          </a:prstGeom>
        </p:spPr>
      </p:pic>
      <p:sp>
        <p:nvSpPr>
          <p:cNvPr id="11" name="TextBox 10">
            <a:extLst>
              <a:ext uri="{FF2B5EF4-FFF2-40B4-BE49-F238E27FC236}">
                <a16:creationId xmlns:a16="http://schemas.microsoft.com/office/drawing/2014/main" id="{AE80ABFA-F677-4000-98D0-B7CDB4398BFC}"/>
              </a:ext>
            </a:extLst>
          </p:cNvPr>
          <p:cNvSpPr txBox="1"/>
          <p:nvPr/>
        </p:nvSpPr>
        <p:spPr>
          <a:xfrm>
            <a:off x="872334" y="2019464"/>
            <a:ext cx="10447331" cy="1938992"/>
          </a:xfrm>
          <a:prstGeom prst="rect">
            <a:avLst/>
          </a:prstGeom>
          <a:noFill/>
        </p:spPr>
        <p:txBody>
          <a:bodyPr wrap="square" rtlCol="0">
            <a:spAutoFit/>
          </a:bodyPr>
          <a:lstStyle/>
          <a:p>
            <a:pPr algn="ctr"/>
            <a:r>
              <a:rPr lang="en-GB" sz="2800" dirty="0">
                <a:solidFill>
                  <a:srgbClr val="FF0000"/>
                </a:solidFill>
                <a:latin typeface="Futura-Bold" pitchFamily="2" charset="0"/>
              </a:rPr>
              <a:t>WHEN THE QUEEN OPENS PARLIAMENT EACH YEAR, THE CROWN GETS SOME SPECIAL TREATMENT. WHAT IS IT? </a:t>
            </a:r>
            <a:endParaRPr lang="en-GB" sz="2800" dirty="0"/>
          </a:p>
          <a:p>
            <a:pPr algn="ctr"/>
            <a:endParaRPr lang="en-GB" sz="3200" dirty="0">
              <a:solidFill>
                <a:srgbClr val="FF0000"/>
              </a:solidFill>
              <a:latin typeface="Futura-Bold" pitchFamily="2" charset="0"/>
            </a:endParaRPr>
          </a:p>
        </p:txBody>
      </p:sp>
      <p:sp>
        <p:nvSpPr>
          <p:cNvPr id="2" name="Oval 1">
            <a:extLst>
              <a:ext uri="{FF2B5EF4-FFF2-40B4-BE49-F238E27FC236}">
                <a16:creationId xmlns:a16="http://schemas.microsoft.com/office/drawing/2014/main" id="{00B0C6A7-82A1-47A9-97FE-C0D971A92833}"/>
              </a:ext>
            </a:extLst>
          </p:cNvPr>
          <p:cNvSpPr/>
          <p:nvPr/>
        </p:nvSpPr>
        <p:spPr>
          <a:xfrm>
            <a:off x="10486417" y="107687"/>
            <a:ext cx="1440000" cy="14400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8" name="Picture 2">
            <a:extLst>
              <a:ext uri="{FF2B5EF4-FFF2-40B4-BE49-F238E27FC236}">
                <a16:creationId xmlns:a16="http://schemas.microsoft.com/office/drawing/2014/main" id="{15F0F9F7-4FE0-40F4-B6C1-7F17D4BF4E8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94895" y="139542"/>
            <a:ext cx="1404045" cy="136517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Rounded Corners 3">
            <a:extLst>
              <a:ext uri="{FF2B5EF4-FFF2-40B4-BE49-F238E27FC236}">
                <a16:creationId xmlns:a16="http://schemas.microsoft.com/office/drawing/2014/main" id="{4742DFDB-BB72-49A8-8478-9170296EBFC9}"/>
              </a:ext>
            </a:extLst>
          </p:cNvPr>
          <p:cNvSpPr/>
          <p:nvPr/>
        </p:nvSpPr>
        <p:spPr>
          <a:xfrm>
            <a:off x="6563945" y="3877131"/>
            <a:ext cx="4793652" cy="2245435"/>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074" name="Picture 2" descr="Crown - Free fashion icons">
            <a:extLst>
              <a:ext uri="{FF2B5EF4-FFF2-40B4-BE49-F238E27FC236}">
                <a16:creationId xmlns:a16="http://schemas.microsoft.com/office/drawing/2014/main" id="{7F6AC263-B391-46DF-8794-43959CF3640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79205" y="3844534"/>
            <a:ext cx="952858" cy="952858"/>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25C92C41-EC18-4DBD-A31B-F15F74C6BBC4}"/>
              </a:ext>
            </a:extLst>
          </p:cNvPr>
          <p:cNvSpPr txBox="1"/>
          <p:nvPr/>
        </p:nvSpPr>
        <p:spPr>
          <a:xfrm>
            <a:off x="7705189" y="4111815"/>
            <a:ext cx="2335773" cy="584775"/>
          </a:xfrm>
          <a:prstGeom prst="rect">
            <a:avLst/>
          </a:prstGeom>
          <a:noFill/>
        </p:spPr>
        <p:txBody>
          <a:bodyPr wrap="square" rtlCol="0">
            <a:spAutoFit/>
          </a:bodyPr>
          <a:lstStyle/>
          <a:p>
            <a:r>
              <a:rPr lang="en-GB" sz="3200" dirty="0">
                <a:solidFill>
                  <a:srgbClr val="FF0000"/>
                </a:solidFill>
                <a:latin typeface="Futura-Bold" pitchFamily="2" charset="0"/>
              </a:rPr>
              <a:t>Fun Fact! </a:t>
            </a:r>
          </a:p>
        </p:txBody>
      </p:sp>
      <p:sp>
        <p:nvSpPr>
          <p:cNvPr id="13" name="TextBox 12">
            <a:extLst>
              <a:ext uri="{FF2B5EF4-FFF2-40B4-BE49-F238E27FC236}">
                <a16:creationId xmlns:a16="http://schemas.microsoft.com/office/drawing/2014/main" id="{9358032E-8303-4C0A-AC63-D22E8CC068D3}"/>
              </a:ext>
            </a:extLst>
          </p:cNvPr>
          <p:cNvSpPr txBox="1"/>
          <p:nvPr/>
        </p:nvSpPr>
        <p:spPr>
          <a:xfrm>
            <a:off x="6881832" y="4755028"/>
            <a:ext cx="4695963" cy="1200329"/>
          </a:xfrm>
          <a:prstGeom prst="rect">
            <a:avLst/>
          </a:prstGeom>
          <a:noFill/>
        </p:spPr>
        <p:txBody>
          <a:bodyPr wrap="square" rtlCol="0">
            <a:spAutoFit/>
          </a:bodyPr>
          <a:lstStyle/>
          <a:p>
            <a:r>
              <a:rPr lang="en-GB" dirty="0">
                <a:latin typeface="Proxima Nova Rg" panose="02000506030000020004" pitchFamily="50" charset="0"/>
              </a:rPr>
              <a:t>Sorry, that was a trick question! All three answers are correct. The crown is treated like a VIP as it represents the Queen’s authority and importance. </a:t>
            </a:r>
          </a:p>
        </p:txBody>
      </p:sp>
      <p:pic>
        <p:nvPicPr>
          <p:cNvPr id="22" name="Picture 21">
            <a:extLst>
              <a:ext uri="{FF2B5EF4-FFF2-40B4-BE49-F238E27FC236}">
                <a16:creationId xmlns:a16="http://schemas.microsoft.com/office/drawing/2014/main" id="{22DE97C8-8B65-4F6F-A84F-03D996C2846F}"/>
              </a:ext>
            </a:extLst>
          </p:cNvPr>
          <p:cNvPicPr>
            <a:picLocks noChangeAspect="1"/>
          </p:cNvPicPr>
          <p:nvPr/>
        </p:nvPicPr>
        <p:blipFill>
          <a:blip r:embed="rId7"/>
          <a:stretch>
            <a:fillRect/>
          </a:stretch>
        </p:blipFill>
        <p:spPr>
          <a:xfrm>
            <a:off x="2148372" y="3222360"/>
            <a:ext cx="2448000" cy="2448000"/>
          </a:xfrm>
          <a:prstGeom prst="rect">
            <a:avLst/>
          </a:prstGeom>
        </p:spPr>
      </p:pic>
      <p:pic>
        <p:nvPicPr>
          <p:cNvPr id="23" name="Picture 22">
            <a:extLst>
              <a:ext uri="{FF2B5EF4-FFF2-40B4-BE49-F238E27FC236}">
                <a16:creationId xmlns:a16="http://schemas.microsoft.com/office/drawing/2014/main" id="{79435F1B-4605-41FA-8466-8E13396CE290}"/>
              </a:ext>
            </a:extLst>
          </p:cNvPr>
          <p:cNvPicPr>
            <a:picLocks noChangeAspect="1"/>
          </p:cNvPicPr>
          <p:nvPr/>
        </p:nvPicPr>
        <p:blipFill>
          <a:blip r:embed="rId8"/>
          <a:stretch>
            <a:fillRect/>
          </a:stretch>
        </p:blipFill>
        <p:spPr>
          <a:xfrm rot="579927">
            <a:off x="3743294" y="3357143"/>
            <a:ext cx="2448000" cy="2448000"/>
          </a:xfrm>
          <a:prstGeom prst="rect">
            <a:avLst/>
          </a:prstGeom>
        </p:spPr>
      </p:pic>
    </p:spTree>
    <p:extLst>
      <p:ext uri="{BB962C8B-B14F-4D97-AF65-F5344CB8AC3E}">
        <p14:creationId xmlns:p14="http://schemas.microsoft.com/office/powerpoint/2010/main" val="22964248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EDAACE0-B4C5-420F-B099-522BE1CF68F1}"/>
              </a:ext>
            </a:extLst>
          </p:cNvPr>
          <p:cNvPicPr>
            <a:picLocks noChangeAspect="1"/>
          </p:cNvPicPr>
          <p:nvPr/>
        </p:nvPicPr>
        <p:blipFill rotWithShape="1">
          <a:blip r:embed="rId2">
            <a:extLst>
              <a:ext uri="{28A0092B-C50C-407E-A947-70E740481C1C}">
                <a14:useLocalDpi xmlns:a14="http://schemas.microsoft.com/office/drawing/2010/main" val="0"/>
              </a:ext>
            </a:extLst>
          </a:blip>
          <a:srcRect l="39495" r="3434"/>
          <a:stretch/>
        </p:blipFill>
        <p:spPr>
          <a:xfrm>
            <a:off x="5233941" y="0"/>
            <a:ext cx="6958059" cy="1668162"/>
          </a:xfrm>
          <a:prstGeom prst="rect">
            <a:avLst/>
          </a:prstGeom>
        </p:spPr>
      </p:pic>
      <p:sp>
        <p:nvSpPr>
          <p:cNvPr id="7" name="Rectangle 6">
            <a:extLst>
              <a:ext uri="{FF2B5EF4-FFF2-40B4-BE49-F238E27FC236}">
                <a16:creationId xmlns:a16="http://schemas.microsoft.com/office/drawing/2014/main" id="{D219CB90-7899-4C91-BBA9-E3D4313CA34A}"/>
              </a:ext>
            </a:extLst>
          </p:cNvPr>
          <p:cNvSpPr/>
          <p:nvPr/>
        </p:nvSpPr>
        <p:spPr>
          <a:xfrm>
            <a:off x="0" y="12307"/>
            <a:ext cx="5233941" cy="1630761"/>
          </a:xfrm>
          <a:prstGeom prst="rect">
            <a:avLst/>
          </a:prstGeom>
          <a:solidFill>
            <a:srgbClr val="B22A2E"/>
          </a:solidFill>
          <a:ln>
            <a:solidFill>
              <a:srgbClr val="B22A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 name="Picture 9" descr="Logo&#10;&#10;Description automatically generated">
            <a:extLst>
              <a:ext uri="{FF2B5EF4-FFF2-40B4-BE49-F238E27FC236}">
                <a16:creationId xmlns:a16="http://schemas.microsoft.com/office/drawing/2014/main" id="{C2CD53F0-5BB4-4EA7-AB75-17B9AD7C488E}"/>
              </a:ext>
            </a:extLst>
          </p:cNvPr>
          <p:cNvPicPr>
            <a:picLocks noChangeAspect="1"/>
          </p:cNvPicPr>
          <p:nvPr/>
        </p:nvPicPr>
        <p:blipFill rotWithShape="1">
          <a:blip r:embed="rId3">
            <a:extLst>
              <a:ext uri="{28A0092B-C50C-407E-A947-70E740481C1C}">
                <a14:useLocalDpi xmlns:a14="http://schemas.microsoft.com/office/drawing/2010/main" val="0"/>
              </a:ext>
            </a:extLst>
          </a:blip>
          <a:srcRect l="8972" r="12175"/>
          <a:stretch/>
        </p:blipFill>
        <p:spPr>
          <a:xfrm>
            <a:off x="172994" y="59561"/>
            <a:ext cx="4639262" cy="1583507"/>
          </a:xfrm>
          <a:prstGeom prst="rect">
            <a:avLst/>
          </a:prstGeom>
        </p:spPr>
      </p:pic>
      <p:sp>
        <p:nvSpPr>
          <p:cNvPr id="11" name="TextBox 10">
            <a:extLst>
              <a:ext uri="{FF2B5EF4-FFF2-40B4-BE49-F238E27FC236}">
                <a16:creationId xmlns:a16="http://schemas.microsoft.com/office/drawing/2014/main" id="{AE80ABFA-F677-4000-98D0-B7CDB4398BFC}"/>
              </a:ext>
            </a:extLst>
          </p:cNvPr>
          <p:cNvSpPr txBox="1"/>
          <p:nvPr/>
        </p:nvSpPr>
        <p:spPr>
          <a:xfrm>
            <a:off x="405245" y="1925945"/>
            <a:ext cx="11521171" cy="1384995"/>
          </a:xfrm>
          <a:prstGeom prst="rect">
            <a:avLst/>
          </a:prstGeom>
          <a:noFill/>
        </p:spPr>
        <p:txBody>
          <a:bodyPr wrap="square" rtlCol="0">
            <a:spAutoFit/>
          </a:bodyPr>
          <a:lstStyle/>
          <a:p>
            <a:pPr algn="ctr"/>
            <a:r>
              <a:rPr lang="en-GB" sz="2800" dirty="0">
                <a:solidFill>
                  <a:srgbClr val="FF0000"/>
                </a:solidFill>
                <a:latin typeface="Futura-Bold" pitchFamily="2" charset="0"/>
              </a:rPr>
              <a:t>DURING WORLD WAR 2, THE REALLY VALUABLE STONES WERE REMOVED FROM THE CROWN AND SECRETLY STORED WHERE? </a:t>
            </a:r>
          </a:p>
        </p:txBody>
      </p:sp>
      <p:sp>
        <p:nvSpPr>
          <p:cNvPr id="2" name="Oval 1">
            <a:extLst>
              <a:ext uri="{FF2B5EF4-FFF2-40B4-BE49-F238E27FC236}">
                <a16:creationId xmlns:a16="http://schemas.microsoft.com/office/drawing/2014/main" id="{00B0C6A7-82A1-47A9-97FE-C0D971A92833}"/>
              </a:ext>
            </a:extLst>
          </p:cNvPr>
          <p:cNvSpPr/>
          <p:nvPr/>
        </p:nvSpPr>
        <p:spPr>
          <a:xfrm>
            <a:off x="10486417" y="107687"/>
            <a:ext cx="1440000" cy="14400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8" name="Picture 2">
            <a:extLst>
              <a:ext uri="{FF2B5EF4-FFF2-40B4-BE49-F238E27FC236}">
                <a16:creationId xmlns:a16="http://schemas.microsoft.com/office/drawing/2014/main" id="{15F0F9F7-4FE0-40F4-B6C1-7F17D4BF4E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94895" y="139542"/>
            <a:ext cx="1404045" cy="136517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85277570-BF64-4699-A303-BB8B94AA3D3C}"/>
              </a:ext>
            </a:extLst>
          </p:cNvPr>
          <p:cNvPicPr>
            <a:picLocks noChangeAspect="1"/>
          </p:cNvPicPr>
          <p:nvPr/>
        </p:nvPicPr>
        <p:blipFill>
          <a:blip r:embed="rId5"/>
          <a:stretch>
            <a:fillRect/>
          </a:stretch>
        </p:blipFill>
        <p:spPr>
          <a:xfrm>
            <a:off x="493930" y="3009951"/>
            <a:ext cx="2447856" cy="2447856"/>
          </a:xfrm>
          <a:prstGeom prst="rect">
            <a:avLst/>
          </a:prstGeom>
        </p:spPr>
      </p:pic>
      <p:pic>
        <p:nvPicPr>
          <p:cNvPr id="9" name="Picture 8">
            <a:extLst>
              <a:ext uri="{FF2B5EF4-FFF2-40B4-BE49-F238E27FC236}">
                <a16:creationId xmlns:a16="http://schemas.microsoft.com/office/drawing/2014/main" id="{41C2DE8A-D776-4415-B97D-C10E0D953749}"/>
              </a:ext>
            </a:extLst>
          </p:cNvPr>
          <p:cNvPicPr>
            <a:picLocks noChangeAspect="1"/>
          </p:cNvPicPr>
          <p:nvPr/>
        </p:nvPicPr>
        <p:blipFill>
          <a:blip r:embed="rId6"/>
          <a:stretch>
            <a:fillRect/>
          </a:stretch>
        </p:blipFill>
        <p:spPr>
          <a:xfrm>
            <a:off x="3134418" y="3009879"/>
            <a:ext cx="2448000" cy="2448000"/>
          </a:xfrm>
          <a:prstGeom prst="rect">
            <a:avLst/>
          </a:prstGeom>
        </p:spPr>
      </p:pic>
      <p:pic>
        <p:nvPicPr>
          <p:cNvPr id="19" name="Picture 18">
            <a:extLst>
              <a:ext uri="{FF2B5EF4-FFF2-40B4-BE49-F238E27FC236}">
                <a16:creationId xmlns:a16="http://schemas.microsoft.com/office/drawing/2014/main" id="{DD060960-2A2A-4A07-99F7-B5E7A51BA325}"/>
              </a:ext>
            </a:extLst>
          </p:cNvPr>
          <p:cNvPicPr>
            <a:picLocks noChangeAspect="1"/>
          </p:cNvPicPr>
          <p:nvPr/>
        </p:nvPicPr>
        <p:blipFill>
          <a:blip r:embed="rId7"/>
          <a:stretch>
            <a:fillRect/>
          </a:stretch>
        </p:blipFill>
        <p:spPr>
          <a:xfrm>
            <a:off x="5818594" y="3009879"/>
            <a:ext cx="2448000" cy="2448000"/>
          </a:xfrm>
          <a:prstGeom prst="rect">
            <a:avLst/>
          </a:prstGeom>
        </p:spPr>
      </p:pic>
      <p:sp>
        <p:nvSpPr>
          <p:cNvPr id="21" name="TextBox 20">
            <a:extLst>
              <a:ext uri="{FF2B5EF4-FFF2-40B4-BE49-F238E27FC236}">
                <a16:creationId xmlns:a16="http://schemas.microsoft.com/office/drawing/2014/main" id="{EC8A56F5-CACE-4E12-9B81-B3551C8D7FEF}"/>
              </a:ext>
            </a:extLst>
          </p:cNvPr>
          <p:cNvSpPr txBox="1"/>
          <p:nvPr/>
        </p:nvSpPr>
        <p:spPr>
          <a:xfrm>
            <a:off x="619763" y="5287448"/>
            <a:ext cx="2160000" cy="1200329"/>
          </a:xfrm>
          <a:prstGeom prst="rect">
            <a:avLst/>
          </a:prstGeom>
          <a:noFill/>
        </p:spPr>
        <p:txBody>
          <a:bodyPr wrap="square" rtlCol="0">
            <a:spAutoFit/>
          </a:bodyPr>
          <a:lstStyle/>
          <a:p>
            <a:pPr algn="ctr"/>
            <a:r>
              <a:rPr lang="en-GB" b="1" dirty="0">
                <a:solidFill>
                  <a:srgbClr val="FF0000"/>
                </a:solidFill>
                <a:latin typeface="Proxima Nova Rg" panose="02000506030000020004" pitchFamily="50" charset="0"/>
              </a:rPr>
              <a:t>A VERY STRONG SAFE IN BUCKINGHAM PALACE</a:t>
            </a:r>
          </a:p>
        </p:txBody>
      </p:sp>
      <p:sp>
        <p:nvSpPr>
          <p:cNvPr id="24" name="TextBox 23">
            <a:extLst>
              <a:ext uri="{FF2B5EF4-FFF2-40B4-BE49-F238E27FC236}">
                <a16:creationId xmlns:a16="http://schemas.microsoft.com/office/drawing/2014/main" id="{5B1D8D18-51E4-4EE4-916B-66C737E0004B}"/>
              </a:ext>
            </a:extLst>
          </p:cNvPr>
          <p:cNvSpPr txBox="1"/>
          <p:nvPr/>
        </p:nvSpPr>
        <p:spPr>
          <a:xfrm>
            <a:off x="3145661" y="5287448"/>
            <a:ext cx="2471464" cy="1200329"/>
          </a:xfrm>
          <a:prstGeom prst="rect">
            <a:avLst/>
          </a:prstGeom>
          <a:noFill/>
        </p:spPr>
        <p:txBody>
          <a:bodyPr wrap="square" rtlCol="0">
            <a:spAutoFit/>
          </a:bodyPr>
          <a:lstStyle/>
          <a:p>
            <a:pPr algn="ctr"/>
            <a:r>
              <a:rPr lang="en-GB" b="1" dirty="0">
                <a:solidFill>
                  <a:srgbClr val="0070C0"/>
                </a:solidFill>
                <a:latin typeface="Proxima Nova Rg" panose="02000506030000020004" pitchFamily="50" charset="0"/>
              </a:rPr>
              <a:t>TAKEN TO AUSTRALIA TO BE OUT OF HARM’S WAY</a:t>
            </a:r>
            <a:endParaRPr lang="en-GB" sz="1400" b="1" dirty="0">
              <a:solidFill>
                <a:srgbClr val="0070C0"/>
              </a:solidFill>
              <a:latin typeface="Proxima Nova Rg" panose="02000506030000020004" pitchFamily="50" charset="0"/>
            </a:endParaRPr>
          </a:p>
        </p:txBody>
      </p:sp>
      <p:sp>
        <p:nvSpPr>
          <p:cNvPr id="25" name="TextBox 24">
            <a:extLst>
              <a:ext uri="{FF2B5EF4-FFF2-40B4-BE49-F238E27FC236}">
                <a16:creationId xmlns:a16="http://schemas.microsoft.com/office/drawing/2014/main" id="{770F9617-9AE9-4967-893A-B5C4E3C90E77}"/>
              </a:ext>
            </a:extLst>
          </p:cNvPr>
          <p:cNvSpPr txBox="1"/>
          <p:nvPr/>
        </p:nvSpPr>
        <p:spPr>
          <a:xfrm>
            <a:off x="5809757" y="5272362"/>
            <a:ext cx="2496632" cy="1200329"/>
          </a:xfrm>
          <a:prstGeom prst="rect">
            <a:avLst/>
          </a:prstGeom>
          <a:noFill/>
        </p:spPr>
        <p:txBody>
          <a:bodyPr wrap="square" rtlCol="0">
            <a:spAutoFit/>
          </a:bodyPr>
          <a:lstStyle/>
          <a:p>
            <a:pPr algn="ctr"/>
            <a:r>
              <a:rPr lang="en-GB" b="1" dirty="0">
                <a:solidFill>
                  <a:srgbClr val="00B050"/>
                </a:solidFill>
                <a:latin typeface="Proxima Nova Rg" panose="02000506030000020004" pitchFamily="50" charset="0"/>
              </a:rPr>
              <a:t>BURIED IN A  BISCUIT TIN UNDERNEATH WINDSOR CASTLE</a:t>
            </a:r>
          </a:p>
        </p:txBody>
      </p:sp>
      <p:pic>
        <p:nvPicPr>
          <p:cNvPr id="15" name="Picture 4" descr="Imperial State Crown - Wikipedia">
            <a:extLst>
              <a:ext uri="{FF2B5EF4-FFF2-40B4-BE49-F238E27FC236}">
                <a16:creationId xmlns:a16="http://schemas.microsoft.com/office/drawing/2014/main" id="{652A133F-E963-4AF8-BD24-175A57759715}"/>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2849" b="93403" l="9667" r="90000">
                        <a14:foregroundMark x1="48667" y1="28636" x2="48667" y2="28636"/>
                        <a14:foregroundMark x1="15167" y1="81109" x2="56333" y2="88756"/>
                        <a14:foregroundMark x1="57833" y1="89805" x2="73167" y2="89355"/>
                        <a14:foregroundMark x1="73167" y1="89355" x2="76000" y2="88456"/>
                        <a14:foregroundMark x1="86833" y1="80810" x2="86833" y2="80810"/>
                        <a14:foregroundMark x1="84500" y1="80960" x2="81333" y2="89505"/>
                        <a14:foregroundMark x1="79667" y1="91454" x2="64333" y2="93703"/>
                        <a14:foregroundMark x1="24667" y1="91154" x2="29667" y2="92804"/>
                        <a14:foregroundMark x1="16000" y1="86957" x2="13167" y2="84858"/>
                        <a14:foregroundMark x1="12500" y1="80060" x2="12500" y2="80060"/>
                        <a14:foregroundMark x1="13833" y1="75412" x2="9667" y2="81259"/>
                        <a14:foregroundMark x1="20000" y1="39580" x2="44667" y2="36432"/>
                        <a14:foregroundMark x1="44667" y1="36432" x2="45000" y2="36282"/>
                        <a14:foregroundMark x1="30500" y1="37481" x2="47667" y2="35982"/>
                        <a14:foregroundMark x1="12833" y1="43178" x2="36500" y2="35082"/>
                        <a14:foregroundMark x1="50833" y1="25787" x2="57167" y2="32384"/>
                        <a14:foregroundMark x1="57167" y1="30285" x2="55667" y2="23688"/>
                        <a14:foregroundMark x1="58667" y1="16192" x2="59500" y2="10495"/>
                        <a14:foregroundMark x1="52333" y1="2849" x2="52333" y2="2849"/>
                        <a14:foregroundMark x1="43000" y1="8246" x2="43000" y2="8246"/>
                        <a14:foregroundMark x1="42000" y1="4498" x2="42000" y2="4498"/>
                        <a14:foregroundMark x1="44500" y1="3898" x2="44500" y2="3898"/>
                        <a14:foregroundMark x1="45667" y1="15142" x2="45667" y2="15142"/>
                        <a14:foregroundMark x1="42833" y1="18591" x2="42833" y2="18591"/>
                        <a14:foregroundMark x1="41167" y1="6147" x2="41167" y2="8396"/>
                        <a14:foregroundMark x1="67167" y1="36432" x2="82000" y2="37181"/>
                        <a14:foregroundMark x1="83667" y1="40330" x2="88500" y2="47976"/>
                        <a14:foregroundMark x1="88500" y1="47976" x2="86667" y2="41679"/>
                        <a14:foregroundMark x1="86833" y1="39730" x2="86833" y2="39730"/>
                        <a14:foregroundMark x1="65167" y1="37031" x2="64333" y2="36282"/>
                      </a14:backgroundRemoval>
                    </a14:imgEffect>
                  </a14:imgLayer>
                </a14:imgProps>
              </a:ext>
              <a:ext uri="{28A0092B-C50C-407E-A947-70E740481C1C}">
                <a14:useLocalDpi xmlns:a14="http://schemas.microsoft.com/office/drawing/2010/main" val="0"/>
              </a:ext>
            </a:extLst>
          </a:blip>
          <a:srcRect/>
          <a:stretch>
            <a:fillRect/>
          </a:stretch>
        </p:blipFill>
        <p:spPr bwMode="auto">
          <a:xfrm>
            <a:off x="8712970" y="3009879"/>
            <a:ext cx="3230747" cy="3591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63192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EDAACE0-B4C5-420F-B099-522BE1CF68F1}"/>
              </a:ext>
            </a:extLst>
          </p:cNvPr>
          <p:cNvPicPr>
            <a:picLocks noChangeAspect="1"/>
          </p:cNvPicPr>
          <p:nvPr/>
        </p:nvPicPr>
        <p:blipFill rotWithShape="1">
          <a:blip r:embed="rId2">
            <a:extLst>
              <a:ext uri="{28A0092B-C50C-407E-A947-70E740481C1C}">
                <a14:useLocalDpi xmlns:a14="http://schemas.microsoft.com/office/drawing/2010/main" val="0"/>
              </a:ext>
            </a:extLst>
          </a:blip>
          <a:srcRect l="39495" r="3434"/>
          <a:stretch/>
        </p:blipFill>
        <p:spPr>
          <a:xfrm>
            <a:off x="5233941" y="0"/>
            <a:ext cx="6958059" cy="1668162"/>
          </a:xfrm>
          <a:prstGeom prst="rect">
            <a:avLst/>
          </a:prstGeom>
        </p:spPr>
      </p:pic>
      <p:sp>
        <p:nvSpPr>
          <p:cNvPr id="7" name="Rectangle 6">
            <a:extLst>
              <a:ext uri="{FF2B5EF4-FFF2-40B4-BE49-F238E27FC236}">
                <a16:creationId xmlns:a16="http://schemas.microsoft.com/office/drawing/2014/main" id="{D219CB90-7899-4C91-BBA9-E3D4313CA34A}"/>
              </a:ext>
            </a:extLst>
          </p:cNvPr>
          <p:cNvSpPr/>
          <p:nvPr/>
        </p:nvSpPr>
        <p:spPr>
          <a:xfrm>
            <a:off x="0" y="12307"/>
            <a:ext cx="5233941" cy="1630761"/>
          </a:xfrm>
          <a:prstGeom prst="rect">
            <a:avLst/>
          </a:prstGeom>
          <a:solidFill>
            <a:srgbClr val="B22A2E"/>
          </a:solidFill>
          <a:ln>
            <a:solidFill>
              <a:srgbClr val="B22A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 name="Picture 9" descr="Logo&#10;&#10;Description automatically generated">
            <a:extLst>
              <a:ext uri="{FF2B5EF4-FFF2-40B4-BE49-F238E27FC236}">
                <a16:creationId xmlns:a16="http://schemas.microsoft.com/office/drawing/2014/main" id="{C2CD53F0-5BB4-4EA7-AB75-17B9AD7C488E}"/>
              </a:ext>
            </a:extLst>
          </p:cNvPr>
          <p:cNvPicPr>
            <a:picLocks noChangeAspect="1"/>
          </p:cNvPicPr>
          <p:nvPr/>
        </p:nvPicPr>
        <p:blipFill rotWithShape="1">
          <a:blip r:embed="rId3">
            <a:extLst>
              <a:ext uri="{28A0092B-C50C-407E-A947-70E740481C1C}">
                <a14:useLocalDpi xmlns:a14="http://schemas.microsoft.com/office/drawing/2010/main" val="0"/>
              </a:ext>
            </a:extLst>
          </a:blip>
          <a:srcRect l="8972" r="12175"/>
          <a:stretch/>
        </p:blipFill>
        <p:spPr>
          <a:xfrm>
            <a:off x="172994" y="59561"/>
            <a:ext cx="4639262" cy="1583507"/>
          </a:xfrm>
          <a:prstGeom prst="rect">
            <a:avLst/>
          </a:prstGeom>
        </p:spPr>
      </p:pic>
      <p:sp>
        <p:nvSpPr>
          <p:cNvPr id="11" name="TextBox 10">
            <a:extLst>
              <a:ext uri="{FF2B5EF4-FFF2-40B4-BE49-F238E27FC236}">
                <a16:creationId xmlns:a16="http://schemas.microsoft.com/office/drawing/2014/main" id="{AE80ABFA-F677-4000-98D0-B7CDB4398BFC}"/>
              </a:ext>
            </a:extLst>
          </p:cNvPr>
          <p:cNvSpPr txBox="1"/>
          <p:nvPr/>
        </p:nvSpPr>
        <p:spPr>
          <a:xfrm>
            <a:off x="872334" y="2019464"/>
            <a:ext cx="10447331" cy="1077218"/>
          </a:xfrm>
          <a:prstGeom prst="rect">
            <a:avLst/>
          </a:prstGeom>
          <a:noFill/>
        </p:spPr>
        <p:txBody>
          <a:bodyPr wrap="square" rtlCol="0">
            <a:spAutoFit/>
          </a:bodyPr>
          <a:lstStyle/>
          <a:p>
            <a:pPr algn="ctr"/>
            <a:r>
              <a:rPr lang="en-GB" sz="3200" dirty="0">
                <a:solidFill>
                  <a:srgbClr val="FF0000"/>
                </a:solidFill>
                <a:latin typeface="Futura-Bold" pitchFamily="2" charset="0"/>
              </a:rPr>
              <a:t>HOW MANY CROWNS DID THE QUEEN WEAR AT HER CORONATION? </a:t>
            </a:r>
          </a:p>
        </p:txBody>
      </p:sp>
      <p:sp>
        <p:nvSpPr>
          <p:cNvPr id="2" name="Oval 1">
            <a:extLst>
              <a:ext uri="{FF2B5EF4-FFF2-40B4-BE49-F238E27FC236}">
                <a16:creationId xmlns:a16="http://schemas.microsoft.com/office/drawing/2014/main" id="{00B0C6A7-82A1-47A9-97FE-C0D971A92833}"/>
              </a:ext>
            </a:extLst>
          </p:cNvPr>
          <p:cNvSpPr/>
          <p:nvPr/>
        </p:nvSpPr>
        <p:spPr>
          <a:xfrm>
            <a:off x="10486417" y="107687"/>
            <a:ext cx="1440000" cy="14400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8" name="Picture 2">
            <a:extLst>
              <a:ext uri="{FF2B5EF4-FFF2-40B4-BE49-F238E27FC236}">
                <a16:creationId xmlns:a16="http://schemas.microsoft.com/office/drawing/2014/main" id="{15F0F9F7-4FE0-40F4-B6C1-7F17D4BF4E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94895" y="139542"/>
            <a:ext cx="1404045" cy="136517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85277570-BF64-4699-A303-BB8B94AA3D3C}"/>
              </a:ext>
            </a:extLst>
          </p:cNvPr>
          <p:cNvPicPr>
            <a:picLocks noChangeAspect="1"/>
          </p:cNvPicPr>
          <p:nvPr/>
        </p:nvPicPr>
        <p:blipFill>
          <a:blip r:embed="rId5"/>
          <a:stretch>
            <a:fillRect/>
          </a:stretch>
        </p:blipFill>
        <p:spPr>
          <a:xfrm>
            <a:off x="1384674" y="2878649"/>
            <a:ext cx="2447856" cy="2447856"/>
          </a:xfrm>
          <a:prstGeom prst="rect">
            <a:avLst/>
          </a:prstGeom>
        </p:spPr>
      </p:pic>
      <p:pic>
        <p:nvPicPr>
          <p:cNvPr id="9" name="Picture 8">
            <a:extLst>
              <a:ext uri="{FF2B5EF4-FFF2-40B4-BE49-F238E27FC236}">
                <a16:creationId xmlns:a16="http://schemas.microsoft.com/office/drawing/2014/main" id="{41C2DE8A-D776-4415-B97D-C10E0D953749}"/>
              </a:ext>
            </a:extLst>
          </p:cNvPr>
          <p:cNvPicPr>
            <a:picLocks noChangeAspect="1"/>
          </p:cNvPicPr>
          <p:nvPr/>
        </p:nvPicPr>
        <p:blipFill>
          <a:blip r:embed="rId6"/>
          <a:stretch>
            <a:fillRect/>
          </a:stretch>
        </p:blipFill>
        <p:spPr>
          <a:xfrm>
            <a:off x="4871927" y="2878505"/>
            <a:ext cx="2448000" cy="2448000"/>
          </a:xfrm>
          <a:prstGeom prst="rect">
            <a:avLst/>
          </a:prstGeom>
        </p:spPr>
      </p:pic>
      <p:pic>
        <p:nvPicPr>
          <p:cNvPr id="19" name="Picture 18">
            <a:extLst>
              <a:ext uri="{FF2B5EF4-FFF2-40B4-BE49-F238E27FC236}">
                <a16:creationId xmlns:a16="http://schemas.microsoft.com/office/drawing/2014/main" id="{DD060960-2A2A-4A07-99F7-B5E7A51BA325}"/>
              </a:ext>
            </a:extLst>
          </p:cNvPr>
          <p:cNvPicPr>
            <a:picLocks noChangeAspect="1"/>
          </p:cNvPicPr>
          <p:nvPr/>
        </p:nvPicPr>
        <p:blipFill>
          <a:blip r:embed="rId7"/>
          <a:stretch>
            <a:fillRect/>
          </a:stretch>
        </p:blipFill>
        <p:spPr>
          <a:xfrm>
            <a:off x="8359324" y="2878505"/>
            <a:ext cx="2448000" cy="2448000"/>
          </a:xfrm>
          <a:prstGeom prst="rect">
            <a:avLst/>
          </a:prstGeom>
        </p:spPr>
      </p:pic>
      <p:sp>
        <p:nvSpPr>
          <p:cNvPr id="21" name="TextBox 20">
            <a:extLst>
              <a:ext uri="{FF2B5EF4-FFF2-40B4-BE49-F238E27FC236}">
                <a16:creationId xmlns:a16="http://schemas.microsoft.com/office/drawing/2014/main" id="{EC8A56F5-CACE-4E12-9B81-B3551C8D7FEF}"/>
              </a:ext>
            </a:extLst>
          </p:cNvPr>
          <p:cNvSpPr txBox="1"/>
          <p:nvPr/>
        </p:nvSpPr>
        <p:spPr>
          <a:xfrm>
            <a:off x="1217543" y="5262216"/>
            <a:ext cx="2798854" cy="1015663"/>
          </a:xfrm>
          <a:prstGeom prst="rect">
            <a:avLst/>
          </a:prstGeom>
          <a:noFill/>
        </p:spPr>
        <p:txBody>
          <a:bodyPr wrap="square" rtlCol="0">
            <a:spAutoFit/>
          </a:bodyPr>
          <a:lstStyle/>
          <a:p>
            <a:pPr algn="ctr"/>
            <a:r>
              <a:rPr lang="en-GB" sz="6000" b="1" dirty="0">
                <a:solidFill>
                  <a:srgbClr val="FF0000"/>
                </a:solidFill>
                <a:latin typeface="Proxima Nova Rg" panose="02000506030000020004" pitchFamily="50" charset="0"/>
              </a:rPr>
              <a:t>1</a:t>
            </a:r>
          </a:p>
        </p:txBody>
      </p:sp>
      <p:sp>
        <p:nvSpPr>
          <p:cNvPr id="24" name="TextBox 23">
            <a:extLst>
              <a:ext uri="{FF2B5EF4-FFF2-40B4-BE49-F238E27FC236}">
                <a16:creationId xmlns:a16="http://schemas.microsoft.com/office/drawing/2014/main" id="{5B1D8D18-51E4-4EE4-916B-66C737E0004B}"/>
              </a:ext>
            </a:extLst>
          </p:cNvPr>
          <p:cNvSpPr txBox="1"/>
          <p:nvPr/>
        </p:nvSpPr>
        <p:spPr>
          <a:xfrm>
            <a:off x="4696500" y="5262216"/>
            <a:ext cx="2798854" cy="1015663"/>
          </a:xfrm>
          <a:prstGeom prst="rect">
            <a:avLst/>
          </a:prstGeom>
          <a:noFill/>
        </p:spPr>
        <p:txBody>
          <a:bodyPr wrap="square" rtlCol="0">
            <a:spAutoFit/>
          </a:bodyPr>
          <a:lstStyle/>
          <a:p>
            <a:pPr algn="ctr"/>
            <a:r>
              <a:rPr lang="en-GB" sz="6000" b="1" dirty="0">
                <a:solidFill>
                  <a:srgbClr val="0070C0"/>
                </a:solidFill>
                <a:latin typeface="Proxima Nova Rg" panose="02000506030000020004" pitchFamily="50" charset="0"/>
              </a:rPr>
              <a:t>2</a:t>
            </a:r>
          </a:p>
        </p:txBody>
      </p:sp>
      <p:sp>
        <p:nvSpPr>
          <p:cNvPr id="25" name="TextBox 24">
            <a:extLst>
              <a:ext uri="{FF2B5EF4-FFF2-40B4-BE49-F238E27FC236}">
                <a16:creationId xmlns:a16="http://schemas.microsoft.com/office/drawing/2014/main" id="{770F9617-9AE9-4967-893A-B5C4E3C90E77}"/>
              </a:ext>
            </a:extLst>
          </p:cNvPr>
          <p:cNvSpPr txBox="1"/>
          <p:nvPr/>
        </p:nvSpPr>
        <p:spPr>
          <a:xfrm>
            <a:off x="8183897" y="5262216"/>
            <a:ext cx="2798854" cy="1015663"/>
          </a:xfrm>
          <a:prstGeom prst="rect">
            <a:avLst/>
          </a:prstGeom>
          <a:noFill/>
        </p:spPr>
        <p:txBody>
          <a:bodyPr wrap="square" rtlCol="0">
            <a:spAutoFit/>
          </a:bodyPr>
          <a:lstStyle/>
          <a:p>
            <a:pPr algn="ctr"/>
            <a:r>
              <a:rPr lang="en-GB" sz="6000" b="1" dirty="0">
                <a:solidFill>
                  <a:srgbClr val="00B050"/>
                </a:solidFill>
                <a:latin typeface="Proxima Nova Rg" panose="02000506030000020004" pitchFamily="50" charset="0"/>
              </a:rPr>
              <a:t>3</a:t>
            </a:r>
          </a:p>
        </p:txBody>
      </p:sp>
    </p:spTree>
    <p:extLst>
      <p:ext uri="{BB962C8B-B14F-4D97-AF65-F5344CB8AC3E}">
        <p14:creationId xmlns:p14="http://schemas.microsoft.com/office/powerpoint/2010/main" val="10537267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20E1F1E2-F1B9-4C64-A6EF-773EAA8F3385}"/>
              </a:ext>
            </a:extLst>
          </p:cNvPr>
          <p:cNvPicPr>
            <a:picLocks noChangeAspect="1"/>
          </p:cNvPicPr>
          <p:nvPr/>
        </p:nvPicPr>
        <p:blipFill>
          <a:blip r:embed="rId2"/>
          <a:stretch>
            <a:fillRect/>
          </a:stretch>
        </p:blipFill>
        <p:spPr>
          <a:xfrm>
            <a:off x="2140882" y="2951163"/>
            <a:ext cx="2448000" cy="2448000"/>
          </a:xfrm>
          <a:prstGeom prst="rect">
            <a:avLst/>
          </a:prstGeom>
        </p:spPr>
      </p:pic>
      <p:sp>
        <p:nvSpPr>
          <p:cNvPr id="20" name="TextBox 19">
            <a:extLst>
              <a:ext uri="{FF2B5EF4-FFF2-40B4-BE49-F238E27FC236}">
                <a16:creationId xmlns:a16="http://schemas.microsoft.com/office/drawing/2014/main" id="{C264483E-660D-49E7-8C7C-177C3DB01D47}"/>
              </a:ext>
            </a:extLst>
          </p:cNvPr>
          <p:cNvSpPr txBox="1"/>
          <p:nvPr/>
        </p:nvSpPr>
        <p:spPr>
          <a:xfrm>
            <a:off x="2132045" y="5130518"/>
            <a:ext cx="2496632" cy="1200329"/>
          </a:xfrm>
          <a:prstGeom prst="rect">
            <a:avLst/>
          </a:prstGeom>
          <a:noFill/>
        </p:spPr>
        <p:txBody>
          <a:bodyPr wrap="square" rtlCol="0">
            <a:spAutoFit/>
          </a:bodyPr>
          <a:lstStyle/>
          <a:p>
            <a:pPr algn="ctr"/>
            <a:r>
              <a:rPr lang="en-GB" b="1" dirty="0">
                <a:solidFill>
                  <a:srgbClr val="00B050"/>
                </a:solidFill>
                <a:latin typeface="Proxima Nova Rg" panose="02000506030000020004" pitchFamily="50" charset="0"/>
              </a:rPr>
              <a:t>BURIED IN A  BISCUIT TIN UNDERNEATH WINDSOR CASTLE</a:t>
            </a:r>
          </a:p>
        </p:txBody>
      </p:sp>
      <p:pic>
        <p:nvPicPr>
          <p:cNvPr id="6" name="Picture 5">
            <a:extLst>
              <a:ext uri="{FF2B5EF4-FFF2-40B4-BE49-F238E27FC236}">
                <a16:creationId xmlns:a16="http://schemas.microsoft.com/office/drawing/2014/main" id="{6EDAACE0-B4C5-420F-B099-522BE1CF68F1}"/>
              </a:ext>
            </a:extLst>
          </p:cNvPr>
          <p:cNvPicPr>
            <a:picLocks noChangeAspect="1"/>
          </p:cNvPicPr>
          <p:nvPr/>
        </p:nvPicPr>
        <p:blipFill rotWithShape="1">
          <a:blip r:embed="rId3">
            <a:extLst>
              <a:ext uri="{28A0092B-C50C-407E-A947-70E740481C1C}">
                <a14:useLocalDpi xmlns:a14="http://schemas.microsoft.com/office/drawing/2010/main" val="0"/>
              </a:ext>
            </a:extLst>
          </a:blip>
          <a:srcRect l="39495" r="3434"/>
          <a:stretch/>
        </p:blipFill>
        <p:spPr>
          <a:xfrm>
            <a:off x="5233941" y="0"/>
            <a:ext cx="6958059" cy="1668162"/>
          </a:xfrm>
          <a:prstGeom prst="rect">
            <a:avLst/>
          </a:prstGeom>
        </p:spPr>
      </p:pic>
      <p:sp>
        <p:nvSpPr>
          <p:cNvPr id="7" name="Rectangle 6">
            <a:extLst>
              <a:ext uri="{FF2B5EF4-FFF2-40B4-BE49-F238E27FC236}">
                <a16:creationId xmlns:a16="http://schemas.microsoft.com/office/drawing/2014/main" id="{D219CB90-7899-4C91-BBA9-E3D4313CA34A}"/>
              </a:ext>
            </a:extLst>
          </p:cNvPr>
          <p:cNvSpPr/>
          <p:nvPr/>
        </p:nvSpPr>
        <p:spPr>
          <a:xfrm>
            <a:off x="0" y="12307"/>
            <a:ext cx="5233941" cy="1630761"/>
          </a:xfrm>
          <a:prstGeom prst="rect">
            <a:avLst/>
          </a:prstGeom>
          <a:solidFill>
            <a:srgbClr val="B22A2E"/>
          </a:solidFill>
          <a:ln>
            <a:solidFill>
              <a:srgbClr val="B22A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 name="Picture 9" descr="Logo&#10;&#10;Description automatically generated">
            <a:extLst>
              <a:ext uri="{FF2B5EF4-FFF2-40B4-BE49-F238E27FC236}">
                <a16:creationId xmlns:a16="http://schemas.microsoft.com/office/drawing/2014/main" id="{C2CD53F0-5BB4-4EA7-AB75-17B9AD7C488E}"/>
              </a:ext>
            </a:extLst>
          </p:cNvPr>
          <p:cNvPicPr>
            <a:picLocks noChangeAspect="1"/>
          </p:cNvPicPr>
          <p:nvPr/>
        </p:nvPicPr>
        <p:blipFill rotWithShape="1">
          <a:blip r:embed="rId4">
            <a:extLst>
              <a:ext uri="{28A0092B-C50C-407E-A947-70E740481C1C}">
                <a14:useLocalDpi xmlns:a14="http://schemas.microsoft.com/office/drawing/2010/main" val="0"/>
              </a:ext>
            </a:extLst>
          </a:blip>
          <a:srcRect l="8972" r="12175"/>
          <a:stretch/>
        </p:blipFill>
        <p:spPr>
          <a:xfrm>
            <a:off x="172994" y="59561"/>
            <a:ext cx="4639262" cy="1583507"/>
          </a:xfrm>
          <a:prstGeom prst="rect">
            <a:avLst/>
          </a:prstGeom>
        </p:spPr>
      </p:pic>
      <p:sp>
        <p:nvSpPr>
          <p:cNvPr id="2" name="Oval 1">
            <a:extLst>
              <a:ext uri="{FF2B5EF4-FFF2-40B4-BE49-F238E27FC236}">
                <a16:creationId xmlns:a16="http://schemas.microsoft.com/office/drawing/2014/main" id="{00B0C6A7-82A1-47A9-97FE-C0D971A92833}"/>
              </a:ext>
            </a:extLst>
          </p:cNvPr>
          <p:cNvSpPr/>
          <p:nvPr/>
        </p:nvSpPr>
        <p:spPr>
          <a:xfrm>
            <a:off x="10486417" y="107687"/>
            <a:ext cx="1440000" cy="14400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8" name="Picture 2">
            <a:extLst>
              <a:ext uri="{FF2B5EF4-FFF2-40B4-BE49-F238E27FC236}">
                <a16:creationId xmlns:a16="http://schemas.microsoft.com/office/drawing/2014/main" id="{15F0F9F7-4FE0-40F4-B6C1-7F17D4BF4E8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94895" y="139542"/>
            <a:ext cx="1404045" cy="136517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Rounded Corners 3">
            <a:extLst>
              <a:ext uri="{FF2B5EF4-FFF2-40B4-BE49-F238E27FC236}">
                <a16:creationId xmlns:a16="http://schemas.microsoft.com/office/drawing/2014/main" id="{4742DFDB-BB72-49A8-8478-9170296EBFC9}"/>
              </a:ext>
            </a:extLst>
          </p:cNvPr>
          <p:cNvSpPr/>
          <p:nvPr/>
        </p:nvSpPr>
        <p:spPr>
          <a:xfrm>
            <a:off x="5472566" y="3888117"/>
            <a:ext cx="4887169" cy="1972356"/>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074" name="Picture 2" descr="Crown - Free fashion icons">
            <a:extLst>
              <a:ext uri="{FF2B5EF4-FFF2-40B4-BE49-F238E27FC236}">
                <a16:creationId xmlns:a16="http://schemas.microsoft.com/office/drawing/2014/main" id="{7F6AC263-B391-46DF-8794-43959CF3640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87827" y="3855519"/>
            <a:ext cx="952858" cy="952858"/>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25C92C41-EC18-4DBD-A31B-F15F74C6BBC4}"/>
              </a:ext>
            </a:extLst>
          </p:cNvPr>
          <p:cNvSpPr txBox="1"/>
          <p:nvPr/>
        </p:nvSpPr>
        <p:spPr>
          <a:xfrm>
            <a:off x="6613811" y="4122800"/>
            <a:ext cx="2335773" cy="584775"/>
          </a:xfrm>
          <a:prstGeom prst="rect">
            <a:avLst/>
          </a:prstGeom>
          <a:noFill/>
        </p:spPr>
        <p:txBody>
          <a:bodyPr wrap="square" rtlCol="0">
            <a:spAutoFit/>
          </a:bodyPr>
          <a:lstStyle/>
          <a:p>
            <a:r>
              <a:rPr lang="en-GB" sz="3200" dirty="0">
                <a:solidFill>
                  <a:srgbClr val="FF0000"/>
                </a:solidFill>
                <a:latin typeface="Futura-Bold" pitchFamily="2" charset="0"/>
              </a:rPr>
              <a:t>Fun Fact! </a:t>
            </a:r>
          </a:p>
        </p:txBody>
      </p:sp>
      <p:sp>
        <p:nvSpPr>
          <p:cNvPr id="13" name="TextBox 12">
            <a:extLst>
              <a:ext uri="{FF2B5EF4-FFF2-40B4-BE49-F238E27FC236}">
                <a16:creationId xmlns:a16="http://schemas.microsoft.com/office/drawing/2014/main" id="{9358032E-8303-4C0A-AC63-D22E8CC068D3}"/>
              </a:ext>
            </a:extLst>
          </p:cNvPr>
          <p:cNvSpPr txBox="1"/>
          <p:nvPr/>
        </p:nvSpPr>
        <p:spPr>
          <a:xfrm>
            <a:off x="5688854" y="4766013"/>
            <a:ext cx="4577365" cy="923330"/>
          </a:xfrm>
          <a:prstGeom prst="rect">
            <a:avLst/>
          </a:prstGeom>
          <a:noFill/>
        </p:spPr>
        <p:txBody>
          <a:bodyPr wrap="square" lIns="91440" tIns="45720" rIns="91440" bIns="45720" rtlCol="0" anchor="t">
            <a:spAutoFit/>
          </a:bodyPr>
          <a:lstStyle/>
          <a:p>
            <a:r>
              <a:rPr lang="en-GB" dirty="0">
                <a:latin typeface="Proxima Nova Rg"/>
              </a:rPr>
              <a:t>A biscuit tin would have been the last place the enemy would have looked, which is what made it the perfect hiding place!</a:t>
            </a:r>
          </a:p>
        </p:txBody>
      </p:sp>
      <p:sp>
        <p:nvSpPr>
          <p:cNvPr id="14" name="TextBox 13">
            <a:extLst>
              <a:ext uri="{FF2B5EF4-FFF2-40B4-BE49-F238E27FC236}">
                <a16:creationId xmlns:a16="http://schemas.microsoft.com/office/drawing/2014/main" id="{1E43B1F3-5EF3-46AC-84C4-ED3D702B09C9}"/>
              </a:ext>
            </a:extLst>
          </p:cNvPr>
          <p:cNvSpPr txBox="1"/>
          <p:nvPr/>
        </p:nvSpPr>
        <p:spPr>
          <a:xfrm>
            <a:off x="405245" y="1925945"/>
            <a:ext cx="11521171" cy="1384995"/>
          </a:xfrm>
          <a:prstGeom prst="rect">
            <a:avLst/>
          </a:prstGeom>
          <a:noFill/>
        </p:spPr>
        <p:txBody>
          <a:bodyPr wrap="square" rtlCol="0">
            <a:spAutoFit/>
          </a:bodyPr>
          <a:lstStyle/>
          <a:p>
            <a:pPr algn="ctr"/>
            <a:r>
              <a:rPr lang="en-GB" sz="2800" dirty="0">
                <a:solidFill>
                  <a:srgbClr val="FF0000"/>
                </a:solidFill>
                <a:latin typeface="Futura-Bold" pitchFamily="2" charset="0"/>
              </a:rPr>
              <a:t>DURING WORLD WAR 2, THE REALLY VALUABLE STONES WERE REMOVED FROM THE CROWN AND SECRETLY STORED WHERE? </a:t>
            </a:r>
          </a:p>
        </p:txBody>
      </p:sp>
    </p:spTree>
    <p:extLst>
      <p:ext uri="{BB962C8B-B14F-4D97-AF65-F5344CB8AC3E}">
        <p14:creationId xmlns:p14="http://schemas.microsoft.com/office/powerpoint/2010/main" val="6606466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ext&#10;&#10;Description automatically generated with medium confidence">
            <a:extLst>
              <a:ext uri="{FF2B5EF4-FFF2-40B4-BE49-F238E27FC236}">
                <a16:creationId xmlns:a16="http://schemas.microsoft.com/office/drawing/2014/main" id="{9D32D487-DA1F-4105-9387-963F7626A9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2274" y="2515316"/>
            <a:ext cx="4567452" cy="1827368"/>
          </a:xfrm>
          <a:prstGeom prst="rect">
            <a:avLst/>
          </a:prstGeom>
        </p:spPr>
      </p:pic>
    </p:spTree>
    <p:extLst>
      <p:ext uri="{BB962C8B-B14F-4D97-AF65-F5344CB8AC3E}">
        <p14:creationId xmlns:p14="http://schemas.microsoft.com/office/powerpoint/2010/main" val="33572691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EDAACE0-B4C5-420F-B099-522BE1CF68F1}"/>
              </a:ext>
            </a:extLst>
          </p:cNvPr>
          <p:cNvPicPr>
            <a:picLocks noChangeAspect="1"/>
          </p:cNvPicPr>
          <p:nvPr/>
        </p:nvPicPr>
        <p:blipFill rotWithShape="1">
          <a:blip r:embed="rId2">
            <a:extLst>
              <a:ext uri="{28A0092B-C50C-407E-A947-70E740481C1C}">
                <a14:useLocalDpi xmlns:a14="http://schemas.microsoft.com/office/drawing/2010/main" val="0"/>
              </a:ext>
            </a:extLst>
          </a:blip>
          <a:srcRect l="39495" r="3434"/>
          <a:stretch/>
        </p:blipFill>
        <p:spPr>
          <a:xfrm>
            <a:off x="5233941" y="0"/>
            <a:ext cx="6958059" cy="1668162"/>
          </a:xfrm>
          <a:prstGeom prst="rect">
            <a:avLst/>
          </a:prstGeom>
        </p:spPr>
      </p:pic>
      <p:sp>
        <p:nvSpPr>
          <p:cNvPr id="7" name="Rectangle 6">
            <a:extLst>
              <a:ext uri="{FF2B5EF4-FFF2-40B4-BE49-F238E27FC236}">
                <a16:creationId xmlns:a16="http://schemas.microsoft.com/office/drawing/2014/main" id="{D219CB90-7899-4C91-BBA9-E3D4313CA34A}"/>
              </a:ext>
            </a:extLst>
          </p:cNvPr>
          <p:cNvSpPr/>
          <p:nvPr/>
        </p:nvSpPr>
        <p:spPr>
          <a:xfrm>
            <a:off x="0" y="12307"/>
            <a:ext cx="5233941" cy="1630761"/>
          </a:xfrm>
          <a:prstGeom prst="rect">
            <a:avLst/>
          </a:prstGeom>
          <a:solidFill>
            <a:srgbClr val="B22A2E"/>
          </a:solidFill>
          <a:ln>
            <a:solidFill>
              <a:srgbClr val="B22A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 name="Picture 9" descr="Logo&#10;&#10;Description automatically generated">
            <a:extLst>
              <a:ext uri="{FF2B5EF4-FFF2-40B4-BE49-F238E27FC236}">
                <a16:creationId xmlns:a16="http://schemas.microsoft.com/office/drawing/2014/main" id="{C2CD53F0-5BB4-4EA7-AB75-17B9AD7C488E}"/>
              </a:ext>
            </a:extLst>
          </p:cNvPr>
          <p:cNvPicPr>
            <a:picLocks noChangeAspect="1"/>
          </p:cNvPicPr>
          <p:nvPr/>
        </p:nvPicPr>
        <p:blipFill rotWithShape="1">
          <a:blip r:embed="rId3">
            <a:extLst>
              <a:ext uri="{28A0092B-C50C-407E-A947-70E740481C1C}">
                <a14:useLocalDpi xmlns:a14="http://schemas.microsoft.com/office/drawing/2010/main" val="0"/>
              </a:ext>
            </a:extLst>
          </a:blip>
          <a:srcRect l="8972" r="12175"/>
          <a:stretch/>
        </p:blipFill>
        <p:spPr>
          <a:xfrm>
            <a:off x="172994" y="59561"/>
            <a:ext cx="4639262" cy="1583507"/>
          </a:xfrm>
          <a:prstGeom prst="rect">
            <a:avLst/>
          </a:prstGeom>
        </p:spPr>
      </p:pic>
      <p:sp>
        <p:nvSpPr>
          <p:cNvPr id="11" name="TextBox 10">
            <a:extLst>
              <a:ext uri="{FF2B5EF4-FFF2-40B4-BE49-F238E27FC236}">
                <a16:creationId xmlns:a16="http://schemas.microsoft.com/office/drawing/2014/main" id="{AE80ABFA-F677-4000-98D0-B7CDB4398BFC}"/>
              </a:ext>
            </a:extLst>
          </p:cNvPr>
          <p:cNvSpPr txBox="1"/>
          <p:nvPr/>
        </p:nvSpPr>
        <p:spPr>
          <a:xfrm>
            <a:off x="872334" y="2019464"/>
            <a:ext cx="10447331" cy="1077218"/>
          </a:xfrm>
          <a:prstGeom prst="rect">
            <a:avLst/>
          </a:prstGeom>
          <a:noFill/>
        </p:spPr>
        <p:txBody>
          <a:bodyPr wrap="square" rtlCol="0">
            <a:spAutoFit/>
          </a:bodyPr>
          <a:lstStyle/>
          <a:p>
            <a:pPr algn="ctr"/>
            <a:r>
              <a:rPr lang="en-GB" sz="3200" dirty="0">
                <a:solidFill>
                  <a:srgbClr val="FF0000"/>
                </a:solidFill>
                <a:latin typeface="Futura-Bold" pitchFamily="2" charset="0"/>
              </a:rPr>
              <a:t>HOW MANY CROWNS DID THE QUEEN WEAR AT HER CORONATION? </a:t>
            </a:r>
          </a:p>
        </p:txBody>
      </p:sp>
      <p:sp>
        <p:nvSpPr>
          <p:cNvPr id="2" name="Oval 1">
            <a:extLst>
              <a:ext uri="{FF2B5EF4-FFF2-40B4-BE49-F238E27FC236}">
                <a16:creationId xmlns:a16="http://schemas.microsoft.com/office/drawing/2014/main" id="{00B0C6A7-82A1-47A9-97FE-C0D971A92833}"/>
              </a:ext>
            </a:extLst>
          </p:cNvPr>
          <p:cNvSpPr/>
          <p:nvPr/>
        </p:nvSpPr>
        <p:spPr>
          <a:xfrm>
            <a:off x="10486417" y="107687"/>
            <a:ext cx="1440000" cy="14400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8" name="Picture 2">
            <a:extLst>
              <a:ext uri="{FF2B5EF4-FFF2-40B4-BE49-F238E27FC236}">
                <a16:creationId xmlns:a16="http://schemas.microsoft.com/office/drawing/2014/main" id="{15F0F9F7-4FE0-40F4-B6C1-7F17D4BF4E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94895" y="139542"/>
            <a:ext cx="1404045" cy="136517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a:extLst>
              <a:ext uri="{FF2B5EF4-FFF2-40B4-BE49-F238E27FC236}">
                <a16:creationId xmlns:a16="http://schemas.microsoft.com/office/drawing/2014/main" id="{DD060960-2A2A-4A07-99F7-B5E7A51BA325}"/>
              </a:ext>
            </a:extLst>
          </p:cNvPr>
          <p:cNvPicPr>
            <a:picLocks noChangeAspect="1"/>
          </p:cNvPicPr>
          <p:nvPr/>
        </p:nvPicPr>
        <p:blipFill>
          <a:blip r:embed="rId5"/>
          <a:stretch>
            <a:fillRect/>
          </a:stretch>
        </p:blipFill>
        <p:spPr>
          <a:xfrm>
            <a:off x="2380295" y="2990131"/>
            <a:ext cx="2448000" cy="2448000"/>
          </a:xfrm>
          <a:prstGeom prst="rect">
            <a:avLst/>
          </a:prstGeom>
        </p:spPr>
      </p:pic>
      <p:sp>
        <p:nvSpPr>
          <p:cNvPr id="25" name="TextBox 24">
            <a:extLst>
              <a:ext uri="{FF2B5EF4-FFF2-40B4-BE49-F238E27FC236}">
                <a16:creationId xmlns:a16="http://schemas.microsoft.com/office/drawing/2014/main" id="{770F9617-9AE9-4967-893A-B5C4E3C90E77}"/>
              </a:ext>
            </a:extLst>
          </p:cNvPr>
          <p:cNvSpPr txBox="1"/>
          <p:nvPr/>
        </p:nvSpPr>
        <p:spPr>
          <a:xfrm>
            <a:off x="2204868" y="5373842"/>
            <a:ext cx="2798854" cy="1015663"/>
          </a:xfrm>
          <a:prstGeom prst="rect">
            <a:avLst/>
          </a:prstGeom>
          <a:noFill/>
        </p:spPr>
        <p:txBody>
          <a:bodyPr wrap="square" rtlCol="0">
            <a:spAutoFit/>
          </a:bodyPr>
          <a:lstStyle/>
          <a:p>
            <a:pPr algn="ctr"/>
            <a:r>
              <a:rPr lang="en-GB" sz="6000" b="1" dirty="0">
                <a:solidFill>
                  <a:srgbClr val="00B050"/>
                </a:solidFill>
                <a:latin typeface="Proxima Nova Rg" panose="02000506030000020004" pitchFamily="50" charset="0"/>
              </a:rPr>
              <a:t>3</a:t>
            </a:r>
          </a:p>
        </p:txBody>
      </p:sp>
      <p:sp>
        <p:nvSpPr>
          <p:cNvPr id="4" name="Rectangle: Rounded Corners 3">
            <a:extLst>
              <a:ext uri="{FF2B5EF4-FFF2-40B4-BE49-F238E27FC236}">
                <a16:creationId xmlns:a16="http://schemas.microsoft.com/office/drawing/2014/main" id="{4742DFDB-BB72-49A8-8478-9170296EBFC9}"/>
              </a:ext>
            </a:extLst>
          </p:cNvPr>
          <p:cNvSpPr/>
          <p:nvPr/>
        </p:nvSpPr>
        <p:spPr>
          <a:xfrm>
            <a:off x="5585606" y="3999945"/>
            <a:ext cx="5083311" cy="1951676"/>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074" name="Picture 2" descr="Crown - Free fashion icons">
            <a:extLst>
              <a:ext uri="{FF2B5EF4-FFF2-40B4-BE49-F238E27FC236}">
                <a16:creationId xmlns:a16="http://schemas.microsoft.com/office/drawing/2014/main" id="{7F6AC263-B391-46DF-8794-43959CF3640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00867" y="3967346"/>
            <a:ext cx="952858" cy="952858"/>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25C92C41-EC18-4DBD-A31B-F15F74C6BBC4}"/>
              </a:ext>
            </a:extLst>
          </p:cNvPr>
          <p:cNvSpPr txBox="1"/>
          <p:nvPr/>
        </p:nvSpPr>
        <p:spPr>
          <a:xfrm>
            <a:off x="6726851" y="4234627"/>
            <a:ext cx="2335773" cy="584775"/>
          </a:xfrm>
          <a:prstGeom prst="rect">
            <a:avLst/>
          </a:prstGeom>
          <a:noFill/>
        </p:spPr>
        <p:txBody>
          <a:bodyPr wrap="square" rtlCol="0">
            <a:spAutoFit/>
          </a:bodyPr>
          <a:lstStyle/>
          <a:p>
            <a:r>
              <a:rPr lang="en-GB" sz="3200" dirty="0">
                <a:solidFill>
                  <a:srgbClr val="FF0000"/>
                </a:solidFill>
                <a:latin typeface="Futura-Bold" pitchFamily="2" charset="0"/>
              </a:rPr>
              <a:t>Fun Fact! </a:t>
            </a:r>
          </a:p>
        </p:txBody>
      </p:sp>
      <p:sp>
        <p:nvSpPr>
          <p:cNvPr id="13" name="TextBox 12">
            <a:extLst>
              <a:ext uri="{FF2B5EF4-FFF2-40B4-BE49-F238E27FC236}">
                <a16:creationId xmlns:a16="http://schemas.microsoft.com/office/drawing/2014/main" id="{9358032E-8303-4C0A-AC63-D22E8CC068D3}"/>
              </a:ext>
            </a:extLst>
          </p:cNvPr>
          <p:cNvSpPr txBox="1"/>
          <p:nvPr/>
        </p:nvSpPr>
        <p:spPr>
          <a:xfrm>
            <a:off x="5903493" y="4899612"/>
            <a:ext cx="4872137" cy="923330"/>
          </a:xfrm>
          <a:prstGeom prst="rect">
            <a:avLst/>
          </a:prstGeom>
          <a:noFill/>
        </p:spPr>
        <p:txBody>
          <a:bodyPr wrap="square" rtlCol="0">
            <a:spAutoFit/>
          </a:bodyPr>
          <a:lstStyle/>
          <a:p>
            <a:r>
              <a:rPr lang="en-GB" dirty="0">
                <a:latin typeface="Proxima Nova Rg" panose="02000506030000020004" pitchFamily="50" charset="0"/>
              </a:rPr>
              <a:t>The Queen wore one crown to arrive in, one crown when she was ‘crowned’ Queen and then a third crown to leave in. </a:t>
            </a:r>
          </a:p>
        </p:txBody>
      </p:sp>
    </p:spTree>
    <p:extLst>
      <p:ext uri="{BB962C8B-B14F-4D97-AF65-F5344CB8AC3E}">
        <p14:creationId xmlns:p14="http://schemas.microsoft.com/office/powerpoint/2010/main" val="3727812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EDAACE0-B4C5-420F-B099-522BE1CF68F1}"/>
              </a:ext>
            </a:extLst>
          </p:cNvPr>
          <p:cNvPicPr>
            <a:picLocks noChangeAspect="1"/>
          </p:cNvPicPr>
          <p:nvPr/>
        </p:nvPicPr>
        <p:blipFill rotWithShape="1">
          <a:blip r:embed="rId2">
            <a:extLst>
              <a:ext uri="{28A0092B-C50C-407E-A947-70E740481C1C}">
                <a14:useLocalDpi xmlns:a14="http://schemas.microsoft.com/office/drawing/2010/main" val="0"/>
              </a:ext>
            </a:extLst>
          </a:blip>
          <a:srcRect l="39495" r="3434"/>
          <a:stretch/>
        </p:blipFill>
        <p:spPr>
          <a:xfrm>
            <a:off x="5233941" y="0"/>
            <a:ext cx="6958059" cy="1668162"/>
          </a:xfrm>
          <a:prstGeom prst="rect">
            <a:avLst/>
          </a:prstGeom>
        </p:spPr>
      </p:pic>
      <p:sp>
        <p:nvSpPr>
          <p:cNvPr id="7" name="Rectangle 6">
            <a:extLst>
              <a:ext uri="{FF2B5EF4-FFF2-40B4-BE49-F238E27FC236}">
                <a16:creationId xmlns:a16="http://schemas.microsoft.com/office/drawing/2014/main" id="{D219CB90-7899-4C91-BBA9-E3D4313CA34A}"/>
              </a:ext>
            </a:extLst>
          </p:cNvPr>
          <p:cNvSpPr/>
          <p:nvPr/>
        </p:nvSpPr>
        <p:spPr>
          <a:xfrm>
            <a:off x="0" y="12307"/>
            <a:ext cx="5233941" cy="1630761"/>
          </a:xfrm>
          <a:prstGeom prst="rect">
            <a:avLst/>
          </a:prstGeom>
          <a:solidFill>
            <a:srgbClr val="B22A2E"/>
          </a:solidFill>
          <a:ln>
            <a:solidFill>
              <a:srgbClr val="B22A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 name="Picture 9" descr="Logo&#10;&#10;Description automatically generated">
            <a:extLst>
              <a:ext uri="{FF2B5EF4-FFF2-40B4-BE49-F238E27FC236}">
                <a16:creationId xmlns:a16="http://schemas.microsoft.com/office/drawing/2014/main" id="{C2CD53F0-5BB4-4EA7-AB75-17B9AD7C488E}"/>
              </a:ext>
            </a:extLst>
          </p:cNvPr>
          <p:cNvPicPr>
            <a:picLocks noChangeAspect="1"/>
          </p:cNvPicPr>
          <p:nvPr/>
        </p:nvPicPr>
        <p:blipFill rotWithShape="1">
          <a:blip r:embed="rId3">
            <a:extLst>
              <a:ext uri="{28A0092B-C50C-407E-A947-70E740481C1C}">
                <a14:useLocalDpi xmlns:a14="http://schemas.microsoft.com/office/drawing/2010/main" val="0"/>
              </a:ext>
            </a:extLst>
          </a:blip>
          <a:srcRect l="8972" r="12175"/>
          <a:stretch/>
        </p:blipFill>
        <p:spPr>
          <a:xfrm>
            <a:off x="172994" y="59561"/>
            <a:ext cx="4639262" cy="1583507"/>
          </a:xfrm>
          <a:prstGeom prst="rect">
            <a:avLst/>
          </a:prstGeom>
        </p:spPr>
      </p:pic>
      <p:sp>
        <p:nvSpPr>
          <p:cNvPr id="2" name="Oval 1">
            <a:extLst>
              <a:ext uri="{FF2B5EF4-FFF2-40B4-BE49-F238E27FC236}">
                <a16:creationId xmlns:a16="http://schemas.microsoft.com/office/drawing/2014/main" id="{00B0C6A7-82A1-47A9-97FE-C0D971A92833}"/>
              </a:ext>
            </a:extLst>
          </p:cNvPr>
          <p:cNvSpPr/>
          <p:nvPr/>
        </p:nvSpPr>
        <p:spPr>
          <a:xfrm>
            <a:off x="10486417" y="107687"/>
            <a:ext cx="1440000" cy="14400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8" name="Picture 2">
            <a:extLst>
              <a:ext uri="{FF2B5EF4-FFF2-40B4-BE49-F238E27FC236}">
                <a16:creationId xmlns:a16="http://schemas.microsoft.com/office/drawing/2014/main" id="{15F0F9F7-4FE0-40F4-B6C1-7F17D4BF4E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94895" y="139542"/>
            <a:ext cx="1404045" cy="1365175"/>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27,973 English Royal Family Stock Photos, Pictures &amp;amp; Royalty-Free Images -  iStock">
            <a:extLst>
              <a:ext uri="{FF2B5EF4-FFF2-40B4-BE49-F238E27FC236}">
                <a16:creationId xmlns:a16="http://schemas.microsoft.com/office/drawing/2014/main" id="{E7EE1A37-0C4D-481A-B4C1-D32CB769E2F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6287" y="1705022"/>
            <a:ext cx="4129724" cy="4129724"/>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Imperial State Crown - Wikipedia">
            <a:extLst>
              <a:ext uri="{FF2B5EF4-FFF2-40B4-BE49-F238E27FC236}">
                <a16:creationId xmlns:a16="http://schemas.microsoft.com/office/drawing/2014/main" id="{19E8DE42-0E84-4388-9E61-1C7A5609209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28609" y="1982911"/>
            <a:ext cx="3406166" cy="3786519"/>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AE80ABFA-F677-4000-98D0-B7CDB4398BFC}"/>
              </a:ext>
            </a:extLst>
          </p:cNvPr>
          <p:cNvSpPr txBox="1"/>
          <p:nvPr/>
        </p:nvSpPr>
        <p:spPr>
          <a:xfrm>
            <a:off x="4278822" y="3075209"/>
            <a:ext cx="3460180" cy="1754326"/>
          </a:xfrm>
          <a:prstGeom prst="rect">
            <a:avLst/>
          </a:prstGeom>
          <a:noFill/>
        </p:spPr>
        <p:txBody>
          <a:bodyPr wrap="square" rtlCol="0">
            <a:spAutoFit/>
          </a:bodyPr>
          <a:lstStyle/>
          <a:p>
            <a:pPr algn="ctr"/>
            <a:r>
              <a:rPr lang="en-GB" sz="3600" dirty="0">
                <a:solidFill>
                  <a:srgbClr val="FF0000"/>
                </a:solidFill>
                <a:latin typeface="Futura-Bold" pitchFamily="2" charset="0"/>
              </a:rPr>
              <a:t>MEET </a:t>
            </a:r>
          </a:p>
          <a:p>
            <a:pPr algn="ctr"/>
            <a:r>
              <a:rPr lang="en-GB" sz="3600" dirty="0">
                <a:solidFill>
                  <a:srgbClr val="FF0000"/>
                </a:solidFill>
                <a:latin typeface="Futura-Bold" pitchFamily="2" charset="0"/>
              </a:rPr>
              <a:t>THE </a:t>
            </a:r>
          </a:p>
          <a:p>
            <a:pPr algn="ctr"/>
            <a:r>
              <a:rPr lang="en-GB" sz="3600" dirty="0">
                <a:solidFill>
                  <a:srgbClr val="FF0000"/>
                </a:solidFill>
                <a:latin typeface="Futura-Bold" pitchFamily="2" charset="0"/>
              </a:rPr>
              <a:t>CROWNS</a:t>
            </a:r>
          </a:p>
        </p:txBody>
      </p:sp>
      <p:sp>
        <p:nvSpPr>
          <p:cNvPr id="17" name="TextBox 16">
            <a:extLst>
              <a:ext uri="{FF2B5EF4-FFF2-40B4-BE49-F238E27FC236}">
                <a16:creationId xmlns:a16="http://schemas.microsoft.com/office/drawing/2014/main" id="{46E4B9A7-608D-4FF7-BAA2-37D820CA69C1}"/>
              </a:ext>
            </a:extLst>
          </p:cNvPr>
          <p:cNvSpPr txBox="1"/>
          <p:nvPr/>
        </p:nvSpPr>
        <p:spPr>
          <a:xfrm>
            <a:off x="497514" y="5834746"/>
            <a:ext cx="4438497" cy="738664"/>
          </a:xfrm>
          <a:prstGeom prst="rect">
            <a:avLst/>
          </a:prstGeom>
          <a:noFill/>
        </p:spPr>
        <p:txBody>
          <a:bodyPr wrap="square">
            <a:spAutoFit/>
          </a:bodyPr>
          <a:lstStyle/>
          <a:p>
            <a:pPr algn="ctr"/>
            <a:r>
              <a:rPr lang="en-GB" sz="2400" dirty="0">
                <a:solidFill>
                  <a:srgbClr val="FF0000"/>
                </a:solidFill>
                <a:latin typeface="Futura-Bold" pitchFamily="2" charset="0"/>
              </a:rPr>
              <a:t>ST EDWARD’S CROWN </a:t>
            </a:r>
            <a:r>
              <a:rPr lang="en-GB" dirty="0">
                <a:solidFill>
                  <a:srgbClr val="FF0000"/>
                </a:solidFill>
                <a:latin typeface="Futura-Bold" pitchFamily="2" charset="0"/>
              </a:rPr>
              <a:t>(CORONATION CROWN)</a:t>
            </a:r>
            <a:endParaRPr lang="en-GB" sz="2400" dirty="0">
              <a:solidFill>
                <a:srgbClr val="FF0000"/>
              </a:solidFill>
              <a:latin typeface="Futura-Bold" pitchFamily="2" charset="0"/>
            </a:endParaRPr>
          </a:p>
        </p:txBody>
      </p:sp>
      <p:sp>
        <p:nvSpPr>
          <p:cNvPr id="18" name="TextBox 17">
            <a:extLst>
              <a:ext uri="{FF2B5EF4-FFF2-40B4-BE49-F238E27FC236}">
                <a16:creationId xmlns:a16="http://schemas.microsoft.com/office/drawing/2014/main" id="{15FA51AF-AEAC-4B3D-9871-2FF891FD04DD}"/>
              </a:ext>
            </a:extLst>
          </p:cNvPr>
          <p:cNvSpPr txBox="1"/>
          <p:nvPr/>
        </p:nvSpPr>
        <p:spPr>
          <a:xfrm>
            <a:off x="7212443" y="5834746"/>
            <a:ext cx="4438497" cy="830997"/>
          </a:xfrm>
          <a:prstGeom prst="rect">
            <a:avLst/>
          </a:prstGeom>
          <a:noFill/>
        </p:spPr>
        <p:txBody>
          <a:bodyPr wrap="square">
            <a:spAutoFit/>
          </a:bodyPr>
          <a:lstStyle/>
          <a:p>
            <a:pPr algn="ctr"/>
            <a:r>
              <a:rPr lang="en-GB" sz="2400" dirty="0">
                <a:solidFill>
                  <a:srgbClr val="FF0000"/>
                </a:solidFill>
                <a:latin typeface="Futura-Bold" pitchFamily="2" charset="0"/>
              </a:rPr>
              <a:t>IMPERIAL STATE</a:t>
            </a:r>
          </a:p>
          <a:p>
            <a:pPr algn="ctr"/>
            <a:r>
              <a:rPr lang="en-GB" sz="2400" dirty="0">
                <a:solidFill>
                  <a:srgbClr val="FF0000"/>
                </a:solidFill>
                <a:latin typeface="Futura-Bold" pitchFamily="2" charset="0"/>
              </a:rPr>
              <a:t> CROWN</a:t>
            </a:r>
          </a:p>
        </p:txBody>
      </p:sp>
    </p:spTree>
    <p:extLst>
      <p:ext uri="{BB962C8B-B14F-4D97-AF65-F5344CB8AC3E}">
        <p14:creationId xmlns:p14="http://schemas.microsoft.com/office/powerpoint/2010/main" val="40796632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EDAACE0-B4C5-420F-B099-522BE1CF68F1}"/>
              </a:ext>
            </a:extLst>
          </p:cNvPr>
          <p:cNvPicPr>
            <a:picLocks noChangeAspect="1"/>
          </p:cNvPicPr>
          <p:nvPr/>
        </p:nvPicPr>
        <p:blipFill rotWithShape="1">
          <a:blip r:embed="rId2">
            <a:extLst>
              <a:ext uri="{28A0092B-C50C-407E-A947-70E740481C1C}">
                <a14:useLocalDpi xmlns:a14="http://schemas.microsoft.com/office/drawing/2010/main" val="0"/>
              </a:ext>
            </a:extLst>
          </a:blip>
          <a:srcRect l="39495" r="3434"/>
          <a:stretch/>
        </p:blipFill>
        <p:spPr>
          <a:xfrm>
            <a:off x="5233941" y="0"/>
            <a:ext cx="6958059" cy="1668162"/>
          </a:xfrm>
          <a:prstGeom prst="rect">
            <a:avLst/>
          </a:prstGeom>
        </p:spPr>
      </p:pic>
      <p:sp>
        <p:nvSpPr>
          <p:cNvPr id="7" name="Rectangle 6">
            <a:extLst>
              <a:ext uri="{FF2B5EF4-FFF2-40B4-BE49-F238E27FC236}">
                <a16:creationId xmlns:a16="http://schemas.microsoft.com/office/drawing/2014/main" id="{D219CB90-7899-4C91-BBA9-E3D4313CA34A}"/>
              </a:ext>
            </a:extLst>
          </p:cNvPr>
          <p:cNvSpPr/>
          <p:nvPr/>
        </p:nvSpPr>
        <p:spPr>
          <a:xfrm>
            <a:off x="0" y="12307"/>
            <a:ext cx="5233941" cy="1630761"/>
          </a:xfrm>
          <a:prstGeom prst="rect">
            <a:avLst/>
          </a:prstGeom>
          <a:solidFill>
            <a:srgbClr val="B22A2E"/>
          </a:solidFill>
          <a:ln>
            <a:solidFill>
              <a:srgbClr val="B22A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 name="Picture 9" descr="Logo&#10;&#10;Description automatically generated">
            <a:extLst>
              <a:ext uri="{FF2B5EF4-FFF2-40B4-BE49-F238E27FC236}">
                <a16:creationId xmlns:a16="http://schemas.microsoft.com/office/drawing/2014/main" id="{C2CD53F0-5BB4-4EA7-AB75-17B9AD7C488E}"/>
              </a:ext>
            </a:extLst>
          </p:cNvPr>
          <p:cNvPicPr>
            <a:picLocks noChangeAspect="1"/>
          </p:cNvPicPr>
          <p:nvPr/>
        </p:nvPicPr>
        <p:blipFill rotWithShape="1">
          <a:blip r:embed="rId3">
            <a:extLst>
              <a:ext uri="{28A0092B-C50C-407E-A947-70E740481C1C}">
                <a14:useLocalDpi xmlns:a14="http://schemas.microsoft.com/office/drawing/2010/main" val="0"/>
              </a:ext>
            </a:extLst>
          </a:blip>
          <a:srcRect l="8972" r="12175"/>
          <a:stretch/>
        </p:blipFill>
        <p:spPr>
          <a:xfrm>
            <a:off x="172994" y="59561"/>
            <a:ext cx="4639262" cy="1583507"/>
          </a:xfrm>
          <a:prstGeom prst="rect">
            <a:avLst/>
          </a:prstGeom>
        </p:spPr>
      </p:pic>
      <p:sp>
        <p:nvSpPr>
          <p:cNvPr id="11" name="TextBox 10">
            <a:extLst>
              <a:ext uri="{FF2B5EF4-FFF2-40B4-BE49-F238E27FC236}">
                <a16:creationId xmlns:a16="http://schemas.microsoft.com/office/drawing/2014/main" id="{AE80ABFA-F677-4000-98D0-B7CDB4398BFC}"/>
              </a:ext>
            </a:extLst>
          </p:cNvPr>
          <p:cNvSpPr txBox="1"/>
          <p:nvPr/>
        </p:nvSpPr>
        <p:spPr>
          <a:xfrm>
            <a:off x="872334" y="2019464"/>
            <a:ext cx="10447331" cy="1077218"/>
          </a:xfrm>
          <a:prstGeom prst="rect">
            <a:avLst/>
          </a:prstGeom>
          <a:noFill/>
        </p:spPr>
        <p:txBody>
          <a:bodyPr wrap="square" rtlCol="0">
            <a:spAutoFit/>
          </a:bodyPr>
          <a:lstStyle/>
          <a:p>
            <a:pPr algn="ctr"/>
            <a:r>
              <a:rPr lang="en-GB" sz="3200" dirty="0">
                <a:solidFill>
                  <a:srgbClr val="FF0000"/>
                </a:solidFill>
                <a:latin typeface="Futura-Bold" pitchFamily="2" charset="0"/>
              </a:rPr>
              <a:t>HOW MANY TIMES HAS THE QUEEN WORN      ST EDWARD’S CROWN?</a:t>
            </a:r>
          </a:p>
        </p:txBody>
      </p:sp>
      <p:sp>
        <p:nvSpPr>
          <p:cNvPr id="2" name="Oval 1">
            <a:extLst>
              <a:ext uri="{FF2B5EF4-FFF2-40B4-BE49-F238E27FC236}">
                <a16:creationId xmlns:a16="http://schemas.microsoft.com/office/drawing/2014/main" id="{00B0C6A7-82A1-47A9-97FE-C0D971A92833}"/>
              </a:ext>
            </a:extLst>
          </p:cNvPr>
          <p:cNvSpPr/>
          <p:nvPr/>
        </p:nvSpPr>
        <p:spPr>
          <a:xfrm>
            <a:off x="10486417" y="107687"/>
            <a:ext cx="1440000" cy="14400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8" name="Picture 2">
            <a:extLst>
              <a:ext uri="{FF2B5EF4-FFF2-40B4-BE49-F238E27FC236}">
                <a16:creationId xmlns:a16="http://schemas.microsoft.com/office/drawing/2014/main" id="{15F0F9F7-4FE0-40F4-B6C1-7F17D4BF4E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94895" y="139542"/>
            <a:ext cx="1404045" cy="136517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85277570-BF64-4699-A303-BB8B94AA3D3C}"/>
              </a:ext>
            </a:extLst>
          </p:cNvPr>
          <p:cNvPicPr>
            <a:picLocks noChangeAspect="1"/>
          </p:cNvPicPr>
          <p:nvPr/>
        </p:nvPicPr>
        <p:blipFill>
          <a:blip r:embed="rId5"/>
          <a:stretch>
            <a:fillRect/>
          </a:stretch>
        </p:blipFill>
        <p:spPr>
          <a:xfrm>
            <a:off x="493930" y="3009951"/>
            <a:ext cx="2447856" cy="2447856"/>
          </a:xfrm>
          <a:prstGeom prst="rect">
            <a:avLst/>
          </a:prstGeom>
        </p:spPr>
      </p:pic>
      <p:pic>
        <p:nvPicPr>
          <p:cNvPr id="9" name="Picture 8">
            <a:extLst>
              <a:ext uri="{FF2B5EF4-FFF2-40B4-BE49-F238E27FC236}">
                <a16:creationId xmlns:a16="http://schemas.microsoft.com/office/drawing/2014/main" id="{41C2DE8A-D776-4415-B97D-C10E0D953749}"/>
              </a:ext>
            </a:extLst>
          </p:cNvPr>
          <p:cNvPicPr>
            <a:picLocks noChangeAspect="1"/>
          </p:cNvPicPr>
          <p:nvPr/>
        </p:nvPicPr>
        <p:blipFill>
          <a:blip r:embed="rId6"/>
          <a:stretch>
            <a:fillRect/>
          </a:stretch>
        </p:blipFill>
        <p:spPr>
          <a:xfrm>
            <a:off x="3134418" y="3009879"/>
            <a:ext cx="2448000" cy="2448000"/>
          </a:xfrm>
          <a:prstGeom prst="rect">
            <a:avLst/>
          </a:prstGeom>
        </p:spPr>
      </p:pic>
      <p:pic>
        <p:nvPicPr>
          <p:cNvPr id="19" name="Picture 18">
            <a:extLst>
              <a:ext uri="{FF2B5EF4-FFF2-40B4-BE49-F238E27FC236}">
                <a16:creationId xmlns:a16="http://schemas.microsoft.com/office/drawing/2014/main" id="{DD060960-2A2A-4A07-99F7-B5E7A51BA325}"/>
              </a:ext>
            </a:extLst>
          </p:cNvPr>
          <p:cNvPicPr>
            <a:picLocks noChangeAspect="1"/>
          </p:cNvPicPr>
          <p:nvPr/>
        </p:nvPicPr>
        <p:blipFill>
          <a:blip r:embed="rId7"/>
          <a:stretch>
            <a:fillRect/>
          </a:stretch>
        </p:blipFill>
        <p:spPr>
          <a:xfrm>
            <a:off x="5775050" y="3009879"/>
            <a:ext cx="2448000" cy="2448000"/>
          </a:xfrm>
          <a:prstGeom prst="rect">
            <a:avLst/>
          </a:prstGeom>
        </p:spPr>
      </p:pic>
      <p:sp>
        <p:nvSpPr>
          <p:cNvPr id="21" name="TextBox 20">
            <a:extLst>
              <a:ext uri="{FF2B5EF4-FFF2-40B4-BE49-F238E27FC236}">
                <a16:creationId xmlns:a16="http://schemas.microsoft.com/office/drawing/2014/main" id="{EC8A56F5-CACE-4E12-9B81-B3551C8D7FEF}"/>
              </a:ext>
            </a:extLst>
          </p:cNvPr>
          <p:cNvSpPr txBox="1"/>
          <p:nvPr/>
        </p:nvSpPr>
        <p:spPr>
          <a:xfrm>
            <a:off x="609372" y="5316644"/>
            <a:ext cx="2160000" cy="707886"/>
          </a:xfrm>
          <a:prstGeom prst="rect">
            <a:avLst/>
          </a:prstGeom>
          <a:noFill/>
        </p:spPr>
        <p:txBody>
          <a:bodyPr wrap="square" rtlCol="0">
            <a:spAutoFit/>
          </a:bodyPr>
          <a:lstStyle/>
          <a:p>
            <a:pPr algn="ctr"/>
            <a:r>
              <a:rPr lang="en-GB" sz="2000" b="1" dirty="0">
                <a:solidFill>
                  <a:srgbClr val="FF0000"/>
                </a:solidFill>
                <a:latin typeface="Proxima Nova Rg" panose="02000506030000020004" pitchFamily="50" charset="0"/>
              </a:rPr>
              <a:t>ONLY EVER ONCE</a:t>
            </a:r>
          </a:p>
        </p:txBody>
      </p:sp>
      <p:sp>
        <p:nvSpPr>
          <p:cNvPr id="24" name="TextBox 23">
            <a:extLst>
              <a:ext uri="{FF2B5EF4-FFF2-40B4-BE49-F238E27FC236}">
                <a16:creationId xmlns:a16="http://schemas.microsoft.com/office/drawing/2014/main" id="{5B1D8D18-51E4-4EE4-916B-66C737E0004B}"/>
              </a:ext>
            </a:extLst>
          </p:cNvPr>
          <p:cNvSpPr txBox="1"/>
          <p:nvPr/>
        </p:nvSpPr>
        <p:spPr>
          <a:xfrm>
            <a:off x="3275172" y="5162755"/>
            <a:ext cx="2160000" cy="1015663"/>
          </a:xfrm>
          <a:prstGeom prst="rect">
            <a:avLst/>
          </a:prstGeom>
          <a:noFill/>
        </p:spPr>
        <p:txBody>
          <a:bodyPr wrap="square" rtlCol="0">
            <a:spAutoFit/>
          </a:bodyPr>
          <a:lstStyle/>
          <a:p>
            <a:pPr algn="ctr"/>
            <a:r>
              <a:rPr lang="en-GB" sz="2000" b="1" dirty="0">
                <a:solidFill>
                  <a:srgbClr val="0070C0"/>
                </a:solidFill>
                <a:latin typeface="Proxima Nova Rg" panose="02000506030000020004" pitchFamily="50" charset="0"/>
              </a:rPr>
              <a:t>ONCE A YEAR ON HER CORONATION DATE</a:t>
            </a:r>
          </a:p>
        </p:txBody>
      </p:sp>
      <p:sp>
        <p:nvSpPr>
          <p:cNvPr id="25" name="TextBox 24">
            <a:extLst>
              <a:ext uri="{FF2B5EF4-FFF2-40B4-BE49-F238E27FC236}">
                <a16:creationId xmlns:a16="http://schemas.microsoft.com/office/drawing/2014/main" id="{770F9617-9AE9-4967-893A-B5C4E3C90E77}"/>
              </a:ext>
            </a:extLst>
          </p:cNvPr>
          <p:cNvSpPr txBox="1"/>
          <p:nvPr/>
        </p:nvSpPr>
        <p:spPr>
          <a:xfrm>
            <a:off x="5915804" y="5321373"/>
            <a:ext cx="2160000" cy="707886"/>
          </a:xfrm>
          <a:prstGeom prst="rect">
            <a:avLst/>
          </a:prstGeom>
          <a:noFill/>
        </p:spPr>
        <p:txBody>
          <a:bodyPr wrap="square" rtlCol="0">
            <a:spAutoFit/>
          </a:bodyPr>
          <a:lstStyle/>
          <a:p>
            <a:pPr algn="ctr"/>
            <a:r>
              <a:rPr lang="en-GB" sz="2000" b="1" dirty="0">
                <a:solidFill>
                  <a:srgbClr val="00B050"/>
                </a:solidFill>
                <a:latin typeface="Proxima Nova Rg" panose="02000506030000020004" pitchFamily="50" charset="0"/>
              </a:rPr>
              <a:t>EVERY NIGHT TO BED</a:t>
            </a:r>
          </a:p>
        </p:txBody>
      </p:sp>
      <p:pic>
        <p:nvPicPr>
          <p:cNvPr id="14" name="Picture 2" descr="27,973 English Royal Family Stock Photos, Pictures &amp;amp; Royalty-Free Images -  iStock">
            <a:extLst>
              <a:ext uri="{FF2B5EF4-FFF2-40B4-BE49-F238E27FC236}">
                <a16:creationId xmlns:a16="http://schemas.microsoft.com/office/drawing/2014/main" id="{D000BA2F-6B3E-4433-97CA-7B730A2A9FBC}"/>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13831" r="20041"/>
          <a:stretch/>
        </p:blipFill>
        <p:spPr bwMode="auto">
          <a:xfrm>
            <a:off x="8966696" y="2622654"/>
            <a:ext cx="2686355" cy="40623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75576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EDAACE0-B4C5-420F-B099-522BE1CF68F1}"/>
              </a:ext>
            </a:extLst>
          </p:cNvPr>
          <p:cNvPicPr>
            <a:picLocks noChangeAspect="1"/>
          </p:cNvPicPr>
          <p:nvPr/>
        </p:nvPicPr>
        <p:blipFill rotWithShape="1">
          <a:blip r:embed="rId2">
            <a:extLst>
              <a:ext uri="{28A0092B-C50C-407E-A947-70E740481C1C}">
                <a14:useLocalDpi xmlns:a14="http://schemas.microsoft.com/office/drawing/2010/main" val="0"/>
              </a:ext>
            </a:extLst>
          </a:blip>
          <a:srcRect l="39495" r="3434"/>
          <a:stretch/>
        </p:blipFill>
        <p:spPr>
          <a:xfrm>
            <a:off x="5233941" y="0"/>
            <a:ext cx="6958059" cy="1668162"/>
          </a:xfrm>
          <a:prstGeom prst="rect">
            <a:avLst/>
          </a:prstGeom>
        </p:spPr>
      </p:pic>
      <p:sp>
        <p:nvSpPr>
          <p:cNvPr id="7" name="Rectangle 6">
            <a:extLst>
              <a:ext uri="{FF2B5EF4-FFF2-40B4-BE49-F238E27FC236}">
                <a16:creationId xmlns:a16="http://schemas.microsoft.com/office/drawing/2014/main" id="{D219CB90-7899-4C91-BBA9-E3D4313CA34A}"/>
              </a:ext>
            </a:extLst>
          </p:cNvPr>
          <p:cNvSpPr/>
          <p:nvPr/>
        </p:nvSpPr>
        <p:spPr>
          <a:xfrm>
            <a:off x="0" y="12307"/>
            <a:ext cx="5233941" cy="1630761"/>
          </a:xfrm>
          <a:prstGeom prst="rect">
            <a:avLst/>
          </a:prstGeom>
          <a:solidFill>
            <a:srgbClr val="B22A2E"/>
          </a:solidFill>
          <a:ln>
            <a:solidFill>
              <a:srgbClr val="B22A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 name="Picture 9" descr="Logo&#10;&#10;Description automatically generated">
            <a:extLst>
              <a:ext uri="{FF2B5EF4-FFF2-40B4-BE49-F238E27FC236}">
                <a16:creationId xmlns:a16="http://schemas.microsoft.com/office/drawing/2014/main" id="{C2CD53F0-5BB4-4EA7-AB75-17B9AD7C488E}"/>
              </a:ext>
            </a:extLst>
          </p:cNvPr>
          <p:cNvPicPr>
            <a:picLocks noChangeAspect="1"/>
          </p:cNvPicPr>
          <p:nvPr/>
        </p:nvPicPr>
        <p:blipFill rotWithShape="1">
          <a:blip r:embed="rId3">
            <a:extLst>
              <a:ext uri="{28A0092B-C50C-407E-A947-70E740481C1C}">
                <a14:useLocalDpi xmlns:a14="http://schemas.microsoft.com/office/drawing/2010/main" val="0"/>
              </a:ext>
            </a:extLst>
          </a:blip>
          <a:srcRect l="8972" r="12175"/>
          <a:stretch/>
        </p:blipFill>
        <p:spPr>
          <a:xfrm>
            <a:off x="172994" y="59561"/>
            <a:ext cx="4639262" cy="1583507"/>
          </a:xfrm>
          <a:prstGeom prst="rect">
            <a:avLst/>
          </a:prstGeom>
        </p:spPr>
      </p:pic>
      <p:sp>
        <p:nvSpPr>
          <p:cNvPr id="11" name="TextBox 10">
            <a:extLst>
              <a:ext uri="{FF2B5EF4-FFF2-40B4-BE49-F238E27FC236}">
                <a16:creationId xmlns:a16="http://schemas.microsoft.com/office/drawing/2014/main" id="{AE80ABFA-F677-4000-98D0-B7CDB4398BFC}"/>
              </a:ext>
            </a:extLst>
          </p:cNvPr>
          <p:cNvSpPr txBox="1"/>
          <p:nvPr/>
        </p:nvSpPr>
        <p:spPr>
          <a:xfrm>
            <a:off x="872334" y="2019464"/>
            <a:ext cx="10447331" cy="1077218"/>
          </a:xfrm>
          <a:prstGeom prst="rect">
            <a:avLst/>
          </a:prstGeom>
          <a:noFill/>
        </p:spPr>
        <p:txBody>
          <a:bodyPr wrap="square" rtlCol="0">
            <a:spAutoFit/>
          </a:bodyPr>
          <a:lstStyle/>
          <a:p>
            <a:pPr algn="ctr"/>
            <a:r>
              <a:rPr lang="en-GB" sz="3200" dirty="0">
                <a:solidFill>
                  <a:srgbClr val="FF0000"/>
                </a:solidFill>
                <a:latin typeface="Futura-Bold" pitchFamily="2" charset="0"/>
              </a:rPr>
              <a:t>HOW MANY TIMES HAS THE QUEEN WORN     ST EDWARD’S CROWN?</a:t>
            </a:r>
          </a:p>
        </p:txBody>
      </p:sp>
      <p:sp>
        <p:nvSpPr>
          <p:cNvPr id="2" name="Oval 1">
            <a:extLst>
              <a:ext uri="{FF2B5EF4-FFF2-40B4-BE49-F238E27FC236}">
                <a16:creationId xmlns:a16="http://schemas.microsoft.com/office/drawing/2014/main" id="{00B0C6A7-82A1-47A9-97FE-C0D971A92833}"/>
              </a:ext>
            </a:extLst>
          </p:cNvPr>
          <p:cNvSpPr/>
          <p:nvPr/>
        </p:nvSpPr>
        <p:spPr>
          <a:xfrm>
            <a:off x="10486417" y="107687"/>
            <a:ext cx="1440000" cy="14400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8" name="Picture 2">
            <a:extLst>
              <a:ext uri="{FF2B5EF4-FFF2-40B4-BE49-F238E27FC236}">
                <a16:creationId xmlns:a16="http://schemas.microsoft.com/office/drawing/2014/main" id="{15F0F9F7-4FE0-40F4-B6C1-7F17D4BF4E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94895" y="139542"/>
            <a:ext cx="1404045" cy="136517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Rounded Corners 3">
            <a:extLst>
              <a:ext uri="{FF2B5EF4-FFF2-40B4-BE49-F238E27FC236}">
                <a16:creationId xmlns:a16="http://schemas.microsoft.com/office/drawing/2014/main" id="{4742DFDB-BB72-49A8-8478-9170296EBFC9}"/>
              </a:ext>
            </a:extLst>
          </p:cNvPr>
          <p:cNvSpPr/>
          <p:nvPr/>
        </p:nvSpPr>
        <p:spPr>
          <a:xfrm>
            <a:off x="5585606" y="3999945"/>
            <a:ext cx="5083311" cy="1951676"/>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074" name="Picture 2" descr="Crown - Free fashion icons">
            <a:extLst>
              <a:ext uri="{FF2B5EF4-FFF2-40B4-BE49-F238E27FC236}">
                <a16:creationId xmlns:a16="http://schemas.microsoft.com/office/drawing/2014/main" id="{7F6AC263-B391-46DF-8794-43959CF3640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00867" y="3967346"/>
            <a:ext cx="952858" cy="952858"/>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25C92C41-EC18-4DBD-A31B-F15F74C6BBC4}"/>
              </a:ext>
            </a:extLst>
          </p:cNvPr>
          <p:cNvSpPr txBox="1"/>
          <p:nvPr/>
        </p:nvSpPr>
        <p:spPr>
          <a:xfrm>
            <a:off x="6726851" y="4234627"/>
            <a:ext cx="2335773" cy="584775"/>
          </a:xfrm>
          <a:prstGeom prst="rect">
            <a:avLst/>
          </a:prstGeom>
          <a:noFill/>
        </p:spPr>
        <p:txBody>
          <a:bodyPr wrap="square" rtlCol="0">
            <a:spAutoFit/>
          </a:bodyPr>
          <a:lstStyle/>
          <a:p>
            <a:r>
              <a:rPr lang="en-GB" sz="3200" dirty="0">
                <a:solidFill>
                  <a:srgbClr val="FF0000"/>
                </a:solidFill>
                <a:latin typeface="Futura-Bold" pitchFamily="2" charset="0"/>
              </a:rPr>
              <a:t>Fun Fact! </a:t>
            </a:r>
          </a:p>
        </p:txBody>
      </p:sp>
      <p:sp>
        <p:nvSpPr>
          <p:cNvPr id="13" name="TextBox 12">
            <a:extLst>
              <a:ext uri="{FF2B5EF4-FFF2-40B4-BE49-F238E27FC236}">
                <a16:creationId xmlns:a16="http://schemas.microsoft.com/office/drawing/2014/main" id="{9358032E-8303-4C0A-AC63-D22E8CC068D3}"/>
              </a:ext>
            </a:extLst>
          </p:cNvPr>
          <p:cNvSpPr txBox="1"/>
          <p:nvPr/>
        </p:nvSpPr>
        <p:spPr>
          <a:xfrm>
            <a:off x="5903494" y="4899612"/>
            <a:ext cx="4591402" cy="923330"/>
          </a:xfrm>
          <a:prstGeom prst="rect">
            <a:avLst/>
          </a:prstGeom>
          <a:noFill/>
        </p:spPr>
        <p:txBody>
          <a:bodyPr wrap="square" rtlCol="0">
            <a:spAutoFit/>
          </a:bodyPr>
          <a:lstStyle/>
          <a:p>
            <a:r>
              <a:rPr lang="en-GB" dirty="0">
                <a:latin typeface="Proxima Nova Rg" panose="02000506030000020004" pitchFamily="50" charset="0"/>
              </a:rPr>
              <a:t>The only time St Edward’s Crown is used, is to crown the King or Queen. The Queen therefore hasn’t worn it since! </a:t>
            </a:r>
          </a:p>
        </p:txBody>
      </p:sp>
      <p:pic>
        <p:nvPicPr>
          <p:cNvPr id="14" name="Picture 13">
            <a:extLst>
              <a:ext uri="{FF2B5EF4-FFF2-40B4-BE49-F238E27FC236}">
                <a16:creationId xmlns:a16="http://schemas.microsoft.com/office/drawing/2014/main" id="{F140BD7E-FE36-4298-84D6-A3398D04B491}"/>
              </a:ext>
            </a:extLst>
          </p:cNvPr>
          <p:cNvPicPr>
            <a:picLocks noChangeAspect="1"/>
          </p:cNvPicPr>
          <p:nvPr/>
        </p:nvPicPr>
        <p:blipFill>
          <a:blip r:embed="rId6"/>
          <a:stretch>
            <a:fillRect/>
          </a:stretch>
        </p:blipFill>
        <p:spPr>
          <a:xfrm>
            <a:off x="2072766" y="3096682"/>
            <a:ext cx="2447856" cy="2447856"/>
          </a:xfrm>
          <a:prstGeom prst="rect">
            <a:avLst/>
          </a:prstGeom>
        </p:spPr>
      </p:pic>
      <p:sp>
        <p:nvSpPr>
          <p:cNvPr id="15" name="TextBox 14">
            <a:extLst>
              <a:ext uri="{FF2B5EF4-FFF2-40B4-BE49-F238E27FC236}">
                <a16:creationId xmlns:a16="http://schemas.microsoft.com/office/drawing/2014/main" id="{6E30A5E9-AD28-4314-B3D3-EF07A80A6870}"/>
              </a:ext>
            </a:extLst>
          </p:cNvPr>
          <p:cNvSpPr txBox="1"/>
          <p:nvPr/>
        </p:nvSpPr>
        <p:spPr>
          <a:xfrm>
            <a:off x="2188208" y="5403375"/>
            <a:ext cx="2160000" cy="707886"/>
          </a:xfrm>
          <a:prstGeom prst="rect">
            <a:avLst/>
          </a:prstGeom>
          <a:noFill/>
        </p:spPr>
        <p:txBody>
          <a:bodyPr wrap="square" rtlCol="0">
            <a:spAutoFit/>
          </a:bodyPr>
          <a:lstStyle/>
          <a:p>
            <a:pPr algn="ctr"/>
            <a:r>
              <a:rPr lang="en-GB" sz="2000" b="1" dirty="0">
                <a:solidFill>
                  <a:srgbClr val="FF0000"/>
                </a:solidFill>
                <a:latin typeface="Proxima Nova Rg" panose="02000506030000020004" pitchFamily="50" charset="0"/>
              </a:rPr>
              <a:t>ONLY EVER ONCE</a:t>
            </a:r>
          </a:p>
        </p:txBody>
      </p:sp>
    </p:spTree>
    <p:extLst>
      <p:ext uri="{BB962C8B-B14F-4D97-AF65-F5344CB8AC3E}">
        <p14:creationId xmlns:p14="http://schemas.microsoft.com/office/powerpoint/2010/main" val="20730314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EDAACE0-B4C5-420F-B099-522BE1CF68F1}"/>
              </a:ext>
            </a:extLst>
          </p:cNvPr>
          <p:cNvPicPr>
            <a:picLocks noChangeAspect="1"/>
          </p:cNvPicPr>
          <p:nvPr/>
        </p:nvPicPr>
        <p:blipFill rotWithShape="1">
          <a:blip r:embed="rId2">
            <a:extLst>
              <a:ext uri="{28A0092B-C50C-407E-A947-70E740481C1C}">
                <a14:useLocalDpi xmlns:a14="http://schemas.microsoft.com/office/drawing/2010/main" val="0"/>
              </a:ext>
            </a:extLst>
          </a:blip>
          <a:srcRect l="39495" r="3434"/>
          <a:stretch/>
        </p:blipFill>
        <p:spPr>
          <a:xfrm>
            <a:off x="5233941" y="0"/>
            <a:ext cx="6958059" cy="1668162"/>
          </a:xfrm>
          <a:prstGeom prst="rect">
            <a:avLst/>
          </a:prstGeom>
        </p:spPr>
      </p:pic>
      <p:sp>
        <p:nvSpPr>
          <p:cNvPr id="7" name="Rectangle 6">
            <a:extLst>
              <a:ext uri="{FF2B5EF4-FFF2-40B4-BE49-F238E27FC236}">
                <a16:creationId xmlns:a16="http://schemas.microsoft.com/office/drawing/2014/main" id="{D219CB90-7899-4C91-BBA9-E3D4313CA34A}"/>
              </a:ext>
            </a:extLst>
          </p:cNvPr>
          <p:cNvSpPr/>
          <p:nvPr/>
        </p:nvSpPr>
        <p:spPr>
          <a:xfrm>
            <a:off x="0" y="12307"/>
            <a:ext cx="5233941" cy="1630761"/>
          </a:xfrm>
          <a:prstGeom prst="rect">
            <a:avLst/>
          </a:prstGeom>
          <a:solidFill>
            <a:srgbClr val="B22A2E"/>
          </a:solidFill>
          <a:ln>
            <a:solidFill>
              <a:srgbClr val="B22A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 name="Picture 9" descr="Logo&#10;&#10;Description automatically generated">
            <a:extLst>
              <a:ext uri="{FF2B5EF4-FFF2-40B4-BE49-F238E27FC236}">
                <a16:creationId xmlns:a16="http://schemas.microsoft.com/office/drawing/2014/main" id="{C2CD53F0-5BB4-4EA7-AB75-17B9AD7C488E}"/>
              </a:ext>
            </a:extLst>
          </p:cNvPr>
          <p:cNvPicPr>
            <a:picLocks noChangeAspect="1"/>
          </p:cNvPicPr>
          <p:nvPr/>
        </p:nvPicPr>
        <p:blipFill rotWithShape="1">
          <a:blip r:embed="rId3">
            <a:extLst>
              <a:ext uri="{28A0092B-C50C-407E-A947-70E740481C1C}">
                <a14:useLocalDpi xmlns:a14="http://schemas.microsoft.com/office/drawing/2010/main" val="0"/>
              </a:ext>
            </a:extLst>
          </a:blip>
          <a:srcRect l="8972" r="12175"/>
          <a:stretch/>
        </p:blipFill>
        <p:spPr>
          <a:xfrm>
            <a:off x="172994" y="59561"/>
            <a:ext cx="4639262" cy="1583507"/>
          </a:xfrm>
          <a:prstGeom prst="rect">
            <a:avLst/>
          </a:prstGeom>
        </p:spPr>
      </p:pic>
      <p:sp>
        <p:nvSpPr>
          <p:cNvPr id="11" name="TextBox 10">
            <a:extLst>
              <a:ext uri="{FF2B5EF4-FFF2-40B4-BE49-F238E27FC236}">
                <a16:creationId xmlns:a16="http://schemas.microsoft.com/office/drawing/2014/main" id="{AE80ABFA-F677-4000-98D0-B7CDB4398BFC}"/>
              </a:ext>
            </a:extLst>
          </p:cNvPr>
          <p:cNvSpPr txBox="1"/>
          <p:nvPr/>
        </p:nvSpPr>
        <p:spPr>
          <a:xfrm>
            <a:off x="872334" y="2019464"/>
            <a:ext cx="10447331" cy="1077218"/>
          </a:xfrm>
          <a:prstGeom prst="rect">
            <a:avLst/>
          </a:prstGeom>
          <a:noFill/>
        </p:spPr>
        <p:txBody>
          <a:bodyPr wrap="square" rtlCol="0">
            <a:spAutoFit/>
          </a:bodyPr>
          <a:lstStyle/>
          <a:p>
            <a:pPr algn="ctr"/>
            <a:r>
              <a:rPr lang="en-GB" sz="3200" dirty="0">
                <a:solidFill>
                  <a:srgbClr val="FF0000"/>
                </a:solidFill>
                <a:latin typeface="Futura-Bold" pitchFamily="2" charset="0"/>
              </a:rPr>
              <a:t>WHAT MATERIAL IS ST EDWARD’S CROWN  MADE FROM?</a:t>
            </a:r>
          </a:p>
        </p:txBody>
      </p:sp>
      <p:sp>
        <p:nvSpPr>
          <p:cNvPr id="2" name="Oval 1">
            <a:extLst>
              <a:ext uri="{FF2B5EF4-FFF2-40B4-BE49-F238E27FC236}">
                <a16:creationId xmlns:a16="http://schemas.microsoft.com/office/drawing/2014/main" id="{00B0C6A7-82A1-47A9-97FE-C0D971A92833}"/>
              </a:ext>
            </a:extLst>
          </p:cNvPr>
          <p:cNvSpPr/>
          <p:nvPr/>
        </p:nvSpPr>
        <p:spPr>
          <a:xfrm>
            <a:off x="10486417" y="107687"/>
            <a:ext cx="1440000" cy="14400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8" name="Picture 2">
            <a:extLst>
              <a:ext uri="{FF2B5EF4-FFF2-40B4-BE49-F238E27FC236}">
                <a16:creationId xmlns:a16="http://schemas.microsoft.com/office/drawing/2014/main" id="{15F0F9F7-4FE0-40F4-B6C1-7F17D4BF4E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94895" y="139542"/>
            <a:ext cx="1404045" cy="136517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85277570-BF64-4699-A303-BB8B94AA3D3C}"/>
              </a:ext>
            </a:extLst>
          </p:cNvPr>
          <p:cNvPicPr>
            <a:picLocks noChangeAspect="1"/>
          </p:cNvPicPr>
          <p:nvPr/>
        </p:nvPicPr>
        <p:blipFill>
          <a:blip r:embed="rId5"/>
          <a:stretch>
            <a:fillRect/>
          </a:stretch>
        </p:blipFill>
        <p:spPr>
          <a:xfrm>
            <a:off x="493930" y="3009951"/>
            <a:ext cx="2447856" cy="2447856"/>
          </a:xfrm>
          <a:prstGeom prst="rect">
            <a:avLst/>
          </a:prstGeom>
        </p:spPr>
      </p:pic>
      <p:pic>
        <p:nvPicPr>
          <p:cNvPr id="9" name="Picture 8">
            <a:extLst>
              <a:ext uri="{FF2B5EF4-FFF2-40B4-BE49-F238E27FC236}">
                <a16:creationId xmlns:a16="http://schemas.microsoft.com/office/drawing/2014/main" id="{41C2DE8A-D776-4415-B97D-C10E0D953749}"/>
              </a:ext>
            </a:extLst>
          </p:cNvPr>
          <p:cNvPicPr>
            <a:picLocks noChangeAspect="1"/>
          </p:cNvPicPr>
          <p:nvPr/>
        </p:nvPicPr>
        <p:blipFill>
          <a:blip r:embed="rId6"/>
          <a:stretch>
            <a:fillRect/>
          </a:stretch>
        </p:blipFill>
        <p:spPr>
          <a:xfrm>
            <a:off x="3134418" y="3009879"/>
            <a:ext cx="2448000" cy="2448000"/>
          </a:xfrm>
          <a:prstGeom prst="rect">
            <a:avLst/>
          </a:prstGeom>
        </p:spPr>
      </p:pic>
      <p:pic>
        <p:nvPicPr>
          <p:cNvPr id="19" name="Picture 18">
            <a:extLst>
              <a:ext uri="{FF2B5EF4-FFF2-40B4-BE49-F238E27FC236}">
                <a16:creationId xmlns:a16="http://schemas.microsoft.com/office/drawing/2014/main" id="{DD060960-2A2A-4A07-99F7-B5E7A51BA325}"/>
              </a:ext>
            </a:extLst>
          </p:cNvPr>
          <p:cNvPicPr>
            <a:picLocks noChangeAspect="1"/>
          </p:cNvPicPr>
          <p:nvPr/>
        </p:nvPicPr>
        <p:blipFill>
          <a:blip r:embed="rId7"/>
          <a:stretch>
            <a:fillRect/>
          </a:stretch>
        </p:blipFill>
        <p:spPr>
          <a:xfrm>
            <a:off x="5775050" y="3009879"/>
            <a:ext cx="2448000" cy="2448000"/>
          </a:xfrm>
          <a:prstGeom prst="rect">
            <a:avLst/>
          </a:prstGeom>
        </p:spPr>
      </p:pic>
      <p:sp>
        <p:nvSpPr>
          <p:cNvPr id="21" name="TextBox 20">
            <a:extLst>
              <a:ext uri="{FF2B5EF4-FFF2-40B4-BE49-F238E27FC236}">
                <a16:creationId xmlns:a16="http://schemas.microsoft.com/office/drawing/2014/main" id="{EC8A56F5-CACE-4E12-9B81-B3551C8D7FEF}"/>
              </a:ext>
            </a:extLst>
          </p:cNvPr>
          <p:cNvSpPr txBox="1"/>
          <p:nvPr/>
        </p:nvSpPr>
        <p:spPr>
          <a:xfrm>
            <a:off x="609372" y="5360185"/>
            <a:ext cx="2160000" cy="523220"/>
          </a:xfrm>
          <a:prstGeom prst="rect">
            <a:avLst/>
          </a:prstGeom>
          <a:noFill/>
        </p:spPr>
        <p:txBody>
          <a:bodyPr wrap="square" rtlCol="0">
            <a:spAutoFit/>
          </a:bodyPr>
          <a:lstStyle/>
          <a:p>
            <a:pPr algn="ctr"/>
            <a:r>
              <a:rPr lang="en-GB" sz="2800" b="1" dirty="0">
                <a:solidFill>
                  <a:srgbClr val="FF0000"/>
                </a:solidFill>
                <a:latin typeface="Proxima Nova Rg" panose="02000506030000020004" pitchFamily="50" charset="0"/>
              </a:rPr>
              <a:t>SILVER</a:t>
            </a:r>
            <a:endParaRPr lang="en-GB" sz="2000" b="1" dirty="0">
              <a:solidFill>
                <a:srgbClr val="FF0000"/>
              </a:solidFill>
              <a:latin typeface="Proxima Nova Rg" panose="02000506030000020004" pitchFamily="50" charset="0"/>
            </a:endParaRPr>
          </a:p>
        </p:txBody>
      </p:sp>
      <p:sp>
        <p:nvSpPr>
          <p:cNvPr id="24" name="TextBox 23">
            <a:extLst>
              <a:ext uri="{FF2B5EF4-FFF2-40B4-BE49-F238E27FC236}">
                <a16:creationId xmlns:a16="http://schemas.microsoft.com/office/drawing/2014/main" id="{5B1D8D18-51E4-4EE4-916B-66C737E0004B}"/>
              </a:ext>
            </a:extLst>
          </p:cNvPr>
          <p:cNvSpPr txBox="1"/>
          <p:nvPr/>
        </p:nvSpPr>
        <p:spPr>
          <a:xfrm>
            <a:off x="3275172" y="5360185"/>
            <a:ext cx="2160000" cy="523220"/>
          </a:xfrm>
          <a:prstGeom prst="rect">
            <a:avLst/>
          </a:prstGeom>
          <a:noFill/>
        </p:spPr>
        <p:txBody>
          <a:bodyPr wrap="square" rtlCol="0">
            <a:spAutoFit/>
          </a:bodyPr>
          <a:lstStyle/>
          <a:p>
            <a:pPr algn="ctr"/>
            <a:r>
              <a:rPr lang="en-GB" sz="2800" b="1" dirty="0">
                <a:solidFill>
                  <a:srgbClr val="0070C0"/>
                </a:solidFill>
                <a:latin typeface="Proxima Nova Rg" panose="02000506030000020004" pitchFamily="50" charset="0"/>
              </a:rPr>
              <a:t>GOLD</a:t>
            </a:r>
            <a:endParaRPr lang="en-GB" sz="2000" b="1" dirty="0">
              <a:solidFill>
                <a:srgbClr val="0070C0"/>
              </a:solidFill>
              <a:latin typeface="Proxima Nova Rg" panose="02000506030000020004" pitchFamily="50" charset="0"/>
            </a:endParaRPr>
          </a:p>
        </p:txBody>
      </p:sp>
      <p:sp>
        <p:nvSpPr>
          <p:cNvPr id="25" name="TextBox 24">
            <a:extLst>
              <a:ext uri="{FF2B5EF4-FFF2-40B4-BE49-F238E27FC236}">
                <a16:creationId xmlns:a16="http://schemas.microsoft.com/office/drawing/2014/main" id="{770F9617-9AE9-4967-893A-B5C4E3C90E77}"/>
              </a:ext>
            </a:extLst>
          </p:cNvPr>
          <p:cNvSpPr txBox="1"/>
          <p:nvPr/>
        </p:nvSpPr>
        <p:spPr>
          <a:xfrm>
            <a:off x="5919050" y="5210057"/>
            <a:ext cx="2160000" cy="954107"/>
          </a:xfrm>
          <a:prstGeom prst="rect">
            <a:avLst/>
          </a:prstGeom>
          <a:noFill/>
        </p:spPr>
        <p:txBody>
          <a:bodyPr wrap="square" rtlCol="0">
            <a:spAutoFit/>
          </a:bodyPr>
          <a:lstStyle/>
          <a:p>
            <a:pPr algn="ctr"/>
            <a:r>
              <a:rPr lang="en-GB" sz="2800" b="1" dirty="0">
                <a:solidFill>
                  <a:srgbClr val="00B050"/>
                </a:solidFill>
                <a:latin typeface="Proxima Nova Rg" panose="02000506030000020004" pitchFamily="50" charset="0"/>
              </a:rPr>
              <a:t>RECYCLED PLASTIC</a:t>
            </a:r>
          </a:p>
        </p:txBody>
      </p:sp>
      <p:pic>
        <p:nvPicPr>
          <p:cNvPr id="14" name="Picture 2" descr="27,973 English Royal Family Stock Photos, Pictures &amp;amp; Royalty-Free Images -  iStock">
            <a:extLst>
              <a:ext uri="{FF2B5EF4-FFF2-40B4-BE49-F238E27FC236}">
                <a16:creationId xmlns:a16="http://schemas.microsoft.com/office/drawing/2014/main" id="{D000BA2F-6B3E-4433-97CA-7B730A2A9FBC}"/>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13831" r="20041"/>
          <a:stretch/>
        </p:blipFill>
        <p:spPr bwMode="auto">
          <a:xfrm>
            <a:off x="8966696" y="2622654"/>
            <a:ext cx="2686355" cy="40623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88584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79D787C8-762B-4A0A-807F-4A106D99CE24}"/>
              </a:ext>
            </a:extLst>
          </p:cNvPr>
          <p:cNvPicPr>
            <a:picLocks noChangeAspect="1"/>
          </p:cNvPicPr>
          <p:nvPr/>
        </p:nvPicPr>
        <p:blipFill>
          <a:blip r:embed="rId2"/>
          <a:stretch>
            <a:fillRect/>
          </a:stretch>
        </p:blipFill>
        <p:spPr>
          <a:xfrm>
            <a:off x="2072766" y="3270855"/>
            <a:ext cx="2448000" cy="2448000"/>
          </a:xfrm>
          <a:prstGeom prst="rect">
            <a:avLst/>
          </a:prstGeom>
        </p:spPr>
      </p:pic>
      <p:sp>
        <p:nvSpPr>
          <p:cNvPr id="17" name="TextBox 16">
            <a:extLst>
              <a:ext uri="{FF2B5EF4-FFF2-40B4-BE49-F238E27FC236}">
                <a16:creationId xmlns:a16="http://schemas.microsoft.com/office/drawing/2014/main" id="{0DD72C7A-9A76-4850-AE9C-2AD87DFD90C4}"/>
              </a:ext>
            </a:extLst>
          </p:cNvPr>
          <p:cNvSpPr txBox="1"/>
          <p:nvPr/>
        </p:nvSpPr>
        <p:spPr>
          <a:xfrm>
            <a:off x="2213520" y="5446990"/>
            <a:ext cx="2160000" cy="523220"/>
          </a:xfrm>
          <a:prstGeom prst="rect">
            <a:avLst/>
          </a:prstGeom>
          <a:noFill/>
        </p:spPr>
        <p:txBody>
          <a:bodyPr wrap="square" rtlCol="0">
            <a:spAutoFit/>
          </a:bodyPr>
          <a:lstStyle/>
          <a:p>
            <a:pPr algn="ctr"/>
            <a:r>
              <a:rPr lang="en-GB" sz="2800" b="1" dirty="0">
                <a:solidFill>
                  <a:srgbClr val="0070C0"/>
                </a:solidFill>
                <a:latin typeface="Proxima Nova Rg" panose="02000506030000020004" pitchFamily="50" charset="0"/>
              </a:rPr>
              <a:t>GOLD</a:t>
            </a:r>
            <a:endParaRPr lang="en-GB" sz="2000" b="1" dirty="0">
              <a:solidFill>
                <a:srgbClr val="0070C0"/>
              </a:solidFill>
              <a:latin typeface="Proxima Nova Rg" panose="02000506030000020004" pitchFamily="50" charset="0"/>
            </a:endParaRPr>
          </a:p>
        </p:txBody>
      </p:sp>
      <p:pic>
        <p:nvPicPr>
          <p:cNvPr id="6" name="Picture 5">
            <a:extLst>
              <a:ext uri="{FF2B5EF4-FFF2-40B4-BE49-F238E27FC236}">
                <a16:creationId xmlns:a16="http://schemas.microsoft.com/office/drawing/2014/main" id="{6EDAACE0-B4C5-420F-B099-522BE1CF68F1}"/>
              </a:ext>
            </a:extLst>
          </p:cNvPr>
          <p:cNvPicPr>
            <a:picLocks noChangeAspect="1"/>
          </p:cNvPicPr>
          <p:nvPr/>
        </p:nvPicPr>
        <p:blipFill rotWithShape="1">
          <a:blip r:embed="rId3">
            <a:extLst>
              <a:ext uri="{28A0092B-C50C-407E-A947-70E740481C1C}">
                <a14:useLocalDpi xmlns:a14="http://schemas.microsoft.com/office/drawing/2010/main" val="0"/>
              </a:ext>
            </a:extLst>
          </a:blip>
          <a:srcRect l="39495" r="3434"/>
          <a:stretch/>
        </p:blipFill>
        <p:spPr>
          <a:xfrm>
            <a:off x="5233941" y="0"/>
            <a:ext cx="6958059" cy="1668162"/>
          </a:xfrm>
          <a:prstGeom prst="rect">
            <a:avLst/>
          </a:prstGeom>
        </p:spPr>
      </p:pic>
      <p:sp>
        <p:nvSpPr>
          <p:cNvPr id="7" name="Rectangle 6">
            <a:extLst>
              <a:ext uri="{FF2B5EF4-FFF2-40B4-BE49-F238E27FC236}">
                <a16:creationId xmlns:a16="http://schemas.microsoft.com/office/drawing/2014/main" id="{D219CB90-7899-4C91-BBA9-E3D4313CA34A}"/>
              </a:ext>
            </a:extLst>
          </p:cNvPr>
          <p:cNvSpPr/>
          <p:nvPr/>
        </p:nvSpPr>
        <p:spPr>
          <a:xfrm>
            <a:off x="0" y="12307"/>
            <a:ext cx="5233941" cy="1630761"/>
          </a:xfrm>
          <a:prstGeom prst="rect">
            <a:avLst/>
          </a:prstGeom>
          <a:solidFill>
            <a:srgbClr val="B22A2E"/>
          </a:solidFill>
          <a:ln>
            <a:solidFill>
              <a:srgbClr val="B22A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 name="Picture 9" descr="Logo&#10;&#10;Description automatically generated">
            <a:extLst>
              <a:ext uri="{FF2B5EF4-FFF2-40B4-BE49-F238E27FC236}">
                <a16:creationId xmlns:a16="http://schemas.microsoft.com/office/drawing/2014/main" id="{C2CD53F0-5BB4-4EA7-AB75-17B9AD7C488E}"/>
              </a:ext>
            </a:extLst>
          </p:cNvPr>
          <p:cNvPicPr>
            <a:picLocks noChangeAspect="1"/>
          </p:cNvPicPr>
          <p:nvPr/>
        </p:nvPicPr>
        <p:blipFill rotWithShape="1">
          <a:blip r:embed="rId4">
            <a:extLst>
              <a:ext uri="{28A0092B-C50C-407E-A947-70E740481C1C}">
                <a14:useLocalDpi xmlns:a14="http://schemas.microsoft.com/office/drawing/2010/main" val="0"/>
              </a:ext>
            </a:extLst>
          </a:blip>
          <a:srcRect l="8972" r="12175"/>
          <a:stretch/>
        </p:blipFill>
        <p:spPr>
          <a:xfrm>
            <a:off x="172994" y="59561"/>
            <a:ext cx="4639262" cy="1583507"/>
          </a:xfrm>
          <a:prstGeom prst="rect">
            <a:avLst/>
          </a:prstGeom>
        </p:spPr>
      </p:pic>
      <p:sp>
        <p:nvSpPr>
          <p:cNvPr id="11" name="TextBox 10">
            <a:extLst>
              <a:ext uri="{FF2B5EF4-FFF2-40B4-BE49-F238E27FC236}">
                <a16:creationId xmlns:a16="http://schemas.microsoft.com/office/drawing/2014/main" id="{AE80ABFA-F677-4000-98D0-B7CDB4398BFC}"/>
              </a:ext>
            </a:extLst>
          </p:cNvPr>
          <p:cNvSpPr txBox="1"/>
          <p:nvPr/>
        </p:nvSpPr>
        <p:spPr>
          <a:xfrm>
            <a:off x="872334" y="2019464"/>
            <a:ext cx="10447331" cy="1077218"/>
          </a:xfrm>
          <a:prstGeom prst="rect">
            <a:avLst/>
          </a:prstGeom>
          <a:noFill/>
        </p:spPr>
        <p:txBody>
          <a:bodyPr wrap="square" rtlCol="0">
            <a:spAutoFit/>
          </a:bodyPr>
          <a:lstStyle/>
          <a:p>
            <a:pPr algn="ctr"/>
            <a:r>
              <a:rPr lang="en-GB" sz="3200" dirty="0">
                <a:solidFill>
                  <a:srgbClr val="FF0000"/>
                </a:solidFill>
                <a:latin typeface="Futura-Bold" pitchFamily="2" charset="0"/>
              </a:rPr>
              <a:t>WHAT MATERIAL IS ST EDWARD’S CROWN  MADE FROM?</a:t>
            </a:r>
          </a:p>
        </p:txBody>
      </p:sp>
      <p:sp>
        <p:nvSpPr>
          <p:cNvPr id="2" name="Oval 1">
            <a:extLst>
              <a:ext uri="{FF2B5EF4-FFF2-40B4-BE49-F238E27FC236}">
                <a16:creationId xmlns:a16="http://schemas.microsoft.com/office/drawing/2014/main" id="{00B0C6A7-82A1-47A9-97FE-C0D971A92833}"/>
              </a:ext>
            </a:extLst>
          </p:cNvPr>
          <p:cNvSpPr/>
          <p:nvPr/>
        </p:nvSpPr>
        <p:spPr>
          <a:xfrm>
            <a:off x="10486417" y="107687"/>
            <a:ext cx="1440000" cy="14400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8" name="Picture 2">
            <a:extLst>
              <a:ext uri="{FF2B5EF4-FFF2-40B4-BE49-F238E27FC236}">
                <a16:creationId xmlns:a16="http://schemas.microsoft.com/office/drawing/2014/main" id="{15F0F9F7-4FE0-40F4-B6C1-7F17D4BF4E8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94895" y="139542"/>
            <a:ext cx="1404045" cy="136517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Rounded Corners 3">
            <a:extLst>
              <a:ext uri="{FF2B5EF4-FFF2-40B4-BE49-F238E27FC236}">
                <a16:creationId xmlns:a16="http://schemas.microsoft.com/office/drawing/2014/main" id="{4742DFDB-BB72-49A8-8478-9170296EBFC9}"/>
              </a:ext>
            </a:extLst>
          </p:cNvPr>
          <p:cNvSpPr/>
          <p:nvPr/>
        </p:nvSpPr>
        <p:spPr>
          <a:xfrm>
            <a:off x="5585606" y="3999945"/>
            <a:ext cx="5083311" cy="1951676"/>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074" name="Picture 2" descr="Crown - Free fashion icons">
            <a:extLst>
              <a:ext uri="{FF2B5EF4-FFF2-40B4-BE49-F238E27FC236}">
                <a16:creationId xmlns:a16="http://schemas.microsoft.com/office/drawing/2014/main" id="{7F6AC263-B391-46DF-8794-43959CF3640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00867" y="3967346"/>
            <a:ext cx="952858" cy="952858"/>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25C92C41-EC18-4DBD-A31B-F15F74C6BBC4}"/>
              </a:ext>
            </a:extLst>
          </p:cNvPr>
          <p:cNvSpPr txBox="1"/>
          <p:nvPr/>
        </p:nvSpPr>
        <p:spPr>
          <a:xfrm>
            <a:off x="6726851" y="4234627"/>
            <a:ext cx="2335773" cy="584775"/>
          </a:xfrm>
          <a:prstGeom prst="rect">
            <a:avLst/>
          </a:prstGeom>
          <a:noFill/>
        </p:spPr>
        <p:txBody>
          <a:bodyPr wrap="square" rtlCol="0">
            <a:spAutoFit/>
          </a:bodyPr>
          <a:lstStyle/>
          <a:p>
            <a:r>
              <a:rPr lang="en-GB" sz="3200" dirty="0">
                <a:solidFill>
                  <a:srgbClr val="FF0000"/>
                </a:solidFill>
                <a:latin typeface="Futura-Bold" pitchFamily="2" charset="0"/>
              </a:rPr>
              <a:t>Fun Fact! </a:t>
            </a:r>
          </a:p>
        </p:txBody>
      </p:sp>
      <p:sp>
        <p:nvSpPr>
          <p:cNvPr id="13" name="TextBox 12">
            <a:extLst>
              <a:ext uri="{FF2B5EF4-FFF2-40B4-BE49-F238E27FC236}">
                <a16:creationId xmlns:a16="http://schemas.microsoft.com/office/drawing/2014/main" id="{9358032E-8303-4C0A-AC63-D22E8CC068D3}"/>
              </a:ext>
            </a:extLst>
          </p:cNvPr>
          <p:cNvSpPr txBox="1"/>
          <p:nvPr/>
        </p:nvSpPr>
        <p:spPr>
          <a:xfrm>
            <a:off x="5903494" y="4899612"/>
            <a:ext cx="4591402" cy="923330"/>
          </a:xfrm>
          <a:prstGeom prst="rect">
            <a:avLst/>
          </a:prstGeom>
          <a:noFill/>
        </p:spPr>
        <p:txBody>
          <a:bodyPr wrap="square" rtlCol="0">
            <a:spAutoFit/>
          </a:bodyPr>
          <a:lstStyle/>
          <a:p>
            <a:r>
              <a:rPr lang="en-GB" dirty="0">
                <a:latin typeface="Proxima Nova Rg" panose="02000506030000020004" pitchFamily="50" charset="0"/>
              </a:rPr>
              <a:t>St Edward’s crown is </a:t>
            </a:r>
            <a:r>
              <a:rPr lang="en-GB">
                <a:latin typeface="Proxima Nova Rg" panose="02000506030000020004" pitchFamily="50" charset="0"/>
              </a:rPr>
              <a:t>made from </a:t>
            </a:r>
            <a:r>
              <a:rPr lang="en-GB" dirty="0">
                <a:latin typeface="Proxima Nova Rg" panose="02000506030000020004" pitchFamily="50" charset="0"/>
              </a:rPr>
              <a:t>solid gold, it’s 30cm tall and it’s decorated with 444 precious stones. It’s priceless!</a:t>
            </a:r>
          </a:p>
        </p:txBody>
      </p:sp>
    </p:spTree>
    <p:extLst>
      <p:ext uri="{BB962C8B-B14F-4D97-AF65-F5344CB8AC3E}">
        <p14:creationId xmlns:p14="http://schemas.microsoft.com/office/powerpoint/2010/main" val="11061480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EDAACE0-B4C5-420F-B099-522BE1CF68F1}"/>
              </a:ext>
            </a:extLst>
          </p:cNvPr>
          <p:cNvPicPr>
            <a:picLocks noChangeAspect="1"/>
          </p:cNvPicPr>
          <p:nvPr/>
        </p:nvPicPr>
        <p:blipFill rotWithShape="1">
          <a:blip r:embed="rId2">
            <a:extLst>
              <a:ext uri="{28A0092B-C50C-407E-A947-70E740481C1C}">
                <a14:useLocalDpi xmlns:a14="http://schemas.microsoft.com/office/drawing/2010/main" val="0"/>
              </a:ext>
            </a:extLst>
          </a:blip>
          <a:srcRect l="39495" r="3434"/>
          <a:stretch/>
        </p:blipFill>
        <p:spPr>
          <a:xfrm>
            <a:off x="5233941" y="0"/>
            <a:ext cx="6958059" cy="1668162"/>
          </a:xfrm>
          <a:prstGeom prst="rect">
            <a:avLst/>
          </a:prstGeom>
        </p:spPr>
      </p:pic>
      <p:sp>
        <p:nvSpPr>
          <p:cNvPr id="7" name="Rectangle 6">
            <a:extLst>
              <a:ext uri="{FF2B5EF4-FFF2-40B4-BE49-F238E27FC236}">
                <a16:creationId xmlns:a16="http://schemas.microsoft.com/office/drawing/2014/main" id="{D219CB90-7899-4C91-BBA9-E3D4313CA34A}"/>
              </a:ext>
            </a:extLst>
          </p:cNvPr>
          <p:cNvSpPr/>
          <p:nvPr/>
        </p:nvSpPr>
        <p:spPr>
          <a:xfrm>
            <a:off x="0" y="12307"/>
            <a:ext cx="5233941" cy="1630761"/>
          </a:xfrm>
          <a:prstGeom prst="rect">
            <a:avLst/>
          </a:prstGeom>
          <a:solidFill>
            <a:srgbClr val="B22A2E"/>
          </a:solidFill>
          <a:ln>
            <a:solidFill>
              <a:srgbClr val="B22A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 name="Picture 9" descr="Logo&#10;&#10;Description automatically generated">
            <a:extLst>
              <a:ext uri="{FF2B5EF4-FFF2-40B4-BE49-F238E27FC236}">
                <a16:creationId xmlns:a16="http://schemas.microsoft.com/office/drawing/2014/main" id="{C2CD53F0-5BB4-4EA7-AB75-17B9AD7C488E}"/>
              </a:ext>
            </a:extLst>
          </p:cNvPr>
          <p:cNvPicPr>
            <a:picLocks noChangeAspect="1"/>
          </p:cNvPicPr>
          <p:nvPr/>
        </p:nvPicPr>
        <p:blipFill rotWithShape="1">
          <a:blip r:embed="rId3">
            <a:extLst>
              <a:ext uri="{28A0092B-C50C-407E-A947-70E740481C1C}">
                <a14:useLocalDpi xmlns:a14="http://schemas.microsoft.com/office/drawing/2010/main" val="0"/>
              </a:ext>
            </a:extLst>
          </a:blip>
          <a:srcRect l="8972" r="12175"/>
          <a:stretch/>
        </p:blipFill>
        <p:spPr>
          <a:xfrm>
            <a:off x="172994" y="59561"/>
            <a:ext cx="4639262" cy="1583507"/>
          </a:xfrm>
          <a:prstGeom prst="rect">
            <a:avLst/>
          </a:prstGeom>
        </p:spPr>
      </p:pic>
      <p:sp>
        <p:nvSpPr>
          <p:cNvPr id="11" name="TextBox 10">
            <a:extLst>
              <a:ext uri="{FF2B5EF4-FFF2-40B4-BE49-F238E27FC236}">
                <a16:creationId xmlns:a16="http://schemas.microsoft.com/office/drawing/2014/main" id="{AE80ABFA-F677-4000-98D0-B7CDB4398BFC}"/>
              </a:ext>
            </a:extLst>
          </p:cNvPr>
          <p:cNvSpPr txBox="1"/>
          <p:nvPr/>
        </p:nvSpPr>
        <p:spPr>
          <a:xfrm>
            <a:off x="872334" y="2019464"/>
            <a:ext cx="10447331" cy="1077218"/>
          </a:xfrm>
          <a:prstGeom prst="rect">
            <a:avLst/>
          </a:prstGeom>
          <a:noFill/>
        </p:spPr>
        <p:txBody>
          <a:bodyPr wrap="square" rtlCol="0">
            <a:spAutoFit/>
          </a:bodyPr>
          <a:lstStyle/>
          <a:p>
            <a:pPr algn="ctr"/>
            <a:r>
              <a:rPr lang="en-GB" sz="3200" dirty="0">
                <a:solidFill>
                  <a:srgbClr val="FF0000"/>
                </a:solidFill>
                <a:latin typeface="Futura-Bold" pitchFamily="2" charset="0"/>
              </a:rPr>
              <a:t>HOW HEAVY IS                                                ST EDWARD’S CROWN?</a:t>
            </a:r>
          </a:p>
        </p:txBody>
      </p:sp>
      <p:sp>
        <p:nvSpPr>
          <p:cNvPr id="2" name="Oval 1">
            <a:extLst>
              <a:ext uri="{FF2B5EF4-FFF2-40B4-BE49-F238E27FC236}">
                <a16:creationId xmlns:a16="http://schemas.microsoft.com/office/drawing/2014/main" id="{00B0C6A7-82A1-47A9-97FE-C0D971A92833}"/>
              </a:ext>
            </a:extLst>
          </p:cNvPr>
          <p:cNvSpPr/>
          <p:nvPr/>
        </p:nvSpPr>
        <p:spPr>
          <a:xfrm>
            <a:off x="10486417" y="107687"/>
            <a:ext cx="1440000" cy="14400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8" name="Picture 2">
            <a:extLst>
              <a:ext uri="{FF2B5EF4-FFF2-40B4-BE49-F238E27FC236}">
                <a16:creationId xmlns:a16="http://schemas.microsoft.com/office/drawing/2014/main" id="{15F0F9F7-4FE0-40F4-B6C1-7F17D4BF4E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94895" y="139542"/>
            <a:ext cx="1404045" cy="136517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85277570-BF64-4699-A303-BB8B94AA3D3C}"/>
              </a:ext>
            </a:extLst>
          </p:cNvPr>
          <p:cNvPicPr>
            <a:picLocks noChangeAspect="1"/>
          </p:cNvPicPr>
          <p:nvPr/>
        </p:nvPicPr>
        <p:blipFill>
          <a:blip r:embed="rId5"/>
          <a:stretch>
            <a:fillRect/>
          </a:stretch>
        </p:blipFill>
        <p:spPr>
          <a:xfrm>
            <a:off x="493930" y="3009951"/>
            <a:ext cx="2447856" cy="2447856"/>
          </a:xfrm>
          <a:prstGeom prst="rect">
            <a:avLst/>
          </a:prstGeom>
        </p:spPr>
      </p:pic>
      <p:pic>
        <p:nvPicPr>
          <p:cNvPr id="9" name="Picture 8">
            <a:extLst>
              <a:ext uri="{FF2B5EF4-FFF2-40B4-BE49-F238E27FC236}">
                <a16:creationId xmlns:a16="http://schemas.microsoft.com/office/drawing/2014/main" id="{41C2DE8A-D776-4415-B97D-C10E0D953749}"/>
              </a:ext>
            </a:extLst>
          </p:cNvPr>
          <p:cNvPicPr>
            <a:picLocks noChangeAspect="1"/>
          </p:cNvPicPr>
          <p:nvPr/>
        </p:nvPicPr>
        <p:blipFill>
          <a:blip r:embed="rId6"/>
          <a:stretch>
            <a:fillRect/>
          </a:stretch>
        </p:blipFill>
        <p:spPr>
          <a:xfrm>
            <a:off x="3134418" y="3009879"/>
            <a:ext cx="2448000" cy="2448000"/>
          </a:xfrm>
          <a:prstGeom prst="rect">
            <a:avLst/>
          </a:prstGeom>
        </p:spPr>
      </p:pic>
      <p:pic>
        <p:nvPicPr>
          <p:cNvPr id="19" name="Picture 18">
            <a:extLst>
              <a:ext uri="{FF2B5EF4-FFF2-40B4-BE49-F238E27FC236}">
                <a16:creationId xmlns:a16="http://schemas.microsoft.com/office/drawing/2014/main" id="{DD060960-2A2A-4A07-99F7-B5E7A51BA325}"/>
              </a:ext>
            </a:extLst>
          </p:cNvPr>
          <p:cNvPicPr>
            <a:picLocks noChangeAspect="1"/>
          </p:cNvPicPr>
          <p:nvPr/>
        </p:nvPicPr>
        <p:blipFill>
          <a:blip r:embed="rId7"/>
          <a:stretch>
            <a:fillRect/>
          </a:stretch>
        </p:blipFill>
        <p:spPr>
          <a:xfrm>
            <a:off x="5818594" y="3009879"/>
            <a:ext cx="2448000" cy="2448000"/>
          </a:xfrm>
          <a:prstGeom prst="rect">
            <a:avLst/>
          </a:prstGeom>
        </p:spPr>
      </p:pic>
      <p:sp>
        <p:nvSpPr>
          <p:cNvPr id="21" name="TextBox 20">
            <a:extLst>
              <a:ext uri="{FF2B5EF4-FFF2-40B4-BE49-F238E27FC236}">
                <a16:creationId xmlns:a16="http://schemas.microsoft.com/office/drawing/2014/main" id="{EC8A56F5-CACE-4E12-9B81-B3551C8D7FEF}"/>
              </a:ext>
            </a:extLst>
          </p:cNvPr>
          <p:cNvSpPr txBox="1"/>
          <p:nvPr/>
        </p:nvSpPr>
        <p:spPr>
          <a:xfrm>
            <a:off x="609372" y="5360185"/>
            <a:ext cx="2160000" cy="800219"/>
          </a:xfrm>
          <a:prstGeom prst="rect">
            <a:avLst/>
          </a:prstGeom>
          <a:noFill/>
        </p:spPr>
        <p:txBody>
          <a:bodyPr wrap="square" rtlCol="0">
            <a:spAutoFit/>
          </a:bodyPr>
          <a:lstStyle/>
          <a:p>
            <a:pPr algn="ctr"/>
            <a:r>
              <a:rPr lang="en-GB" sz="2800" b="1" dirty="0">
                <a:solidFill>
                  <a:srgbClr val="FF0000"/>
                </a:solidFill>
                <a:latin typeface="Proxima Nova Rg" panose="02000506030000020004" pitchFamily="50" charset="0"/>
              </a:rPr>
              <a:t>1.23KG        </a:t>
            </a:r>
            <a:r>
              <a:rPr lang="en-GB" b="1" dirty="0">
                <a:solidFill>
                  <a:srgbClr val="FF0000"/>
                </a:solidFill>
                <a:latin typeface="Proxima Nova Rg" panose="02000506030000020004" pitchFamily="50" charset="0"/>
              </a:rPr>
              <a:t>(1 BAG OF SUGAR)</a:t>
            </a:r>
            <a:endParaRPr lang="en-GB" sz="2000" b="1" dirty="0">
              <a:solidFill>
                <a:srgbClr val="FF0000"/>
              </a:solidFill>
              <a:latin typeface="Proxima Nova Rg" panose="02000506030000020004" pitchFamily="50" charset="0"/>
            </a:endParaRPr>
          </a:p>
        </p:txBody>
      </p:sp>
      <p:sp>
        <p:nvSpPr>
          <p:cNvPr id="24" name="TextBox 23">
            <a:extLst>
              <a:ext uri="{FF2B5EF4-FFF2-40B4-BE49-F238E27FC236}">
                <a16:creationId xmlns:a16="http://schemas.microsoft.com/office/drawing/2014/main" id="{5B1D8D18-51E4-4EE4-916B-66C737E0004B}"/>
              </a:ext>
            </a:extLst>
          </p:cNvPr>
          <p:cNvSpPr txBox="1"/>
          <p:nvPr/>
        </p:nvSpPr>
        <p:spPr>
          <a:xfrm>
            <a:off x="3135270" y="5360185"/>
            <a:ext cx="2471464" cy="800219"/>
          </a:xfrm>
          <a:prstGeom prst="rect">
            <a:avLst/>
          </a:prstGeom>
          <a:noFill/>
        </p:spPr>
        <p:txBody>
          <a:bodyPr wrap="square" rtlCol="0">
            <a:spAutoFit/>
          </a:bodyPr>
          <a:lstStyle/>
          <a:p>
            <a:pPr algn="ctr"/>
            <a:r>
              <a:rPr lang="en-GB" sz="2800" b="1" dirty="0">
                <a:solidFill>
                  <a:srgbClr val="0070C0"/>
                </a:solidFill>
                <a:latin typeface="Proxima Nova Rg" panose="02000506030000020004" pitchFamily="50" charset="0"/>
              </a:rPr>
              <a:t>2.23KG          </a:t>
            </a:r>
            <a:r>
              <a:rPr lang="en-GB" b="1" dirty="0">
                <a:solidFill>
                  <a:srgbClr val="0070C0"/>
                </a:solidFill>
                <a:latin typeface="Proxima Nova Rg" panose="02000506030000020004" pitchFamily="50" charset="0"/>
              </a:rPr>
              <a:t>(2 BAGS OF SUGAR)</a:t>
            </a:r>
            <a:endParaRPr lang="en-GB" sz="2000" b="1" dirty="0">
              <a:solidFill>
                <a:srgbClr val="0070C0"/>
              </a:solidFill>
              <a:latin typeface="Proxima Nova Rg" panose="02000506030000020004" pitchFamily="50" charset="0"/>
            </a:endParaRPr>
          </a:p>
        </p:txBody>
      </p:sp>
      <p:sp>
        <p:nvSpPr>
          <p:cNvPr id="25" name="TextBox 24">
            <a:extLst>
              <a:ext uri="{FF2B5EF4-FFF2-40B4-BE49-F238E27FC236}">
                <a16:creationId xmlns:a16="http://schemas.microsoft.com/office/drawing/2014/main" id="{770F9617-9AE9-4967-893A-B5C4E3C90E77}"/>
              </a:ext>
            </a:extLst>
          </p:cNvPr>
          <p:cNvSpPr txBox="1"/>
          <p:nvPr/>
        </p:nvSpPr>
        <p:spPr>
          <a:xfrm>
            <a:off x="5799366" y="5345099"/>
            <a:ext cx="2496632" cy="800219"/>
          </a:xfrm>
          <a:prstGeom prst="rect">
            <a:avLst/>
          </a:prstGeom>
          <a:noFill/>
        </p:spPr>
        <p:txBody>
          <a:bodyPr wrap="square" rtlCol="0">
            <a:spAutoFit/>
          </a:bodyPr>
          <a:lstStyle/>
          <a:p>
            <a:pPr algn="ctr"/>
            <a:r>
              <a:rPr lang="en-GB" sz="2800" b="1" dirty="0">
                <a:solidFill>
                  <a:srgbClr val="00B050"/>
                </a:solidFill>
                <a:latin typeface="Proxima Nova Rg" panose="02000506030000020004" pitchFamily="50" charset="0"/>
              </a:rPr>
              <a:t>3.23KG           </a:t>
            </a:r>
            <a:r>
              <a:rPr lang="en-GB" b="1" dirty="0">
                <a:solidFill>
                  <a:srgbClr val="00B050"/>
                </a:solidFill>
                <a:latin typeface="Proxima Nova Rg" panose="02000506030000020004" pitchFamily="50" charset="0"/>
              </a:rPr>
              <a:t>(3 BAGS OF SUGAR)</a:t>
            </a:r>
            <a:endParaRPr lang="en-GB" sz="2800" b="1" dirty="0">
              <a:solidFill>
                <a:srgbClr val="00B050"/>
              </a:solidFill>
              <a:latin typeface="Proxima Nova Rg" panose="02000506030000020004" pitchFamily="50" charset="0"/>
            </a:endParaRPr>
          </a:p>
        </p:txBody>
      </p:sp>
      <p:pic>
        <p:nvPicPr>
          <p:cNvPr id="14" name="Picture 2" descr="27,973 English Royal Family Stock Photos, Pictures &amp;amp; Royalty-Free Images -  iStock">
            <a:extLst>
              <a:ext uri="{FF2B5EF4-FFF2-40B4-BE49-F238E27FC236}">
                <a16:creationId xmlns:a16="http://schemas.microsoft.com/office/drawing/2014/main" id="{D000BA2F-6B3E-4433-97CA-7B730A2A9FBC}"/>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13831" r="20041"/>
          <a:stretch/>
        </p:blipFill>
        <p:spPr bwMode="auto">
          <a:xfrm>
            <a:off x="8966696" y="2622654"/>
            <a:ext cx="2686355" cy="40623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313770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269108C95A90340A92A99B1FB545C31" ma:contentTypeVersion="13" ma:contentTypeDescription="Create a new document." ma:contentTypeScope="" ma:versionID="1cf95eebf222031e95679f9ee69f76da">
  <xsd:schema xmlns:xsd="http://www.w3.org/2001/XMLSchema" xmlns:xs="http://www.w3.org/2001/XMLSchema" xmlns:p="http://schemas.microsoft.com/office/2006/metadata/properties" xmlns:ns2="1882bf16-55f3-411b-b6d1-84df8e4c00b7" xmlns:ns3="d656bd3d-142a-4ec1-be80-c131dd2f7887" targetNamespace="http://schemas.microsoft.com/office/2006/metadata/properties" ma:root="true" ma:fieldsID="21d3407ac08507d6ab6798252551dcac" ns2:_="" ns3:_="">
    <xsd:import namespace="1882bf16-55f3-411b-b6d1-84df8e4c00b7"/>
    <xsd:import namespace="d656bd3d-142a-4ec1-be80-c131dd2f7887"/>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882bf16-55f3-411b-b6d1-84df8e4c00b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656bd3d-142a-4ec1-be80-c131dd2f7887"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5F6FA0B-B4F4-42F2-85E3-D6906F2400BE}">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E1B3B287-3634-4533-8D64-40E54BB42892}">
  <ds:schemaRefs>
    <ds:schemaRef ds:uri="http://schemas.microsoft.com/sharepoint/v3/contenttype/forms"/>
  </ds:schemaRefs>
</ds:datastoreItem>
</file>

<file path=customXml/itemProps3.xml><?xml version="1.0" encoding="utf-8"?>
<ds:datastoreItem xmlns:ds="http://schemas.openxmlformats.org/officeDocument/2006/customXml" ds:itemID="{03339794-0204-450C-8FB0-2C2C75D84F21}"/>
</file>

<file path=docProps/app.xml><?xml version="1.0" encoding="utf-8"?>
<Properties xmlns="http://schemas.openxmlformats.org/officeDocument/2006/extended-properties" xmlns:vt="http://schemas.openxmlformats.org/officeDocument/2006/docPropsVTypes">
  <TotalTime>401</TotalTime>
  <Words>710</Words>
  <Application>Microsoft Office PowerPoint</Application>
  <PresentationFormat>Widescreen</PresentationFormat>
  <Paragraphs>81</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Joe Harrison</dc:creator>
  <cp:lastModifiedBy>Joe Harrison</cp:lastModifiedBy>
  <cp:revision>5</cp:revision>
  <dcterms:created xsi:type="dcterms:W3CDTF">2021-11-03T10:44:35Z</dcterms:created>
  <dcterms:modified xsi:type="dcterms:W3CDTF">2022-03-21T15:19:32Z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0x0101007269108C95A90340A92A99B1FB545C31</vt:lpwstr>
  </property>
</Properties>
</file>