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9" r:id="rId4"/>
    <p:sldId id="257" r:id="rId5"/>
    <p:sldId id="260" r:id="rId6"/>
    <p:sldId id="258" r:id="rId7"/>
    <p:sldId id="261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4C50E-9C86-49A1-99D0-CCF94716D4C5}" v="16" dt="2021-12-13T11:05:09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23" autoAdjust="0"/>
  </p:normalViewPr>
  <p:slideViewPr>
    <p:cSldViewPr snapToGrid="0">
      <p:cViewPr varScale="1">
        <p:scale>
          <a:sx n="75" d="100"/>
          <a:sy n="75" d="100"/>
        </p:scale>
        <p:origin x="16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Harrison" userId="f206b194-a1d2-46c8-b119-2ffce2be4e58" providerId="ADAL" clId="{0624C50E-9C86-49A1-99D0-CCF94716D4C5}"/>
    <pc:docChg chg="undo custSel modSld">
      <pc:chgData name="Joe Harrison" userId="f206b194-a1d2-46c8-b119-2ffce2be4e58" providerId="ADAL" clId="{0624C50E-9C86-49A1-99D0-CCF94716D4C5}" dt="2021-12-13T11:05:10.616" v="31" actId="554"/>
      <pc:docMkLst>
        <pc:docMk/>
      </pc:docMkLst>
      <pc:sldChg chg="addSp delSp modSp mod">
        <pc:chgData name="Joe Harrison" userId="f206b194-a1d2-46c8-b119-2ffce2be4e58" providerId="ADAL" clId="{0624C50E-9C86-49A1-99D0-CCF94716D4C5}" dt="2021-12-13T11:03:23.476" v="4" actId="554"/>
        <pc:sldMkLst>
          <pc:docMk/>
          <pc:sldMk cId="2288899092" sldId="256"/>
        </pc:sldMkLst>
        <pc:spChg chg="del">
          <ac:chgData name="Joe Harrison" userId="f206b194-a1d2-46c8-b119-2ffce2be4e58" providerId="ADAL" clId="{0624C50E-9C86-49A1-99D0-CCF94716D4C5}" dt="2021-12-13T11:03:19.713" v="2" actId="478"/>
          <ac:spMkLst>
            <pc:docMk/>
            <pc:sldMk cId="2288899092" sldId="256"/>
            <ac:spMk id="5" creationId="{22D493B5-0F4D-4653-9E70-B37AFA81B9DA}"/>
          </ac:spMkLst>
        </pc:spChg>
        <pc:grpChg chg="del">
          <ac:chgData name="Joe Harrison" userId="f206b194-a1d2-46c8-b119-2ffce2be4e58" providerId="ADAL" clId="{0624C50E-9C86-49A1-99D0-CCF94716D4C5}" dt="2021-12-13T11:03:19.713" v="2" actId="478"/>
          <ac:grpSpMkLst>
            <pc:docMk/>
            <pc:sldMk cId="2288899092" sldId="256"/>
            <ac:grpSpMk id="8" creationId="{AF1A14D7-E5FF-4323-AC4E-AE059992ECB2}"/>
          </ac:grpSpMkLst>
        </pc:grpChg>
        <pc:picChg chg="add mod">
          <ac:chgData name="Joe Harrison" userId="f206b194-a1d2-46c8-b119-2ffce2be4e58" providerId="ADAL" clId="{0624C50E-9C86-49A1-99D0-CCF94716D4C5}" dt="2021-12-13T11:03:23.476" v="4" actId="554"/>
          <ac:picMkLst>
            <pc:docMk/>
            <pc:sldMk cId="2288899092" sldId="256"/>
            <ac:picMk id="2" creationId="{FA5D2CBC-17AC-449D-9C46-2A789ED1BB1C}"/>
          </ac:picMkLst>
        </pc:picChg>
        <pc:picChg chg="del">
          <ac:chgData name="Joe Harrison" userId="f206b194-a1d2-46c8-b119-2ffce2be4e58" providerId="ADAL" clId="{0624C50E-9C86-49A1-99D0-CCF94716D4C5}" dt="2021-12-13T11:03:19.713" v="2" actId="478"/>
          <ac:picMkLst>
            <pc:docMk/>
            <pc:sldMk cId="2288899092" sldId="256"/>
            <ac:picMk id="1026" creationId="{80FF7F33-C471-41C3-AACD-5A31E4154C9A}"/>
          </ac:picMkLst>
        </pc:picChg>
        <pc:picChg chg="del">
          <ac:chgData name="Joe Harrison" userId="f206b194-a1d2-46c8-b119-2ffce2be4e58" providerId="ADAL" clId="{0624C50E-9C86-49A1-99D0-CCF94716D4C5}" dt="2021-12-13T11:03:19.713" v="2" actId="478"/>
          <ac:picMkLst>
            <pc:docMk/>
            <pc:sldMk cId="2288899092" sldId="256"/>
            <ac:picMk id="1028" creationId="{CD5E6ED1-FB08-43A1-AC6B-103416DBDC8B}"/>
          </ac:picMkLst>
        </pc:picChg>
      </pc:sldChg>
      <pc:sldChg chg="addSp delSp modSp mod">
        <pc:chgData name="Joe Harrison" userId="f206b194-a1d2-46c8-b119-2ffce2be4e58" providerId="ADAL" clId="{0624C50E-9C86-49A1-99D0-CCF94716D4C5}" dt="2021-12-13T11:04:11.899" v="22" actId="554"/>
        <pc:sldMkLst>
          <pc:docMk/>
          <pc:sldMk cId="4269671027" sldId="257"/>
        </pc:sldMkLst>
        <pc:spChg chg="mod">
          <ac:chgData name="Joe Harrison" userId="f206b194-a1d2-46c8-b119-2ffce2be4e58" providerId="ADAL" clId="{0624C50E-9C86-49A1-99D0-CCF94716D4C5}" dt="2021-12-13T11:04:02.243" v="19" actId="20577"/>
          <ac:spMkLst>
            <pc:docMk/>
            <pc:sldMk cId="4269671027" sldId="257"/>
            <ac:spMk id="12" creationId="{610B56B2-4A2E-4F2A-BEF1-8A9F6B10260D}"/>
          </ac:spMkLst>
        </pc:spChg>
        <pc:grpChg chg="add del">
          <ac:chgData name="Joe Harrison" userId="f206b194-a1d2-46c8-b119-2ffce2be4e58" providerId="ADAL" clId="{0624C50E-9C86-49A1-99D0-CCF94716D4C5}" dt="2021-12-13T11:04:09.517" v="20" actId="478"/>
          <ac:grpSpMkLst>
            <pc:docMk/>
            <pc:sldMk cId="4269671027" sldId="257"/>
            <ac:grpSpMk id="3" creationId="{0C91665C-5239-48CC-AAD4-17C31EE71DAB}"/>
          </ac:grpSpMkLst>
        </pc:grpChg>
        <pc:grpChg chg="add del">
          <ac:chgData name="Joe Harrison" userId="f206b194-a1d2-46c8-b119-2ffce2be4e58" providerId="ADAL" clId="{0624C50E-9C86-49A1-99D0-CCF94716D4C5}" dt="2021-12-13T11:04:09.517" v="20" actId="478"/>
          <ac:grpSpMkLst>
            <pc:docMk/>
            <pc:sldMk cId="4269671027" sldId="257"/>
            <ac:grpSpMk id="8" creationId="{AF1A14D7-E5FF-4323-AC4E-AE059992ECB2}"/>
          </ac:grpSpMkLst>
        </pc:grpChg>
        <pc:picChg chg="add del mod">
          <ac:chgData name="Joe Harrison" userId="f206b194-a1d2-46c8-b119-2ffce2be4e58" providerId="ADAL" clId="{0624C50E-9C86-49A1-99D0-CCF94716D4C5}" dt="2021-12-13T11:03:57.247" v="12"/>
          <ac:picMkLst>
            <pc:docMk/>
            <pc:sldMk cId="4269671027" sldId="257"/>
            <ac:picMk id="4" creationId="{72D0862A-4B5A-4A10-BF88-CDA208050655}"/>
          </ac:picMkLst>
        </pc:picChg>
        <pc:picChg chg="add mod">
          <ac:chgData name="Joe Harrison" userId="f206b194-a1d2-46c8-b119-2ffce2be4e58" providerId="ADAL" clId="{0624C50E-9C86-49A1-99D0-CCF94716D4C5}" dt="2021-12-13T11:04:11.899" v="22" actId="554"/>
          <ac:picMkLst>
            <pc:docMk/>
            <pc:sldMk cId="4269671027" sldId="257"/>
            <ac:picMk id="5" creationId="{E9C458A2-49B6-4239-8528-6DFCADA128B5}"/>
          </ac:picMkLst>
        </pc:picChg>
      </pc:sldChg>
      <pc:sldChg chg="addSp delSp modSp mod">
        <pc:chgData name="Joe Harrison" userId="f206b194-a1d2-46c8-b119-2ffce2be4e58" providerId="ADAL" clId="{0624C50E-9C86-49A1-99D0-CCF94716D4C5}" dt="2021-12-13T11:04:55.993" v="28" actId="554"/>
        <pc:sldMkLst>
          <pc:docMk/>
          <pc:sldMk cId="2055301235" sldId="258"/>
        </pc:sldMkLst>
        <pc:grpChg chg="del">
          <ac:chgData name="Joe Harrison" userId="f206b194-a1d2-46c8-b119-2ffce2be4e58" providerId="ADAL" clId="{0624C50E-9C86-49A1-99D0-CCF94716D4C5}" dt="2021-12-13T11:04:52.708" v="26" actId="478"/>
          <ac:grpSpMkLst>
            <pc:docMk/>
            <pc:sldMk cId="2055301235" sldId="258"/>
            <ac:grpSpMk id="5" creationId="{ACBA8120-9884-49CC-A83C-2E9A87771F81}"/>
          </ac:grpSpMkLst>
        </pc:grpChg>
        <pc:grpChg chg="del">
          <ac:chgData name="Joe Harrison" userId="f206b194-a1d2-46c8-b119-2ffce2be4e58" providerId="ADAL" clId="{0624C50E-9C86-49A1-99D0-CCF94716D4C5}" dt="2021-12-13T11:04:52.708" v="26" actId="478"/>
          <ac:grpSpMkLst>
            <pc:docMk/>
            <pc:sldMk cId="2055301235" sldId="258"/>
            <ac:grpSpMk id="8" creationId="{AF1A14D7-E5FF-4323-AC4E-AE059992ECB2}"/>
          </ac:grpSpMkLst>
        </pc:grpChg>
        <pc:picChg chg="add mod">
          <ac:chgData name="Joe Harrison" userId="f206b194-a1d2-46c8-b119-2ffce2be4e58" providerId="ADAL" clId="{0624C50E-9C86-49A1-99D0-CCF94716D4C5}" dt="2021-12-13T11:04:55.993" v="28" actId="554"/>
          <ac:picMkLst>
            <pc:docMk/>
            <pc:sldMk cId="2055301235" sldId="258"/>
            <ac:picMk id="2" creationId="{8333C4A2-06F5-46CF-AACE-ACF3DEC0FF3B}"/>
          </ac:picMkLst>
        </pc:picChg>
      </pc:sldChg>
      <pc:sldChg chg="addSp delSp modSp mod">
        <pc:chgData name="Joe Harrison" userId="f206b194-a1d2-46c8-b119-2ffce2be4e58" providerId="ADAL" clId="{0624C50E-9C86-49A1-99D0-CCF94716D4C5}" dt="2021-12-13T11:03:30.688" v="7" actId="554"/>
        <pc:sldMkLst>
          <pc:docMk/>
          <pc:sldMk cId="4005807318" sldId="259"/>
        </pc:sldMkLst>
        <pc:spChg chg="del">
          <ac:chgData name="Joe Harrison" userId="f206b194-a1d2-46c8-b119-2ffce2be4e58" providerId="ADAL" clId="{0624C50E-9C86-49A1-99D0-CCF94716D4C5}" dt="2021-12-13T11:03:27.272" v="5" actId="478"/>
          <ac:spMkLst>
            <pc:docMk/>
            <pc:sldMk cId="4005807318" sldId="259"/>
            <ac:spMk id="26" creationId="{14137A64-43C4-4F02-A9B7-6CC2A6F71735}"/>
          </ac:spMkLst>
        </pc:spChg>
        <pc:grpChg chg="del">
          <ac:chgData name="Joe Harrison" userId="f206b194-a1d2-46c8-b119-2ffce2be4e58" providerId="ADAL" clId="{0624C50E-9C86-49A1-99D0-CCF94716D4C5}" dt="2021-12-13T11:03:27.272" v="5" actId="478"/>
          <ac:grpSpMkLst>
            <pc:docMk/>
            <pc:sldMk cId="4005807318" sldId="259"/>
            <ac:grpSpMk id="8" creationId="{AF1A14D7-E5FF-4323-AC4E-AE059992ECB2}"/>
          </ac:grpSpMkLst>
        </pc:grpChg>
        <pc:picChg chg="add mod">
          <ac:chgData name="Joe Harrison" userId="f206b194-a1d2-46c8-b119-2ffce2be4e58" providerId="ADAL" clId="{0624C50E-9C86-49A1-99D0-CCF94716D4C5}" dt="2021-12-13T11:03:30.688" v="7" actId="554"/>
          <ac:picMkLst>
            <pc:docMk/>
            <pc:sldMk cId="4005807318" sldId="259"/>
            <ac:picMk id="2" creationId="{C74F1BE5-7BE2-4B90-85B1-77B0F95B17BD}"/>
          </ac:picMkLst>
        </pc:picChg>
        <pc:picChg chg="del">
          <ac:chgData name="Joe Harrison" userId="f206b194-a1d2-46c8-b119-2ffce2be4e58" providerId="ADAL" clId="{0624C50E-9C86-49A1-99D0-CCF94716D4C5}" dt="2021-12-13T11:03:27.272" v="5" actId="478"/>
          <ac:picMkLst>
            <pc:docMk/>
            <pc:sldMk cId="4005807318" sldId="259"/>
            <ac:picMk id="4104" creationId="{42CBD458-C7D9-491D-BC29-4C3FE5FE455B}"/>
          </ac:picMkLst>
        </pc:picChg>
        <pc:picChg chg="del">
          <ac:chgData name="Joe Harrison" userId="f206b194-a1d2-46c8-b119-2ffce2be4e58" providerId="ADAL" clId="{0624C50E-9C86-49A1-99D0-CCF94716D4C5}" dt="2021-12-13T11:03:27.272" v="5" actId="478"/>
          <ac:picMkLst>
            <pc:docMk/>
            <pc:sldMk cId="4005807318" sldId="259"/>
            <ac:picMk id="4106" creationId="{094DFA9C-CA06-4FEC-B041-5F3F5897F3E6}"/>
          </ac:picMkLst>
        </pc:picChg>
      </pc:sldChg>
      <pc:sldChg chg="addSp delSp modSp mod">
        <pc:chgData name="Joe Harrison" userId="f206b194-a1d2-46c8-b119-2ffce2be4e58" providerId="ADAL" clId="{0624C50E-9C86-49A1-99D0-CCF94716D4C5}" dt="2021-12-13T11:04:21.356" v="25" actId="554"/>
        <pc:sldMkLst>
          <pc:docMk/>
          <pc:sldMk cId="573266775" sldId="260"/>
        </pc:sldMkLst>
        <pc:spChg chg="del">
          <ac:chgData name="Joe Harrison" userId="f206b194-a1d2-46c8-b119-2ffce2be4e58" providerId="ADAL" clId="{0624C50E-9C86-49A1-99D0-CCF94716D4C5}" dt="2021-12-13T11:04:16.685" v="23" actId="478"/>
          <ac:spMkLst>
            <pc:docMk/>
            <pc:sldMk cId="573266775" sldId="260"/>
            <ac:spMk id="26" creationId="{14137A64-43C4-4F02-A9B7-6CC2A6F71735}"/>
          </ac:spMkLst>
        </pc:spChg>
        <pc:grpChg chg="del">
          <ac:chgData name="Joe Harrison" userId="f206b194-a1d2-46c8-b119-2ffce2be4e58" providerId="ADAL" clId="{0624C50E-9C86-49A1-99D0-CCF94716D4C5}" dt="2021-12-13T11:04:16.685" v="23" actId="478"/>
          <ac:grpSpMkLst>
            <pc:docMk/>
            <pc:sldMk cId="573266775" sldId="260"/>
            <ac:grpSpMk id="8" creationId="{AF1A14D7-E5FF-4323-AC4E-AE059992ECB2}"/>
          </ac:grpSpMkLst>
        </pc:grpChg>
        <pc:picChg chg="add mod">
          <ac:chgData name="Joe Harrison" userId="f206b194-a1d2-46c8-b119-2ffce2be4e58" providerId="ADAL" clId="{0624C50E-9C86-49A1-99D0-CCF94716D4C5}" dt="2021-12-13T11:04:21.356" v="25" actId="554"/>
          <ac:picMkLst>
            <pc:docMk/>
            <pc:sldMk cId="573266775" sldId="260"/>
            <ac:picMk id="2" creationId="{74399FAC-0BBC-44AD-8885-23617CAAE097}"/>
          </ac:picMkLst>
        </pc:picChg>
        <pc:picChg chg="del">
          <ac:chgData name="Joe Harrison" userId="f206b194-a1d2-46c8-b119-2ffce2be4e58" providerId="ADAL" clId="{0624C50E-9C86-49A1-99D0-CCF94716D4C5}" dt="2021-12-13T11:04:16.685" v="23" actId="478"/>
          <ac:picMkLst>
            <pc:docMk/>
            <pc:sldMk cId="573266775" sldId="260"/>
            <ac:picMk id="18" creationId="{B7D9B2EB-52C4-4AB2-BF94-D94E108EBCC8}"/>
          </ac:picMkLst>
        </pc:picChg>
      </pc:sldChg>
      <pc:sldChg chg="addSp delSp modSp mod">
        <pc:chgData name="Joe Harrison" userId="f206b194-a1d2-46c8-b119-2ffce2be4e58" providerId="ADAL" clId="{0624C50E-9C86-49A1-99D0-CCF94716D4C5}" dt="2021-12-13T11:05:10.616" v="31" actId="554"/>
        <pc:sldMkLst>
          <pc:docMk/>
          <pc:sldMk cId="3729497731" sldId="261"/>
        </pc:sldMkLst>
        <pc:spChg chg="del">
          <ac:chgData name="Joe Harrison" userId="f206b194-a1d2-46c8-b119-2ffce2be4e58" providerId="ADAL" clId="{0624C50E-9C86-49A1-99D0-CCF94716D4C5}" dt="2021-12-13T11:05:07.106" v="29" actId="478"/>
          <ac:spMkLst>
            <pc:docMk/>
            <pc:sldMk cId="3729497731" sldId="261"/>
            <ac:spMk id="5" creationId="{22D493B5-0F4D-4653-9E70-B37AFA81B9DA}"/>
          </ac:spMkLst>
        </pc:spChg>
        <pc:grpChg chg="del">
          <ac:chgData name="Joe Harrison" userId="f206b194-a1d2-46c8-b119-2ffce2be4e58" providerId="ADAL" clId="{0624C50E-9C86-49A1-99D0-CCF94716D4C5}" dt="2021-12-13T11:05:07.106" v="29" actId="478"/>
          <ac:grpSpMkLst>
            <pc:docMk/>
            <pc:sldMk cId="3729497731" sldId="261"/>
            <ac:grpSpMk id="8" creationId="{AF1A14D7-E5FF-4323-AC4E-AE059992ECB2}"/>
          </ac:grpSpMkLst>
        </pc:grpChg>
        <pc:picChg chg="add mod">
          <ac:chgData name="Joe Harrison" userId="f206b194-a1d2-46c8-b119-2ffce2be4e58" providerId="ADAL" clId="{0624C50E-9C86-49A1-99D0-CCF94716D4C5}" dt="2021-12-13T11:05:10.616" v="31" actId="554"/>
          <ac:picMkLst>
            <pc:docMk/>
            <pc:sldMk cId="3729497731" sldId="261"/>
            <ac:picMk id="2" creationId="{A9EA79C6-3C0B-4BB1-B481-0CBB53335B57}"/>
          </ac:picMkLst>
        </pc:picChg>
        <pc:picChg chg="del">
          <ac:chgData name="Joe Harrison" userId="f206b194-a1d2-46c8-b119-2ffce2be4e58" providerId="ADAL" clId="{0624C50E-9C86-49A1-99D0-CCF94716D4C5}" dt="2021-12-13T11:05:07.106" v="29" actId="478"/>
          <ac:picMkLst>
            <pc:docMk/>
            <pc:sldMk cId="3729497731" sldId="261"/>
            <ac:picMk id="1026" creationId="{80FF7F33-C471-41C3-AACD-5A31E4154C9A}"/>
          </ac:picMkLst>
        </pc:picChg>
        <pc:picChg chg="del">
          <ac:chgData name="Joe Harrison" userId="f206b194-a1d2-46c8-b119-2ffce2be4e58" providerId="ADAL" clId="{0624C50E-9C86-49A1-99D0-CCF94716D4C5}" dt="2021-12-13T11:05:07.106" v="29" actId="478"/>
          <ac:picMkLst>
            <pc:docMk/>
            <pc:sldMk cId="3729497731" sldId="261"/>
            <ac:picMk id="6146" creationId="{469CDFB4-CCAC-46F3-8135-BD1378A66C03}"/>
          </ac:picMkLst>
        </pc:picChg>
      </pc:sldChg>
      <pc:sldChg chg="addSp delSp mod">
        <pc:chgData name="Joe Harrison" userId="f206b194-a1d2-46c8-b119-2ffce2be4e58" providerId="ADAL" clId="{0624C50E-9C86-49A1-99D0-CCF94716D4C5}" dt="2021-12-13T11:03:16.895" v="1"/>
        <pc:sldMkLst>
          <pc:docMk/>
          <pc:sldMk cId="1388179206" sldId="262"/>
        </pc:sldMkLst>
        <pc:spChg chg="del">
          <ac:chgData name="Joe Harrison" userId="f206b194-a1d2-46c8-b119-2ffce2be4e58" providerId="ADAL" clId="{0624C50E-9C86-49A1-99D0-CCF94716D4C5}" dt="2021-12-13T11:03:14.793" v="0" actId="478"/>
          <ac:spMkLst>
            <pc:docMk/>
            <pc:sldMk cId="1388179206" sldId="262"/>
            <ac:spMk id="5" creationId="{70872102-379E-4249-B9F3-0E3CBB93809C}"/>
          </ac:spMkLst>
        </pc:spChg>
        <pc:picChg chg="add">
          <ac:chgData name="Joe Harrison" userId="f206b194-a1d2-46c8-b119-2ffce2be4e58" providerId="ADAL" clId="{0624C50E-9C86-49A1-99D0-CCF94716D4C5}" dt="2021-12-13T11:03:16.895" v="1"/>
          <ac:picMkLst>
            <pc:docMk/>
            <pc:sldMk cId="1388179206" sldId="262"/>
            <ac:picMk id="2" creationId="{0F509493-F201-4C5C-B723-FA35DCCABA51}"/>
          </ac:picMkLst>
        </pc:picChg>
        <pc:picChg chg="del">
          <ac:chgData name="Joe Harrison" userId="f206b194-a1d2-46c8-b119-2ffce2be4e58" providerId="ADAL" clId="{0624C50E-9C86-49A1-99D0-CCF94716D4C5}" dt="2021-12-13T11:03:14.793" v="0" actId="478"/>
          <ac:picMkLst>
            <pc:docMk/>
            <pc:sldMk cId="1388179206" sldId="262"/>
            <ac:picMk id="7" creationId="{8895FFD5-A590-4EA9-8190-AF4CCD87A57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800-BD67-4434-90A5-541D6B0B87B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F030-E635-4EE8-8234-E5E90A1F3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17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800-BD67-4434-90A5-541D6B0B87B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F030-E635-4EE8-8234-E5E90A1F3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5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800-BD67-4434-90A5-541D6B0B87B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F030-E635-4EE8-8234-E5E90A1F3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69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800-BD67-4434-90A5-541D6B0B87B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F030-E635-4EE8-8234-E5E90A1F3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5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800-BD67-4434-90A5-541D6B0B87B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F030-E635-4EE8-8234-E5E90A1F3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4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800-BD67-4434-90A5-541D6B0B87B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F030-E635-4EE8-8234-E5E90A1F3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5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800-BD67-4434-90A5-541D6B0B87B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F030-E635-4EE8-8234-E5E90A1F3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9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800-BD67-4434-90A5-541D6B0B87B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F030-E635-4EE8-8234-E5E90A1F3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51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800-BD67-4434-90A5-541D6B0B87B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F030-E635-4EE8-8234-E5E90A1F3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57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800-BD67-4434-90A5-541D6B0B87B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F030-E635-4EE8-8234-E5E90A1F3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4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A800-BD67-4434-90A5-541D6B0B87B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F030-E635-4EE8-8234-E5E90A1F3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5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AA800-BD67-4434-90A5-541D6B0B87B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EF030-E635-4EE8-8234-E5E90A1F3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7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09493-F201-4C5C-B723-FA35DCCAB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3" y="1465918"/>
            <a:ext cx="8687553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7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5D2CBC-17AC-449D-9C46-2A789ED1B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9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F1BE5-7BE2-4B90-85B1-77B0F95B1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0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C458A2-49B6-4239-8528-6DFCADA12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7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9FAC-0BBC-44AD-8885-23617CAAE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6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6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3C4A2-06F5-46CF-AACE-ACF3DEC0F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0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EA79C6-3C0B-4BB1-B481-0CBB53335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9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8895FFD5-A590-4EA9-8190-AF4CCD87A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65" y="2645860"/>
            <a:ext cx="3914871" cy="15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8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9108C95A90340A92A99B1FB545C31" ma:contentTypeVersion="13" ma:contentTypeDescription="Create a new document." ma:contentTypeScope="" ma:versionID="1cf95eebf222031e95679f9ee69f76da">
  <xsd:schema xmlns:xsd="http://www.w3.org/2001/XMLSchema" xmlns:xs="http://www.w3.org/2001/XMLSchema" xmlns:p="http://schemas.microsoft.com/office/2006/metadata/properties" xmlns:ns2="1882bf16-55f3-411b-b6d1-84df8e4c00b7" xmlns:ns3="d656bd3d-142a-4ec1-be80-c131dd2f7887" targetNamespace="http://schemas.microsoft.com/office/2006/metadata/properties" ma:root="true" ma:fieldsID="21d3407ac08507d6ab6798252551dcac" ns2:_="" ns3:_="">
    <xsd:import namespace="1882bf16-55f3-411b-b6d1-84df8e4c00b7"/>
    <xsd:import namespace="d656bd3d-142a-4ec1-be80-c131dd2f7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bf16-55f3-411b-b6d1-84df8e4c0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bd3d-142a-4ec1-be80-c131dd2f7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56bd3d-142a-4ec1-be80-c131dd2f7887">
      <UserInfo>
        <DisplayName/>
        <AccountId xsi:nil="true"/>
        <AccountType/>
      </UserInfo>
    </SharedWithUsers>
    <MediaLengthInSeconds xmlns="1882bf16-55f3-411b-b6d1-84df8e4c00b7" xsi:nil="true"/>
  </documentManagement>
</p:properties>
</file>

<file path=customXml/itemProps1.xml><?xml version="1.0" encoding="utf-8"?>
<ds:datastoreItem xmlns:ds="http://schemas.openxmlformats.org/officeDocument/2006/customXml" ds:itemID="{73ACF27D-8993-4923-9A3F-033CF8CB9541}"/>
</file>

<file path=customXml/itemProps2.xml><?xml version="1.0" encoding="utf-8"?>
<ds:datastoreItem xmlns:ds="http://schemas.openxmlformats.org/officeDocument/2006/customXml" ds:itemID="{D6050F71-F01A-48DA-876C-7E8B0DF6E9EF}"/>
</file>

<file path=customXml/itemProps3.xml><?xml version="1.0" encoding="utf-8"?>
<ds:datastoreItem xmlns:ds="http://schemas.openxmlformats.org/officeDocument/2006/customXml" ds:itemID="{188A3FBC-507D-4562-9C9A-242D94901AC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Harrison</dc:creator>
  <cp:lastModifiedBy>Joe Harrison</cp:lastModifiedBy>
  <cp:revision>2</cp:revision>
  <dcterms:created xsi:type="dcterms:W3CDTF">2021-12-12T19:42:07Z</dcterms:created>
  <dcterms:modified xsi:type="dcterms:W3CDTF">2021-12-13T11:05:34Z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0x0101007269108C95A90340A92A99B1FB545C31</vt:lpwstr>
  </property>
  <property fmtid="{D5CDD505-2E9C-101B-9397-08002B2CF9AE}" pid="3" name="Order">
    <vt:r8>673800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