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91" r:id="rId3"/>
    <p:sldId id="292" r:id="rId4"/>
    <p:sldId id="284" r:id="rId5"/>
    <p:sldId id="293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29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737E1F-C5E4-4185-A456-21B70557ACB8}" v="20" dt="2021-11-29T15:35:08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Harrison" userId="f206b194-a1d2-46c8-b119-2ffce2be4e58" providerId="ADAL" clId="{78737E1F-C5E4-4185-A456-21B70557ACB8}"/>
    <pc:docChg chg="custSel modSld">
      <pc:chgData name="Joe Harrison" userId="f206b194-a1d2-46c8-b119-2ffce2be4e58" providerId="ADAL" clId="{78737E1F-C5E4-4185-A456-21B70557ACB8}" dt="2021-11-29T15:35:44.687" v="79" actId="14100"/>
      <pc:docMkLst>
        <pc:docMk/>
      </pc:docMkLst>
      <pc:sldChg chg="addSp delSp modSp mod">
        <pc:chgData name="Joe Harrison" userId="f206b194-a1d2-46c8-b119-2ffce2be4e58" providerId="ADAL" clId="{78737E1F-C5E4-4185-A456-21B70557ACB8}" dt="2021-11-29T15:30:09.555" v="3" actId="14100"/>
        <pc:sldMkLst>
          <pc:docMk/>
          <pc:sldMk cId="409210992" sldId="283"/>
        </pc:sldMkLst>
        <pc:spChg chg="del">
          <ac:chgData name="Joe Harrison" userId="f206b194-a1d2-46c8-b119-2ffce2be4e58" providerId="ADAL" clId="{78737E1F-C5E4-4185-A456-21B70557ACB8}" dt="2021-11-29T15:30:00.041" v="0" actId="478"/>
          <ac:spMkLst>
            <pc:docMk/>
            <pc:sldMk cId="409210992" sldId="283"/>
            <ac:spMk id="2" creationId="{43F7F102-AF67-4CB0-8AF1-63E87A2F3FE1}"/>
          </ac:spMkLst>
        </pc:spChg>
        <pc:spChg chg="del">
          <ac:chgData name="Joe Harrison" userId="f206b194-a1d2-46c8-b119-2ffce2be4e58" providerId="ADAL" clId="{78737E1F-C5E4-4185-A456-21B70557ACB8}" dt="2021-11-29T15:30:00.041" v="0" actId="478"/>
          <ac:spMkLst>
            <pc:docMk/>
            <pc:sldMk cId="409210992" sldId="283"/>
            <ac:spMk id="7" creationId="{C6BA617F-9A00-46CB-974E-9336E2E306C7}"/>
          </ac:spMkLst>
        </pc:spChg>
        <pc:picChg chg="add mod">
          <ac:chgData name="Joe Harrison" userId="f206b194-a1d2-46c8-b119-2ffce2be4e58" providerId="ADAL" clId="{78737E1F-C5E4-4185-A456-21B70557ACB8}" dt="2021-11-29T15:30:09.555" v="3" actId="14100"/>
          <ac:picMkLst>
            <pc:docMk/>
            <pc:sldMk cId="409210992" sldId="283"/>
            <ac:picMk id="3" creationId="{FDE2A7F6-7B99-46DD-BC18-44CF3C46613F}"/>
          </ac:picMkLst>
        </pc:picChg>
        <pc:picChg chg="del">
          <ac:chgData name="Joe Harrison" userId="f206b194-a1d2-46c8-b119-2ffce2be4e58" providerId="ADAL" clId="{78737E1F-C5E4-4185-A456-21B70557ACB8}" dt="2021-11-29T15:30:00.041" v="0" actId="478"/>
          <ac:picMkLst>
            <pc:docMk/>
            <pc:sldMk cId="409210992" sldId="283"/>
            <ac:picMk id="5" creationId="{6E6534FC-A22A-4A02-945D-26D68231FE2D}"/>
          </ac:picMkLst>
        </pc:picChg>
        <pc:picChg chg="del">
          <ac:chgData name="Joe Harrison" userId="f206b194-a1d2-46c8-b119-2ffce2be4e58" providerId="ADAL" clId="{78737E1F-C5E4-4185-A456-21B70557ACB8}" dt="2021-11-29T15:30:00.041" v="0" actId="478"/>
          <ac:picMkLst>
            <pc:docMk/>
            <pc:sldMk cId="409210992" sldId="283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0:00.041" v="0" actId="478"/>
          <ac:picMkLst>
            <pc:docMk/>
            <pc:sldMk cId="409210992" sldId="283"/>
            <ac:picMk id="18" creationId="{AEEF30A1-209F-448C-8436-94818A90A479}"/>
          </ac:picMkLst>
        </pc:picChg>
        <pc:picChg chg="del">
          <ac:chgData name="Joe Harrison" userId="f206b194-a1d2-46c8-b119-2ffce2be4e58" providerId="ADAL" clId="{78737E1F-C5E4-4185-A456-21B70557ACB8}" dt="2021-11-29T15:30:00.041" v="0" actId="478"/>
          <ac:picMkLst>
            <pc:docMk/>
            <pc:sldMk cId="409210992" sldId="283"/>
            <ac:picMk id="21" creationId="{BFD41374-1ABB-4C49-BB4F-C9D54BD0E88B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1:26.588" v="14" actId="14100"/>
        <pc:sldMkLst>
          <pc:docMk/>
          <pc:sldMk cId="4293454803" sldId="284"/>
        </pc:sldMkLst>
        <pc:spChg chg="del">
          <ac:chgData name="Joe Harrison" userId="f206b194-a1d2-46c8-b119-2ffce2be4e58" providerId="ADAL" clId="{78737E1F-C5E4-4185-A456-21B70557ACB8}" dt="2021-11-29T15:31:14.694" v="12" actId="478"/>
          <ac:spMkLst>
            <pc:docMk/>
            <pc:sldMk cId="4293454803" sldId="284"/>
            <ac:spMk id="3" creationId="{73E9F355-C5A3-414B-916D-9E6E45C7F569}"/>
          </ac:spMkLst>
        </pc:spChg>
        <pc:spChg chg="del">
          <ac:chgData name="Joe Harrison" userId="f206b194-a1d2-46c8-b119-2ffce2be4e58" providerId="ADAL" clId="{78737E1F-C5E4-4185-A456-21B70557ACB8}" dt="2021-11-29T15:31:14.694" v="12" actId="478"/>
          <ac:spMkLst>
            <pc:docMk/>
            <pc:sldMk cId="4293454803" sldId="284"/>
            <ac:spMk id="14" creationId="{E1F09461-B32F-48DD-A098-FD598DC31C6E}"/>
          </ac:spMkLst>
        </pc:spChg>
        <pc:picChg chg="add mod">
          <ac:chgData name="Joe Harrison" userId="f206b194-a1d2-46c8-b119-2ffce2be4e58" providerId="ADAL" clId="{78737E1F-C5E4-4185-A456-21B70557ACB8}" dt="2021-11-29T15:31:26.588" v="14" actId="14100"/>
          <ac:picMkLst>
            <pc:docMk/>
            <pc:sldMk cId="4293454803" sldId="284"/>
            <ac:picMk id="2" creationId="{89B9742F-99C6-4891-827A-081668235C91}"/>
          </ac:picMkLst>
        </pc:picChg>
        <pc:picChg chg="del">
          <ac:chgData name="Joe Harrison" userId="f206b194-a1d2-46c8-b119-2ffce2be4e58" providerId="ADAL" clId="{78737E1F-C5E4-4185-A456-21B70557ACB8}" dt="2021-11-29T15:31:14.694" v="12" actId="478"/>
          <ac:picMkLst>
            <pc:docMk/>
            <pc:sldMk cId="4293454803" sldId="284"/>
            <ac:picMk id="13" creationId="{B8E451C5-791C-4447-8241-26B78DABB58D}"/>
          </ac:picMkLst>
        </pc:picChg>
        <pc:picChg chg="del">
          <ac:chgData name="Joe Harrison" userId="f206b194-a1d2-46c8-b119-2ffce2be4e58" providerId="ADAL" clId="{78737E1F-C5E4-4185-A456-21B70557ACB8}" dt="2021-11-29T15:31:14.694" v="12" actId="478"/>
          <ac:picMkLst>
            <pc:docMk/>
            <pc:sldMk cId="4293454803" sldId="284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1:14.694" v="12" actId="478"/>
          <ac:picMkLst>
            <pc:docMk/>
            <pc:sldMk cId="4293454803" sldId="284"/>
            <ac:picMk id="18" creationId="{AEEF30A1-209F-448C-8436-94818A90A479}"/>
          </ac:picMkLst>
        </pc:picChg>
        <pc:picChg chg="del">
          <ac:chgData name="Joe Harrison" userId="f206b194-a1d2-46c8-b119-2ffce2be4e58" providerId="ADAL" clId="{78737E1F-C5E4-4185-A456-21B70557ACB8}" dt="2021-11-29T15:31:14.694" v="12" actId="478"/>
          <ac:picMkLst>
            <pc:docMk/>
            <pc:sldMk cId="4293454803" sldId="284"/>
            <ac:picMk id="23" creationId="{E39F110D-09FF-4413-89EC-4E48344BD611}"/>
          </ac:picMkLst>
        </pc:picChg>
        <pc:picChg chg="del">
          <ac:chgData name="Joe Harrison" userId="f206b194-a1d2-46c8-b119-2ffce2be4e58" providerId="ADAL" clId="{78737E1F-C5E4-4185-A456-21B70557ACB8}" dt="2021-11-29T15:31:14.694" v="12" actId="478"/>
          <ac:picMkLst>
            <pc:docMk/>
            <pc:sldMk cId="4293454803" sldId="284"/>
            <ac:picMk id="25" creationId="{8EE92AD0-AC97-4911-AAE5-5A9299D400EA}"/>
          </ac:picMkLst>
        </pc:picChg>
        <pc:picChg chg="del">
          <ac:chgData name="Joe Harrison" userId="f206b194-a1d2-46c8-b119-2ffce2be4e58" providerId="ADAL" clId="{78737E1F-C5E4-4185-A456-21B70557ACB8}" dt="2021-11-29T15:31:14.694" v="12" actId="478"/>
          <ac:picMkLst>
            <pc:docMk/>
            <pc:sldMk cId="4293454803" sldId="284"/>
            <ac:picMk id="29" creationId="{0CF461C7-3BBE-4C8E-97A9-082FB96953DC}"/>
          </ac:picMkLst>
        </pc:picChg>
        <pc:picChg chg="del">
          <ac:chgData name="Joe Harrison" userId="f206b194-a1d2-46c8-b119-2ffce2be4e58" providerId="ADAL" clId="{78737E1F-C5E4-4185-A456-21B70557ACB8}" dt="2021-11-29T15:31:14.694" v="12" actId="478"/>
          <ac:picMkLst>
            <pc:docMk/>
            <pc:sldMk cId="4293454803" sldId="284"/>
            <ac:picMk id="31" creationId="{12F55D6E-90B3-4FA2-996B-D74795BDA780}"/>
          </ac:picMkLst>
        </pc:picChg>
        <pc:picChg chg="del">
          <ac:chgData name="Joe Harrison" userId="f206b194-a1d2-46c8-b119-2ffce2be4e58" providerId="ADAL" clId="{78737E1F-C5E4-4185-A456-21B70557ACB8}" dt="2021-11-29T15:31:14.694" v="12" actId="478"/>
          <ac:picMkLst>
            <pc:docMk/>
            <pc:sldMk cId="4293454803" sldId="284"/>
            <ac:picMk id="2048" creationId="{161AC127-19D8-4FC7-8648-863C0E888FD5}"/>
          </ac:picMkLst>
        </pc:picChg>
        <pc:picChg chg="del">
          <ac:chgData name="Joe Harrison" userId="f206b194-a1d2-46c8-b119-2ffce2be4e58" providerId="ADAL" clId="{78737E1F-C5E4-4185-A456-21B70557ACB8}" dt="2021-11-29T15:31:14.694" v="12" actId="478"/>
          <ac:picMkLst>
            <pc:docMk/>
            <pc:sldMk cId="4293454803" sldId="284"/>
            <ac:picMk id="2051" creationId="{E89A5503-72F5-4806-80D6-EB862C3FF845}"/>
          </ac:picMkLst>
        </pc:picChg>
        <pc:picChg chg="del">
          <ac:chgData name="Joe Harrison" userId="f206b194-a1d2-46c8-b119-2ffce2be4e58" providerId="ADAL" clId="{78737E1F-C5E4-4185-A456-21B70557ACB8}" dt="2021-11-29T15:31:14.694" v="12" actId="478"/>
          <ac:picMkLst>
            <pc:docMk/>
            <pc:sldMk cId="4293454803" sldId="284"/>
            <ac:picMk id="2053" creationId="{3BF3B54E-EFB8-4D79-876D-A4D84BD4E9E5}"/>
          </ac:picMkLst>
        </pc:picChg>
        <pc:picChg chg="del">
          <ac:chgData name="Joe Harrison" userId="f206b194-a1d2-46c8-b119-2ffce2be4e58" providerId="ADAL" clId="{78737E1F-C5E4-4185-A456-21B70557ACB8}" dt="2021-11-29T15:31:14.694" v="12" actId="478"/>
          <ac:picMkLst>
            <pc:docMk/>
            <pc:sldMk cId="4293454803" sldId="284"/>
            <ac:picMk id="2054" creationId="{F1B7193F-FC49-49D5-B1E7-72FA00598FF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0:36.292" v="7" actId="14100"/>
        <pc:sldMkLst>
          <pc:docMk/>
          <pc:sldMk cId="2361687266" sldId="291"/>
        </pc:sldMkLst>
        <pc:spChg chg="del">
          <ac:chgData name="Joe Harrison" userId="f206b194-a1d2-46c8-b119-2ffce2be4e58" providerId="ADAL" clId="{78737E1F-C5E4-4185-A456-21B70557ACB8}" dt="2021-11-29T15:30:23.884" v="4" actId="478"/>
          <ac:spMkLst>
            <pc:docMk/>
            <pc:sldMk cId="2361687266" sldId="291"/>
            <ac:spMk id="7" creationId="{C6BA617F-9A00-46CB-974E-9336E2E306C7}"/>
          </ac:spMkLst>
        </pc:spChg>
        <pc:spChg chg="del">
          <ac:chgData name="Joe Harrison" userId="f206b194-a1d2-46c8-b119-2ffce2be4e58" providerId="ADAL" clId="{78737E1F-C5E4-4185-A456-21B70557ACB8}" dt="2021-11-29T15:30:23.884" v="4" actId="478"/>
          <ac:spMkLst>
            <pc:docMk/>
            <pc:sldMk cId="2361687266" sldId="291"/>
            <ac:spMk id="14" creationId="{79DF3214-91FF-40C4-8DD1-BBFEDC94D5D3}"/>
          </ac:spMkLst>
        </pc:spChg>
        <pc:picChg chg="add mod">
          <ac:chgData name="Joe Harrison" userId="f206b194-a1d2-46c8-b119-2ffce2be4e58" providerId="ADAL" clId="{78737E1F-C5E4-4185-A456-21B70557ACB8}" dt="2021-11-29T15:30:36.292" v="7" actId="14100"/>
          <ac:picMkLst>
            <pc:docMk/>
            <pc:sldMk cId="2361687266" sldId="291"/>
            <ac:picMk id="2" creationId="{B05CE9D4-61B8-4D6F-B165-78C4271492FC}"/>
          </ac:picMkLst>
        </pc:picChg>
        <pc:picChg chg="del">
          <ac:chgData name="Joe Harrison" userId="f206b194-a1d2-46c8-b119-2ffce2be4e58" providerId="ADAL" clId="{78737E1F-C5E4-4185-A456-21B70557ACB8}" dt="2021-11-29T15:30:23.884" v="4" actId="478"/>
          <ac:picMkLst>
            <pc:docMk/>
            <pc:sldMk cId="2361687266" sldId="291"/>
            <ac:picMk id="5" creationId="{6E6534FC-A22A-4A02-945D-26D68231FE2D}"/>
          </ac:picMkLst>
        </pc:picChg>
        <pc:picChg chg="del">
          <ac:chgData name="Joe Harrison" userId="f206b194-a1d2-46c8-b119-2ffce2be4e58" providerId="ADAL" clId="{78737E1F-C5E4-4185-A456-21B70557ACB8}" dt="2021-11-29T15:30:23.884" v="4" actId="478"/>
          <ac:picMkLst>
            <pc:docMk/>
            <pc:sldMk cId="2361687266" sldId="291"/>
            <ac:picMk id="8" creationId="{FD67FDE0-A3C7-4C54-8014-A8AFDC6B4F32}"/>
          </ac:picMkLst>
        </pc:picChg>
        <pc:picChg chg="del">
          <ac:chgData name="Joe Harrison" userId="f206b194-a1d2-46c8-b119-2ffce2be4e58" providerId="ADAL" clId="{78737E1F-C5E4-4185-A456-21B70557ACB8}" dt="2021-11-29T15:30:23.884" v="4" actId="478"/>
          <ac:picMkLst>
            <pc:docMk/>
            <pc:sldMk cId="2361687266" sldId="291"/>
            <ac:picMk id="12" creationId="{F569FC01-D966-4640-9AD5-FF5B3356CB06}"/>
          </ac:picMkLst>
        </pc:picChg>
        <pc:picChg chg="del">
          <ac:chgData name="Joe Harrison" userId="f206b194-a1d2-46c8-b119-2ffce2be4e58" providerId="ADAL" clId="{78737E1F-C5E4-4185-A456-21B70557ACB8}" dt="2021-11-29T15:30:23.884" v="4" actId="478"/>
          <ac:picMkLst>
            <pc:docMk/>
            <pc:sldMk cId="2361687266" sldId="291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0:23.884" v="4" actId="478"/>
          <ac:picMkLst>
            <pc:docMk/>
            <pc:sldMk cId="2361687266" sldId="291"/>
            <ac:picMk id="18" creationId="{AEEF30A1-209F-448C-8436-94818A90A47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0:59.003" v="11" actId="14100"/>
        <pc:sldMkLst>
          <pc:docMk/>
          <pc:sldMk cId="2026204679" sldId="292"/>
        </pc:sldMkLst>
        <pc:spChg chg="del">
          <ac:chgData name="Joe Harrison" userId="f206b194-a1d2-46c8-b119-2ffce2be4e58" providerId="ADAL" clId="{78737E1F-C5E4-4185-A456-21B70557ACB8}" dt="2021-11-29T15:30:49.326" v="8" actId="478"/>
          <ac:spMkLst>
            <pc:docMk/>
            <pc:sldMk cId="2026204679" sldId="292"/>
            <ac:spMk id="7" creationId="{C6BA617F-9A00-46CB-974E-9336E2E306C7}"/>
          </ac:spMkLst>
        </pc:spChg>
        <pc:spChg chg="del">
          <ac:chgData name="Joe Harrison" userId="f206b194-a1d2-46c8-b119-2ffce2be4e58" providerId="ADAL" clId="{78737E1F-C5E4-4185-A456-21B70557ACB8}" dt="2021-11-29T15:30:49.326" v="8" actId="478"/>
          <ac:spMkLst>
            <pc:docMk/>
            <pc:sldMk cId="2026204679" sldId="292"/>
            <ac:spMk id="14" creationId="{79DF3214-91FF-40C4-8DD1-BBFEDC94D5D3}"/>
          </ac:spMkLst>
        </pc:spChg>
        <pc:picChg chg="add mod">
          <ac:chgData name="Joe Harrison" userId="f206b194-a1d2-46c8-b119-2ffce2be4e58" providerId="ADAL" clId="{78737E1F-C5E4-4185-A456-21B70557ACB8}" dt="2021-11-29T15:30:59.003" v="11" actId="14100"/>
          <ac:picMkLst>
            <pc:docMk/>
            <pc:sldMk cId="2026204679" sldId="292"/>
            <ac:picMk id="2" creationId="{B5DA83F9-AA5F-434A-B0E3-0ED029EA07A1}"/>
          </ac:picMkLst>
        </pc:picChg>
        <pc:picChg chg="del">
          <ac:chgData name="Joe Harrison" userId="f206b194-a1d2-46c8-b119-2ffce2be4e58" providerId="ADAL" clId="{78737E1F-C5E4-4185-A456-21B70557ACB8}" dt="2021-11-29T15:30:49.326" v="8" actId="478"/>
          <ac:picMkLst>
            <pc:docMk/>
            <pc:sldMk cId="2026204679" sldId="292"/>
            <ac:picMk id="5" creationId="{6E6534FC-A22A-4A02-945D-26D68231FE2D}"/>
          </ac:picMkLst>
        </pc:picChg>
        <pc:picChg chg="del">
          <ac:chgData name="Joe Harrison" userId="f206b194-a1d2-46c8-b119-2ffce2be4e58" providerId="ADAL" clId="{78737E1F-C5E4-4185-A456-21B70557ACB8}" dt="2021-11-29T15:30:49.326" v="8" actId="478"/>
          <ac:picMkLst>
            <pc:docMk/>
            <pc:sldMk cId="2026204679" sldId="292"/>
            <ac:picMk id="8" creationId="{FD67FDE0-A3C7-4C54-8014-A8AFDC6B4F32}"/>
          </ac:picMkLst>
        </pc:picChg>
        <pc:picChg chg="del">
          <ac:chgData name="Joe Harrison" userId="f206b194-a1d2-46c8-b119-2ffce2be4e58" providerId="ADAL" clId="{78737E1F-C5E4-4185-A456-21B70557ACB8}" dt="2021-11-29T15:30:49.326" v="8" actId="478"/>
          <ac:picMkLst>
            <pc:docMk/>
            <pc:sldMk cId="2026204679" sldId="292"/>
            <ac:picMk id="12" creationId="{F569FC01-D966-4640-9AD5-FF5B3356CB06}"/>
          </ac:picMkLst>
        </pc:picChg>
        <pc:picChg chg="del">
          <ac:chgData name="Joe Harrison" userId="f206b194-a1d2-46c8-b119-2ffce2be4e58" providerId="ADAL" clId="{78737E1F-C5E4-4185-A456-21B70557ACB8}" dt="2021-11-29T15:30:49.326" v="8" actId="478"/>
          <ac:picMkLst>
            <pc:docMk/>
            <pc:sldMk cId="2026204679" sldId="292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0:49.326" v="8" actId="478"/>
          <ac:picMkLst>
            <pc:docMk/>
            <pc:sldMk cId="2026204679" sldId="292"/>
            <ac:picMk id="18" creationId="{AEEF30A1-209F-448C-8436-94818A90A47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1:41.015" v="18" actId="14100"/>
        <pc:sldMkLst>
          <pc:docMk/>
          <pc:sldMk cId="3803501252" sldId="293"/>
        </pc:sldMkLst>
        <pc:spChg chg="del">
          <ac:chgData name="Joe Harrison" userId="f206b194-a1d2-46c8-b119-2ffce2be4e58" providerId="ADAL" clId="{78737E1F-C5E4-4185-A456-21B70557ACB8}" dt="2021-11-29T15:31:32.930" v="15" actId="478"/>
          <ac:spMkLst>
            <pc:docMk/>
            <pc:sldMk cId="3803501252" sldId="293"/>
            <ac:spMk id="7" creationId="{C6BA617F-9A00-46CB-974E-9336E2E306C7}"/>
          </ac:spMkLst>
        </pc:spChg>
        <pc:spChg chg="del">
          <ac:chgData name="Joe Harrison" userId="f206b194-a1d2-46c8-b119-2ffce2be4e58" providerId="ADAL" clId="{78737E1F-C5E4-4185-A456-21B70557ACB8}" dt="2021-11-29T15:31:32.930" v="15" actId="478"/>
          <ac:spMkLst>
            <pc:docMk/>
            <pc:sldMk cId="3803501252" sldId="293"/>
            <ac:spMk id="14" creationId="{79DF3214-91FF-40C4-8DD1-BBFEDC94D5D3}"/>
          </ac:spMkLst>
        </pc:spChg>
        <pc:picChg chg="add mod">
          <ac:chgData name="Joe Harrison" userId="f206b194-a1d2-46c8-b119-2ffce2be4e58" providerId="ADAL" clId="{78737E1F-C5E4-4185-A456-21B70557ACB8}" dt="2021-11-29T15:31:41.015" v="18" actId="14100"/>
          <ac:picMkLst>
            <pc:docMk/>
            <pc:sldMk cId="3803501252" sldId="293"/>
            <ac:picMk id="2" creationId="{AC193FC9-1DC7-4787-96E1-B51C74069DFD}"/>
          </ac:picMkLst>
        </pc:picChg>
        <pc:picChg chg="del">
          <ac:chgData name="Joe Harrison" userId="f206b194-a1d2-46c8-b119-2ffce2be4e58" providerId="ADAL" clId="{78737E1F-C5E4-4185-A456-21B70557ACB8}" dt="2021-11-29T15:31:32.930" v="15" actId="478"/>
          <ac:picMkLst>
            <pc:docMk/>
            <pc:sldMk cId="3803501252" sldId="293"/>
            <ac:picMk id="5" creationId="{6E6534FC-A22A-4A02-945D-26D68231FE2D}"/>
          </ac:picMkLst>
        </pc:picChg>
        <pc:picChg chg="del">
          <ac:chgData name="Joe Harrison" userId="f206b194-a1d2-46c8-b119-2ffce2be4e58" providerId="ADAL" clId="{78737E1F-C5E4-4185-A456-21B70557ACB8}" dt="2021-11-29T15:31:32.930" v="15" actId="478"/>
          <ac:picMkLst>
            <pc:docMk/>
            <pc:sldMk cId="3803501252" sldId="293"/>
            <ac:picMk id="8" creationId="{FD67FDE0-A3C7-4C54-8014-A8AFDC6B4F32}"/>
          </ac:picMkLst>
        </pc:picChg>
        <pc:picChg chg="del">
          <ac:chgData name="Joe Harrison" userId="f206b194-a1d2-46c8-b119-2ffce2be4e58" providerId="ADAL" clId="{78737E1F-C5E4-4185-A456-21B70557ACB8}" dt="2021-11-29T15:31:32.930" v="15" actId="478"/>
          <ac:picMkLst>
            <pc:docMk/>
            <pc:sldMk cId="3803501252" sldId="293"/>
            <ac:picMk id="12" creationId="{F569FC01-D966-4640-9AD5-FF5B3356CB06}"/>
          </ac:picMkLst>
        </pc:picChg>
        <pc:picChg chg="del">
          <ac:chgData name="Joe Harrison" userId="f206b194-a1d2-46c8-b119-2ffce2be4e58" providerId="ADAL" clId="{78737E1F-C5E4-4185-A456-21B70557ACB8}" dt="2021-11-29T15:31:32.930" v="15" actId="478"/>
          <ac:picMkLst>
            <pc:docMk/>
            <pc:sldMk cId="3803501252" sldId="293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1:32.930" v="15" actId="478"/>
          <ac:picMkLst>
            <pc:docMk/>
            <pc:sldMk cId="3803501252" sldId="293"/>
            <ac:picMk id="18" creationId="{AEEF30A1-209F-448C-8436-94818A90A47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5:15.788" v="78" actId="14100"/>
        <pc:sldMkLst>
          <pc:docMk/>
          <pc:sldMk cId="3274851160" sldId="295"/>
        </pc:sldMkLst>
        <pc:picChg chg="del">
          <ac:chgData name="Joe Harrison" userId="f206b194-a1d2-46c8-b119-2ffce2be4e58" providerId="ADAL" clId="{78737E1F-C5E4-4185-A456-21B70557ACB8}" dt="2021-11-29T15:35:05.199" v="75" actId="478"/>
          <ac:picMkLst>
            <pc:docMk/>
            <pc:sldMk cId="3274851160" sldId="295"/>
            <ac:picMk id="2" creationId="{B22BBF39-AA1F-4A79-9B51-FC789DE82404}"/>
          </ac:picMkLst>
        </pc:picChg>
        <pc:picChg chg="add mod">
          <ac:chgData name="Joe Harrison" userId="f206b194-a1d2-46c8-b119-2ffce2be4e58" providerId="ADAL" clId="{78737E1F-C5E4-4185-A456-21B70557ACB8}" dt="2021-11-29T15:35:15.788" v="78" actId="14100"/>
          <ac:picMkLst>
            <pc:docMk/>
            <pc:sldMk cId="3274851160" sldId="295"/>
            <ac:picMk id="3" creationId="{FFD47E52-6733-42DB-B317-4EDC0D9A58C9}"/>
          </ac:picMkLst>
        </pc:picChg>
        <pc:picChg chg="del">
          <ac:chgData name="Joe Harrison" userId="f206b194-a1d2-46c8-b119-2ffce2be4e58" providerId="ADAL" clId="{78737E1F-C5E4-4185-A456-21B70557ACB8}" dt="2021-11-29T15:35:05.199" v="75" actId="478"/>
          <ac:picMkLst>
            <pc:docMk/>
            <pc:sldMk cId="3274851160" sldId="295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5:05.199" v="75" actId="478"/>
          <ac:picMkLst>
            <pc:docMk/>
            <pc:sldMk cId="3274851160" sldId="295"/>
            <ac:picMk id="18" creationId="{AEEF30A1-209F-448C-8436-94818A90A479}"/>
          </ac:picMkLst>
        </pc:picChg>
        <pc:picChg chg="del">
          <ac:chgData name="Joe Harrison" userId="f206b194-a1d2-46c8-b119-2ffce2be4e58" providerId="ADAL" clId="{78737E1F-C5E4-4185-A456-21B70557ACB8}" dt="2021-11-29T15:35:05.199" v="75" actId="478"/>
          <ac:picMkLst>
            <pc:docMk/>
            <pc:sldMk cId="3274851160" sldId="295"/>
            <ac:picMk id="23" creationId="{E39F110D-09FF-4413-89EC-4E48344BD611}"/>
          </ac:picMkLst>
        </pc:picChg>
        <pc:picChg chg="del">
          <ac:chgData name="Joe Harrison" userId="f206b194-a1d2-46c8-b119-2ffce2be4e58" providerId="ADAL" clId="{78737E1F-C5E4-4185-A456-21B70557ACB8}" dt="2021-11-29T15:35:05.199" v="75" actId="478"/>
          <ac:picMkLst>
            <pc:docMk/>
            <pc:sldMk cId="3274851160" sldId="295"/>
            <ac:picMk id="25" creationId="{8EE92AD0-AC97-4911-AAE5-5A9299D400EA}"/>
          </ac:picMkLst>
        </pc:picChg>
        <pc:picChg chg="del">
          <ac:chgData name="Joe Harrison" userId="f206b194-a1d2-46c8-b119-2ffce2be4e58" providerId="ADAL" clId="{78737E1F-C5E4-4185-A456-21B70557ACB8}" dt="2021-11-29T15:35:05.199" v="75" actId="478"/>
          <ac:picMkLst>
            <pc:docMk/>
            <pc:sldMk cId="3274851160" sldId="295"/>
            <ac:picMk id="29" creationId="{0CF461C7-3BBE-4C8E-97A9-082FB96953DC}"/>
          </ac:picMkLst>
        </pc:picChg>
        <pc:picChg chg="del">
          <ac:chgData name="Joe Harrison" userId="f206b194-a1d2-46c8-b119-2ffce2be4e58" providerId="ADAL" clId="{78737E1F-C5E4-4185-A456-21B70557ACB8}" dt="2021-11-29T15:35:05.199" v="75" actId="478"/>
          <ac:picMkLst>
            <pc:docMk/>
            <pc:sldMk cId="3274851160" sldId="295"/>
            <ac:picMk id="31" creationId="{12F55D6E-90B3-4FA2-996B-D74795BDA780}"/>
          </ac:picMkLst>
        </pc:picChg>
        <pc:picChg chg="del">
          <ac:chgData name="Joe Harrison" userId="f206b194-a1d2-46c8-b119-2ffce2be4e58" providerId="ADAL" clId="{78737E1F-C5E4-4185-A456-21B70557ACB8}" dt="2021-11-29T15:35:05.199" v="75" actId="478"/>
          <ac:picMkLst>
            <pc:docMk/>
            <pc:sldMk cId="3274851160" sldId="295"/>
            <ac:picMk id="2048" creationId="{161AC127-19D8-4FC7-8648-863C0E888FD5}"/>
          </ac:picMkLst>
        </pc:picChg>
        <pc:picChg chg="del">
          <ac:chgData name="Joe Harrison" userId="f206b194-a1d2-46c8-b119-2ffce2be4e58" providerId="ADAL" clId="{78737E1F-C5E4-4185-A456-21B70557ACB8}" dt="2021-11-29T15:35:05.199" v="75" actId="478"/>
          <ac:picMkLst>
            <pc:docMk/>
            <pc:sldMk cId="3274851160" sldId="295"/>
            <ac:picMk id="2051" creationId="{E89A5503-72F5-4806-80D6-EB862C3FF845}"/>
          </ac:picMkLst>
        </pc:picChg>
        <pc:picChg chg="del">
          <ac:chgData name="Joe Harrison" userId="f206b194-a1d2-46c8-b119-2ffce2be4e58" providerId="ADAL" clId="{78737E1F-C5E4-4185-A456-21B70557ACB8}" dt="2021-11-29T15:35:05.199" v="75" actId="478"/>
          <ac:picMkLst>
            <pc:docMk/>
            <pc:sldMk cId="3274851160" sldId="295"/>
            <ac:picMk id="2053" creationId="{3BF3B54E-EFB8-4D79-876D-A4D84BD4E9E5}"/>
          </ac:picMkLst>
        </pc:picChg>
        <pc:picChg chg="del">
          <ac:chgData name="Joe Harrison" userId="f206b194-a1d2-46c8-b119-2ffce2be4e58" providerId="ADAL" clId="{78737E1F-C5E4-4185-A456-21B70557ACB8}" dt="2021-11-29T15:35:05.199" v="75" actId="478"/>
          <ac:picMkLst>
            <pc:docMk/>
            <pc:sldMk cId="3274851160" sldId="295"/>
            <ac:picMk id="2054" creationId="{F1B7193F-FC49-49D5-B1E7-72FA00598FF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1:54.779" v="22" actId="14100"/>
        <pc:sldMkLst>
          <pc:docMk/>
          <pc:sldMk cId="2126893952" sldId="296"/>
        </pc:sldMkLst>
        <pc:spChg chg="del">
          <ac:chgData name="Joe Harrison" userId="f206b194-a1d2-46c8-b119-2ffce2be4e58" providerId="ADAL" clId="{78737E1F-C5E4-4185-A456-21B70557ACB8}" dt="2021-11-29T15:31:46.098" v="19" actId="478"/>
          <ac:spMkLst>
            <pc:docMk/>
            <pc:sldMk cId="2126893952" sldId="296"/>
            <ac:spMk id="7" creationId="{C6BA617F-9A00-46CB-974E-9336E2E306C7}"/>
          </ac:spMkLst>
        </pc:spChg>
        <pc:spChg chg="del">
          <ac:chgData name="Joe Harrison" userId="f206b194-a1d2-46c8-b119-2ffce2be4e58" providerId="ADAL" clId="{78737E1F-C5E4-4185-A456-21B70557ACB8}" dt="2021-11-29T15:31:46.098" v="19" actId="478"/>
          <ac:spMkLst>
            <pc:docMk/>
            <pc:sldMk cId="2126893952" sldId="296"/>
            <ac:spMk id="14" creationId="{79DF3214-91FF-40C4-8DD1-BBFEDC94D5D3}"/>
          </ac:spMkLst>
        </pc:spChg>
        <pc:picChg chg="add mod">
          <ac:chgData name="Joe Harrison" userId="f206b194-a1d2-46c8-b119-2ffce2be4e58" providerId="ADAL" clId="{78737E1F-C5E4-4185-A456-21B70557ACB8}" dt="2021-11-29T15:31:54.779" v="22" actId="14100"/>
          <ac:picMkLst>
            <pc:docMk/>
            <pc:sldMk cId="2126893952" sldId="296"/>
            <ac:picMk id="2" creationId="{83281EE9-1835-4409-A575-397004E3D7B1}"/>
          </ac:picMkLst>
        </pc:picChg>
        <pc:picChg chg="del">
          <ac:chgData name="Joe Harrison" userId="f206b194-a1d2-46c8-b119-2ffce2be4e58" providerId="ADAL" clId="{78737E1F-C5E4-4185-A456-21B70557ACB8}" dt="2021-11-29T15:31:46.098" v="19" actId="478"/>
          <ac:picMkLst>
            <pc:docMk/>
            <pc:sldMk cId="2126893952" sldId="296"/>
            <ac:picMk id="5" creationId="{6E6534FC-A22A-4A02-945D-26D68231FE2D}"/>
          </ac:picMkLst>
        </pc:picChg>
        <pc:picChg chg="del">
          <ac:chgData name="Joe Harrison" userId="f206b194-a1d2-46c8-b119-2ffce2be4e58" providerId="ADAL" clId="{78737E1F-C5E4-4185-A456-21B70557ACB8}" dt="2021-11-29T15:31:46.098" v="19" actId="478"/>
          <ac:picMkLst>
            <pc:docMk/>
            <pc:sldMk cId="2126893952" sldId="296"/>
            <ac:picMk id="8" creationId="{FD67FDE0-A3C7-4C54-8014-A8AFDC6B4F32}"/>
          </ac:picMkLst>
        </pc:picChg>
        <pc:picChg chg="del">
          <ac:chgData name="Joe Harrison" userId="f206b194-a1d2-46c8-b119-2ffce2be4e58" providerId="ADAL" clId="{78737E1F-C5E4-4185-A456-21B70557ACB8}" dt="2021-11-29T15:31:46.098" v="19" actId="478"/>
          <ac:picMkLst>
            <pc:docMk/>
            <pc:sldMk cId="2126893952" sldId="296"/>
            <ac:picMk id="12" creationId="{F569FC01-D966-4640-9AD5-FF5B3356CB06}"/>
          </ac:picMkLst>
        </pc:picChg>
        <pc:picChg chg="del">
          <ac:chgData name="Joe Harrison" userId="f206b194-a1d2-46c8-b119-2ffce2be4e58" providerId="ADAL" clId="{78737E1F-C5E4-4185-A456-21B70557ACB8}" dt="2021-11-29T15:31:46.098" v="19" actId="478"/>
          <ac:picMkLst>
            <pc:docMk/>
            <pc:sldMk cId="2126893952" sldId="296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1:46.098" v="19" actId="478"/>
          <ac:picMkLst>
            <pc:docMk/>
            <pc:sldMk cId="2126893952" sldId="296"/>
            <ac:picMk id="18" creationId="{AEEF30A1-209F-448C-8436-94818A90A47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2:07.227" v="25" actId="14100"/>
        <pc:sldMkLst>
          <pc:docMk/>
          <pc:sldMk cId="2922674601" sldId="297"/>
        </pc:sldMkLst>
        <pc:spChg chg="del">
          <ac:chgData name="Joe Harrison" userId="f206b194-a1d2-46c8-b119-2ffce2be4e58" providerId="ADAL" clId="{78737E1F-C5E4-4185-A456-21B70557ACB8}" dt="2021-11-29T15:31:59.560" v="23" actId="478"/>
          <ac:spMkLst>
            <pc:docMk/>
            <pc:sldMk cId="2922674601" sldId="297"/>
            <ac:spMk id="3" creationId="{73E9F355-C5A3-414B-916D-9E6E45C7F569}"/>
          </ac:spMkLst>
        </pc:spChg>
        <pc:spChg chg="del">
          <ac:chgData name="Joe Harrison" userId="f206b194-a1d2-46c8-b119-2ffce2be4e58" providerId="ADAL" clId="{78737E1F-C5E4-4185-A456-21B70557ACB8}" dt="2021-11-29T15:31:59.560" v="23" actId="478"/>
          <ac:spMkLst>
            <pc:docMk/>
            <pc:sldMk cId="2922674601" sldId="297"/>
            <ac:spMk id="14" creationId="{E1F09461-B32F-48DD-A098-FD598DC31C6E}"/>
          </ac:spMkLst>
        </pc:spChg>
        <pc:picChg chg="add mod">
          <ac:chgData name="Joe Harrison" userId="f206b194-a1d2-46c8-b119-2ffce2be4e58" providerId="ADAL" clId="{78737E1F-C5E4-4185-A456-21B70557ACB8}" dt="2021-11-29T15:32:07.227" v="25" actId="14100"/>
          <ac:picMkLst>
            <pc:docMk/>
            <pc:sldMk cId="2922674601" sldId="297"/>
            <ac:picMk id="2" creationId="{75F96985-1BF8-4156-9BD6-F3F17747EA09}"/>
          </ac:picMkLst>
        </pc:picChg>
        <pc:picChg chg="del">
          <ac:chgData name="Joe Harrison" userId="f206b194-a1d2-46c8-b119-2ffce2be4e58" providerId="ADAL" clId="{78737E1F-C5E4-4185-A456-21B70557ACB8}" dt="2021-11-29T15:31:59.560" v="23" actId="478"/>
          <ac:picMkLst>
            <pc:docMk/>
            <pc:sldMk cId="2922674601" sldId="297"/>
            <ac:picMk id="13" creationId="{B8E451C5-791C-4447-8241-26B78DABB58D}"/>
          </ac:picMkLst>
        </pc:picChg>
        <pc:picChg chg="del">
          <ac:chgData name="Joe Harrison" userId="f206b194-a1d2-46c8-b119-2ffce2be4e58" providerId="ADAL" clId="{78737E1F-C5E4-4185-A456-21B70557ACB8}" dt="2021-11-29T15:31:59.560" v="23" actId="478"/>
          <ac:picMkLst>
            <pc:docMk/>
            <pc:sldMk cId="2922674601" sldId="297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1:59.560" v="23" actId="478"/>
          <ac:picMkLst>
            <pc:docMk/>
            <pc:sldMk cId="2922674601" sldId="297"/>
            <ac:picMk id="18" creationId="{AEEF30A1-209F-448C-8436-94818A90A479}"/>
          </ac:picMkLst>
        </pc:picChg>
        <pc:picChg chg="del">
          <ac:chgData name="Joe Harrison" userId="f206b194-a1d2-46c8-b119-2ffce2be4e58" providerId="ADAL" clId="{78737E1F-C5E4-4185-A456-21B70557ACB8}" dt="2021-11-29T15:31:59.560" v="23" actId="478"/>
          <ac:picMkLst>
            <pc:docMk/>
            <pc:sldMk cId="2922674601" sldId="297"/>
            <ac:picMk id="23" creationId="{E39F110D-09FF-4413-89EC-4E48344BD611}"/>
          </ac:picMkLst>
        </pc:picChg>
        <pc:picChg chg="del">
          <ac:chgData name="Joe Harrison" userId="f206b194-a1d2-46c8-b119-2ffce2be4e58" providerId="ADAL" clId="{78737E1F-C5E4-4185-A456-21B70557ACB8}" dt="2021-11-29T15:31:59.560" v="23" actId="478"/>
          <ac:picMkLst>
            <pc:docMk/>
            <pc:sldMk cId="2922674601" sldId="297"/>
            <ac:picMk id="25" creationId="{8EE92AD0-AC97-4911-AAE5-5A9299D400EA}"/>
          </ac:picMkLst>
        </pc:picChg>
        <pc:picChg chg="del">
          <ac:chgData name="Joe Harrison" userId="f206b194-a1d2-46c8-b119-2ffce2be4e58" providerId="ADAL" clId="{78737E1F-C5E4-4185-A456-21B70557ACB8}" dt="2021-11-29T15:31:59.560" v="23" actId="478"/>
          <ac:picMkLst>
            <pc:docMk/>
            <pc:sldMk cId="2922674601" sldId="297"/>
            <ac:picMk id="29" creationId="{0CF461C7-3BBE-4C8E-97A9-082FB96953DC}"/>
          </ac:picMkLst>
        </pc:picChg>
        <pc:picChg chg="del">
          <ac:chgData name="Joe Harrison" userId="f206b194-a1d2-46c8-b119-2ffce2be4e58" providerId="ADAL" clId="{78737E1F-C5E4-4185-A456-21B70557ACB8}" dt="2021-11-29T15:31:59.560" v="23" actId="478"/>
          <ac:picMkLst>
            <pc:docMk/>
            <pc:sldMk cId="2922674601" sldId="297"/>
            <ac:picMk id="31" creationId="{12F55D6E-90B3-4FA2-996B-D74795BDA780}"/>
          </ac:picMkLst>
        </pc:picChg>
        <pc:picChg chg="del">
          <ac:chgData name="Joe Harrison" userId="f206b194-a1d2-46c8-b119-2ffce2be4e58" providerId="ADAL" clId="{78737E1F-C5E4-4185-A456-21B70557ACB8}" dt="2021-11-29T15:31:59.560" v="23" actId="478"/>
          <ac:picMkLst>
            <pc:docMk/>
            <pc:sldMk cId="2922674601" sldId="297"/>
            <ac:picMk id="2048" creationId="{161AC127-19D8-4FC7-8648-863C0E888FD5}"/>
          </ac:picMkLst>
        </pc:picChg>
        <pc:picChg chg="del">
          <ac:chgData name="Joe Harrison" userId="f206b194-a1d2-46c8-b119-2ffce2be4e58" providerId="ADAL" clId="{78737E1F-C5E4-4185-A456-21B70557ACB8}" dt="2021-11-29T15:31:59.560" v="23" actId="478"/>
          <ac:picMkLst>
            <pc:docMk/>
            <pc:sldMk cId="2922674601" sldId="297"/>
            <ac:picMk id="2051" creationId="{E89A5503-72F5-4806-80D6-EB862C3FF845}"/>
          </ac:picMkLst>
        </pc:picChg>
        <pc:picChg chg="del">
          <ac:chgData name="Joe Harrison" userId="f206b194-a1d2-46c8-b119-2ffce2be4e58" providerId="ADAL" clId="{78737E1F-C5E4-4185-A456-21B70557ACB8}" dt="2021-11-29T15:31:59.560" v="23" actId="478"/>
          <ac:picMkLst>
            <pc:docMk/>
            <pc:sldMk cId="2922674601" sldId="297"/>
            <ac:picMk id="2053" creationId="{3BF3B54E-EFB8-4D79-876D-A4D84BD4E9E5}"/>
          </ac:picMkLst>
        </pc:picChg>
        <pc:picChg chg="del">
          <ac:chgData name="Joe Harrison" userId="f206b194-a1d2-46c8-b119-2ffce2be4e58" providerId="ADAL" clId="{78737E1F-C5E4-4185-A456-21B70557ACB8}" dt="2021-11-29T15:31:59.560" v="23" actId="478"/>
          <ac:picMkLst>
            <pc:docMk/>
            <pc:sldMk cId="2922674601" sldId="297"/>
            <ac:picMk id="2054" creationId="{F1B7193F-FC49-49D5-B1E7-72FA00598FF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2:23.879" v="29" actId="14100"/>
        <pc:sldMkLst>
          <pc:docMk/>
          <pc:sldMk cId="1000242578" sldId="298"/>
        </pc:sldMkLst>
        <pc:spChg chg="del">
          <ac:chgData name="Joe Harrison" userId="f206b194-a1d2-46c8-b119-2ffce2be4e58" providerId="ADAL" clId="{78737E1F-C5E4-4185-A456-21B70557ACB8}" dt="2021-11-29T15:32:13.207" v="26" actId="478"/>
          <ac:spMkLst>
            <pc:docMk/>
            <pc:sldMk cId="1000242578" sldId="298"/>
            <ac:spMk id="7" creationId="{C6BA617F-9A00-46CB-974E-9336E2E306C7}"/>
          </ac:spMkLst>
        </pc:spChg>
        <pc:spChg chg="del">
          <ac:chgData name="Joe Harrison" userId="f206b194-a1d2-46c8-b119-2ffce2be4e58" providerId="ADAL" clId="{78737E1F-C5E4-4185-A456-21B70557ACB8}" dt="2021-11-29T15:32:13.207" v="26" actId="478"/>
          <ac:spMkLst>
            <pc:docMk/>
            <pc:sldMk cId="1000242578" sldId="298"/>
            <ac:spMk id="14" creationId="{79DF3214-91FF-40C4-8DD1-BBFEDC94D5D3}"/>
          </ac:spMkLst>
        </pc:spChg>
        <pc:picChg chg="add mod">
          <ac:chgData name="Joe Harrison" userId="f206b194-a1d2-46c8-b119-2ffce2be4e58" providerId="ADAL" clId="{78737E1F-C5E4-4185-A456-21B70557ACB8}" dt="2021-11-29T15:32:23.879" v="29" actId="14100"/>
          <ac:picMkLst>
            <pc:docMk/>
            <pc:sldMk cId="1000242578" sldId="298"/>
            <ac:picMk id="2" creationId="{95757C00-7F2D-40AC-ADBD-E22FE617C0F9}"/>
          </ac:picMkLst>
        </pc:picChg>
        <pc:picChg chg="del">
          <ac:chgData name="Joe Harrison" userId="f206b194-a1d2-46c8-b119-2ffce2be4e58" providerId="ADAL" clId="{78737E1F-C5E4-4185-A456-21B70557ACB8}" dt="2021-11-29T15:32:13.207" v="26" actId="478"/>
          <ac:picMkLst>
            <pc:docMk/>
            <pc:sldMk cId="1000242578" sldId="298"/>
            <ac:picMk id="5" creationId="{6E6534FC-A22A-4A02-945D-26D68231FE2D}"/>
          </ac:picMkLst>
        </pc:picChg>
        <pc:picChg chg="del">
          <ac:chgData name="Joe Harrison" userId="f206b194-a1d2-46c8-b119-2ffce2be4e58" providerId="ADAL" clId="{78737E1F-C5E4-4185-A456-21B70557ACB8}" dt="2021-11-29T15:32:13.207" v="26" actId="478"/>
          <ac:picMkLst>
            <pc:docMk/>
            <pc:sldMk cId="1000242578" sldId="298"/>
            <ac:picMk id="8" creationId="{FD67FDE0-A3C7-4C54-8014-A8AFDC6B4F32}"/>
          </ac:picMkLst>
        </pc:picChg>
        <pc:picChg chg="del">
          <ac:chgData name="Joe Harrison" userId="f206b194-a1d2-46c8-b119-2ffce2be4e58" providerId="ADAL" clId="{78737E1F-C5E4-4185-A456-21B70557ACB8}" dt="2021-11-29T15:32:13.207" v="26" actId="478"/>
          <ac:picMkLst>
            <pc:docMk/>
            <pc:sldMk cId="1000242578" sldId="298"/>
            <ac:picMk id="12" creationId="{F569FC01-D966-4640-9AD5-FF5B3356CB06}"/>
          </ac:picMkLst>
        </pc:picChg>
        <pc:picChg chg="del">
          <ac:chgData name="Joe Harrison" userId="f206b194-a1d2-46c8-b119-2ffce2be4e58" providerId="ADAL" clId="{78737E1F-C5E4-4185-A456-21B70557ACB8}" dt="2021-11-29T15:32:13.207" v="26" actId="478"/>
          <ac:picMkLst>
            <pc:docMk/>
            <pc:sldMk cId="1000242578" sldId="298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2:13.207" v="26" actId="478"/>
          <ac:picMkLst>
            <pc:docMk/>
            <pc:sldMk cId="1000242578" sldId="298"/>
            <ac:picMk id="18" creationId="{AEEF30A1-209F-448C-8436-94818A90A47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2:38.774" v="33" actId="14100"/>
        <pc:sldMkLst>
          <pc:docMk/>
          <pc:sldMk cId="672557020" sldId="299"/>
        </pc:sldMkLst>
        <pc:spChg chg="del">
          <ac:chgData name="Joe Harrison" userId="f206b194-a1d2-46c8-b119-2ffce2be4e58" providerId="ADAL" clId="{78737E1F-C5E4-4185-A456-21B70557ACB8}" dt="2021-11-29T15:32:31.174" v="30" actId="478"/>
          <ac:spMkLst>
            <pc:docMk/>
            <pc:sldMk cId="672557020" sldId="299"/>
            <ac:spMk id="7" creationId="{C6BA617F-9A00-46CB-974E-9336E2E306C7}"/>
          </ac:spMkLst>
        </pc:spChg>
        <pc:spChg chg="del">
          <ac:chgData name="Joe Harrison" userId="f206b194-a1d2-46c8-b119-2ffce2be4e58" providerId="ADAL" clId="{78737E1F-C5E4-4185-A456-21B70557ACB8}" dt="2021-11-29T15:32:31.174" v="30" actId="478"/>
          <ac:spMkLst>
            <pc:docMk/>
            <pc:sldMk cId="672557020" sldId="299"/>
            <ac:spMk id="14" creationId="{79DF3214-91FF-40C4-8DD1-BBFEDC94D5D3}"/>
          </ac:spMkLst>
        </pc:spChg>
        <pc:picChg chg="add mod">
          <ac:chgData name="Joe Harrison" userId="f206b194-a1d2-46c8-b119-2ffce2be4e58" providerId="ADAL" clId="{78737E1F-C5E4-4185-A456-21B70557ACB8}" dt="2021-11-29T15:32:38.774" v="33" actId="14100"/>
          <ac:picMkLst>
            <pc:docMk/>
            <pc:sldMk cId="672557020" sldId="299"/>
            <ac:picMk id="2" creationId="{777EA9BE-63B7-484D-80CC-861FD65D2E94}"/>
          </ac:picMkLst>
        </pc:picChg>
        <pc:picChg chg="del">
          <ac:chgData name="Joe Harrison" userId="f206b194-a1d2-46c8-b119-2ffce2be4e58" providerId="ADAL" clId="{78737E1F-C5E4-4185-A456-21B70557ACB8}" dt="2021-11-29T15:32:31.174" v="30" actId="478"/>
          <ac:picMkLst>
            <pc:docMk/>
            <pc:sldMk cId="672557020" sldId="299"/>
            <ac:picMk id="5" creationId="{6E6534FC-A22A-4A02-945D-26D68231FE2D}"/>
          </ac:picMkLst>
        </pc:picChg>
        <pc:picChg chg="del">
          <ac:chgData name="Joe Harrison" userId="f206b194-a1d2-46c8-b119-2ffce2be4e58" providerId="ADAL" clId="{78737E1F-C5E4-4185-A456-21B70557ACB8}" dt="2021-11-29T15:32:31.174" v="30" actId="478"/>
          <ac:picMkLst>
            <pc:docMk/>
            <pc:sldMk cId="672557020" sldId="299"/>
            <ac:picMk id="8" creationId="{FD67FDE0-A3C7-4C54-8014-A8AFDC6B4F32}"/>
          </ac:picMkLst>
        </pc:picChg>
        <pc:picChg chg="del">
          <ac:chgData name="Joe Harrison" userId="f206b194-a1d2-46c8-b119-2ffce2be4e58" providerId="ADAL" clId="{78737E1F-C5E4-4185-A456-21B70557ACB8}" dt="2021-11-29T15:32:31.174" v="30" actId="478"/>
          <ac:picMkLst>
            <pc:docMk/>
            <pc:sldMk cId="672557020" sldId="299"/>
            <ac:picMk id="12" creationId="{F569FC01-D966-4640-9AD5-FF5B3356CB06}"/>
          </ac:picMkLst>
        </pc:picChg>
        <pc:picChg chg="del">
          <ac:chgData name="Joe Harrison" userId="f206b194-a1d2-46c8-b119-2ffce2be4e58" providerId="ADAL" clId="{78737E1F-C5E4-4185-A456-21B70557ACB8}" dt="2021-11-29T15:32:31.174" v="30" actId="478"/>
          <ac:picMkLst>
            <pc:docMk/>
            <pc:sldMk cId="672557020" sldId="299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2:31.174" v="30" actId="478"/>
          <ac:picMkLst>
            <pc:docMk/>
            <pc:sldMk cId="672557020" sldId="299"/>
            <ac:picMk id="18" creationId="{AEEF30A1-209F-448C-8436-94818A90A47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2:51.836" v="36" actId="14100"/>
        <pc:sldMkLst>
          <pc:docMk/>
          <pc:sldMk cId="2284738517" sldId="300"/>
        </pc:sldMkLst>
        <pc:spChg chg="del">
          <ac:chgData name="Joe Harrison" userId="f206b194-a1d2-46c8-b119-2ffce2be4e58" providerId="ADAL" clId="{78737E1F-C5E4-4185-A456-21B70557ACB8}" dt="2021-11-29T15:32:43.594" v="34" actId="478"/>
          <ac:spMkLst>
            <pc:docMk/>
            <pc:sldMk cId="2284738517" sldId="300"/>
            <ac:spMk id="3" creationId="{73E9F355-C5A3-414B-916D-9E6E45C7F569}"/>
          </ac:spMkLst>
        </pc:spChg>
        <pc:spChg chg="del">
          <ac:chgData name="Joe Harrison" userId="f206b194-a1d2-46c8-b119-2ffce2be4e58" providerId="ADAL" clId="{78737E1F-C5E4-4185-A456-21B70557ACB8}" dt="2021-11-29T15:32:43.594" v="34" actId="478"/>
          <ac:spMkLst>
            <pc:docMk/>
            <pc:sldMk cId="2284738517" sldId="300"/>
            <ac:spMk id="14" creationId="{E1F09461-B32F-48DD-A098-FD598DC31C6E}"/>
          </ac:spMkLst>
        </pc:spChg>
        <pc:picChg chg="add mod">
          <ac:chgData name="Joe Harrison" userId="f206b194-a1d2-46c8-b119-2ffce2be4e58" providerId="ADAL" clId="{78737E1F-C5E4-4185-A456-21B70557ACB8}" dt="2021-11-29T15:32:51.836" v="36" actId="14100"/>
          <ac:picMkLst>
            <pc:docMk/>
            <pc:sldMk cId="2284738517" sldId="300"/>
            <ac:picMk id="2" creationId="{7F565198-4749-46C9-A729-AEA9A871A169}"/>
          </ac:picMkLst>
        </pc:picChg>
        <pc:picChg chg="del">
          <ac:chgData name="Joe Harrison" userId="f206b194-a1d2-46c8-b119-2ffce2be4e58" providerId="ADAL" clId="{78737E1F-C5E4-4185-A456-21B70557ACB8}" dt="2021-11-29T15:32:43.594" v="34" actId="478"/>
          <ac:picMkLst>
            <pc:docMk/>
            <pc:sldMk cId="2284738517" sldId="300"/>
            <ac:picMk id="13" creationId="{B8E451C5-791C-4447-8241-26B78DABB58D}"/>
          </ac:picMkLst>
        </pc:picChg>
        <pc:picChg chg="del">
          <ac:chgData name="Joe Harrison" userId="f206b194-a1d2-46c8-b119-2ffce2be4e58" providerId="ADAL" clId="{78737E1F-C5E4-4185-A456-21B70557ACB8}" dt="2021-11-29T15:32:43.594" v="34" actId="478"/>
          <ac:picMkLst>
            <pc:docMk/>
            <pc:sldMk cId="2284738517" sldId="300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2:43.594" v="34" actId="478"/>
          <ac:picMkLst>
            <pc:docMk/>
            <pc:sldMk cId="2284738517" sldId="300"/>
            <ac:picMk id="18" creationId="{AEEF30A1-209F-448C-8436-94818A90A479}"/>
          </ac:picMkLst>
        </pc:picChg>
        <pc:picChg chg="del">
          <ac:chgData name="Joe Harrison" userId="f206b194-a1d2-46c8-b119-2ffce2be4e58" providerId="ADAL" clId="{78737E1F-C5E4-4185-A456-21B70557ACB8}" dt="2021-11-29T15:32:43.594" v="34" actId="478"/>
          <ac:picMkLst>
            <pc:docMk/>
            <pc:sldMk cId="2284738517" sldId="300"/>
            <ac:picMk id="23" creationId="{E39F110D-09FF-4413-89EC-4E48344BD611}"/>
          </ac:picMkLst>
        </pc:picChg>
        <pc:picChg chg="del">
          <ac:chgData name="Joe Harrison" userId="f206b194-a1d2-46c8-b119-2ffce2be4e58" providerId="ADAL" clId="{78737E1F-C5E4-4185-A456-21B70557ACB8}" dt="2021-11-29T15:32:43.594" v="34" actId="478"/>
          <ac:picMkLst>
            <pc:docMk/>
            <pc:sldMk cId="2284738517" sldId="300"/>
            <ac:picMk id="25" creationId="{8EE92AD0-AC97-4911-AAE5-5A9299D400EA}"/>
          </ac:picMkLst>
        </pc:picChg>
        <pc:picChg chg="del">
          <ac:chgData name="Joe Harrison" userId="f206b194-a1d2-46c8-b119-2ffce2be4e58" providerId="ADAL" clId="{78737E1F-C5E4-4185-A456-21B70557ACB8}" dt="2021-11-29T15:32:43.594" v="34" actId="478"/>
          <ac:picMkLst>
            <pc:docMk/>
            <pc:sldMk cId="2284738517" sldId="300"/>
            <ac:picMk id="29" creationId="{0CF461C7-3BBE-4C8E-97A9-082FB96953DC}"/>
          </ac:picMkLst>
        </pc:picChg>
        <pc:picChg chg="del">
          <ac:chgData name="Joe Harrison" userId="f206b194-a1d2-46c8-b119-2ffce2be4e58" providerId="ADAL" clId="{78737E1F-C5E4-4185-A456-21B70557ACB8}" dt="2021-11-29T15:32:43.594" v="34" actId="478"/>
          <ac:picMkLst>
            <pc:docMk/>
            <pc:sldMk cId="2284738517" sldId="300"/>
            <ac:picMk id="31" creationId="{12F55D6E-90B3-4FA2-996B-D74795BDA780}"/>
          </ac:picMkLst>
        </pc:picChg>
        <pc:picChg chg="del">
          <ac:chgData name="Joe Harrison" userId="f206b194-a1d2-46c8-b119-2ffce2be4e58" providerId="ADAL" clId="{78737E1F-C5E4-4185-A456-21B70557ACB8}" dt="2021-11-29T15:32:43.594" v="34" actId="478"/>
          <ac:picMkLst>
            <pc:docMk/>
            <pc:sldMk cId="2284738517" sldId="300"/>
            <ac:picMk id="2048" creationId="{161AC127-19D8-4FC7-8648-863C0E888FD5}"/>
          </ac:picMkLst>
        </pc:picChg>
        <pc:picChg chg="del">
          <ac:chgData name="Joe Harrison" userId="f206b194-a1d2-46c8-b119-2ffce2be4e58" providerId="ADAL" clId="{78737E1F-C5E4-4185-A456-21B70557ACB8}" dt="2021-11-29T15:32:43.594" v="34" actId="478"/>
          <ac:picMkLst>
            <pc:docMk/>
            <pc:sldMk cId="2284738517" sldId="300"/>
            <ac:picMk id="2051" creationId="{E89A5503-72F5-4806-80D6-EB862C3FF845}"/>
          </ac:picMkLst>
        </pc:picChg>
        <pc:picChg chg="del">
          <ac:chgData name="Joe Harrison" userId="f206b194-a1d2-46c8-b119-2ffce2be4e58" providerId="ADAL" clId="{78737E1F-C5E4-4185-A456-21B70557ACB8}" dt="2021-11-29T15:32:43.594" v="34" actId="478"/>
          <ac:picMkLst>
            <pc:docMk/>
            <pc:sldMk cId="2284738517" sldId="300"/>
            <ac:picMk id="2053" creationId="{3BF3B54E-EFB8-4D79-876D-A4D84BD4E9E5}"/>
          </ac:picMkLst>
        </pc:picChg>
        <pc:picChg chg="del">
          <ac:chgData name="Joe Harrison" userId="f206b194-a1d2-46c8-b119-2ffce2be4e58" providerId="ADAL" clId="{78737E1F-C5E4-4185-A456-21B70557ACB8}" dt="2021-11-29T15:32:43.594" v="34" actId="478"/>
          <ac:picMkLst>
            <pc:docMk/>
            <pc:sldMk cId="2284738517" sldId="300"/>
            <ac:picMk id="2054" creationId="{F1B7193F-FC49-49D5-B1E7-72FA00598FF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3:04.083" v="40" actId="14100"/>
        <pc:sldMkLst>
          <pc:docMk/>
          <pc:sldMk cId="852081166" sldId="301"/>
        </pc:sldMkLst>
        <pc:spChg chg="del">
          <ac:chgData name="Joe Harrison" userId="f206b194-a1d2-46c8-b119-2ffce2be4e58" providerId="ADAL" clId="{78737E1F-C5E4-4185-A456-21B70557ACB8}" dt="2021-11-29T15:32:57.810" v="37" actId="478"/>
          <ac:spMkLst>
            <pc:docMk/>
            <pc:sldMk cId="852081166" sldId="301"/>
            <ac:spMk id="7" creationId="{C6BA617F-9A00-46CB-974E-9336E2E306C7}"/>
          </ac:spMkLst>
        </pc:spChg>
        <pc:spChg chg="del">
          <ac:chgData name="Joe Harrison" userId="f206b194-a1d2-46c8-b119-2ffce2be4e58" providerId="ADAL" clId="{78737E1F-C5E4-4185-A456-21B70557ACB8}" dt="2021-11-29T15:32:57.810" v="37" actId="478"/>
          <ac:spMkLst>
            <pc:docMk/>
            <pc:sldMk cId="852081166" sldId="301"/>
            <ac:spMk id="14" creationId="{79DF3214-91FF-40C4-8DD1-BBFEDC94D5D3}"/>
          </ac:spMkLst>
        </pc:spChg>
        <pc:picChg chg="add mod">
          <ac:chgData name="Joe Harrison" userId="f206b194-a1d2-46c8-b119-2ffce2be4e58" providerId="ADAL" clId="{78737E1F-C5E4-4185-A456-21B70557ACB8}" dt="2021-11-29T15:33:04.083" v="40" actId="14100"/>
          <ac:picMkLst>
            <pc:docMk/>
            <pc:sldMk cId="852081166" sldId="301"/>
            <ac:picMk id="2" creationId="{66172DE7-C618-4B1A-9279-4CAB3FB901CC}"/>
          </ac:picMkLst>
        </pc:picChg>
        <pc:picChg chg="del">
          <ac:chgData name="Joe Harrison" userId="f206b194-a1d2-46c8-b119-2ffce2be4e58" providerId="ADAL" clId="{78737E1F-C5E4-4185-A456-21B70557ACB8}" dt="2021-11-29T15:32:57.810" v="37" actId="478"/>
          <ac:picMkLst>
            <pc:docMk/>
            <pc:sldMk cId="852081166" sldId="301"/>
            <ac:picMk id="5" creationId="{6E6534FC-A22A-4A02-945D-26D68231FE2D}"/>
          </ac:picMkLst>
        </pc:picChg>
        <pc:picChg chg="del">
          <ac:chgData name="Joe Harrison" userId="f206b194-a1d2-46c8-b119-2ffce2be4e58" providerId="ADAL" clId="{78737E1F-C5E4-4185-A456-21B70557ACB8}" dt="2021-11-29T15:32:57.810" v="37" actId="478"/>
          <ac:picMkLst>
            <pc:docMk/>
            <pc:sldMk cId="852081166" sldId="301"/>
            <ac:picMk id="8" creationId="{FD67FDE0-A3C7-4C54-8014-A8AFDC6B4F32}"/>
          </ac:picMkLst>
        </pc:picChg>
        <pc:picChg chg="del">
          <ac:chgData name="Joe Harrison" userId="f206b194-a1d2-46c8-b119-2ffce2be4e58" providerId="ADAL" clId="{78737E1F-C5E4-4185-A456-21B70557ACB8}" dt="2021-11-29T15:32:57.810" v="37" actId="478"/>
          <ac:picMkLst>
            <pc:docMk/>
            <pc:sldMk cId="852081166" sldId="301"/>
            <ac:picMk id="12" creationId="{F569FC01-D966-4640-9AD5-FF5B3356CB06}"/>
          </ac:picMkLst>
        </pc:picChg>
        <pc:picChg chg="del">
          <ac:chgData name="Joe Harrison" userId="f206b194-a1d2-46c8-b119-2ffce2be4e58" providerId="ADAL" clId="{78737E1F-C5E4-4185-A456-21B70557ACB8}" dt="2021-11-29T15:32:57.810" v="37" actId="478"/>
          <ac:picMkLst>
            <pc:docMk/>
            <pc:sldMk cId="852081166" sldId="301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2:57.810" v="37" actId="478"/>
          <ac:picMkLst>
            <pc:docMk/>
            <pc:sldMk cId="852081166" sldId="301"/>
            <ac:picMk id="18" creationId="{AEEF30A1-209F-448C-8436-94818A90A47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3:18.215" v="44" actId="14100"/>
        <pc:sldMkLst>
          <pc:docMk/>
          <pc:sldMk cId="3591723574" sldId="302"/>
        </pc:sldMkLst>
        <pc:spChg chg="del">
          <ac:chgData name="Joe Harrison" userId="f206b194-a1d2-46c8-b119-2ffce2be4e58" providerId="ADAL" clId="{78737E1F-C5E4-4185-A456-21B70557ACB8}" dt="2021-11-29T15:33:09.444" v="41" actId="478"/>
          <ac:spMkLst>
            <pc:docMk/>
            <pc:sldMk cId="3591723574" sldId="302"/>
            <ac:spMk id="7" creationId="{C6BA617F-9A00-46CB-974E-9336E2E306C7}"/>
          </ac:spMkLst>
        </pc:spChg>
        <pc:spChg chg="del">
          <ac:chgData name="Joe Harrison" userId="f206b194-a1d2-46c8-b119-2ffce2be4e58" providerId="ADAL" clId="{78737E1F-C5E4-4185-A456-21B70557ACB8}" dt="2021-11-29T15:33:09.444" v="41" actId="478"/>
          <ac:spMkLst>
            <pc:docMk/>
            <pc:sldMk cId="3591723574" sldId="302"/>
            <ac:spMk id="14" creationId="{79DF3214-91FF-40C4-8DD1-BBFEDC94D5D3}"/>
          </ac:spMkLst>
        </pc:spChg>
        <pc:picChg chg="add mod">
          <ac:chgData name="Joe Harrison" userId="f206b194-a1d2-46c8-b119-2ffce2be4e58" providerId="ADAL" clId="{78737E1F-C5E4-4185-A456-21B70557ACB8}" dt="2021-11-29T15:33:18.215" v="44" actId="14100"/>
          <ac:picMkLst>
            <pc:docMk/>
            <pc:sldMk cId="3591723574" sldId="302"/>
            <ac:picMk id="2" creationId="{4C1B30B9-A685-401F-9122-EC21B714418F}"/>
          </ac:picMkLst>
        </pc:picChg>
        <pc:picChg chg="del">
          <ac:chgData name="Joe Harrison" userId="f206b194-a1d2-46c8-b119-2ffce2be4e58" providerId="ADAL" clId="{78737E1F-C5E4-4185-A456-21B70557ACB8}" dt="2021-11-29T15:33:09.444" v="41" actId="478"/>
          <ac:picMkLst>
            <pc:docMk/>
            <pc:sldMk cId="3591723574" sldId="302"/>
            <ac:picMk id="5" creationId="{6E6534FC-A22A-4A02-945D-26D68231FE2D}"/>
          </ac:picMkLst>
        </pc:picChg>
        <pc:picChg chg="del">
          <ac:chgData name="Joe Harrison" userId="f206b194-a1d2-46c8-b119-2ffce2be4e58" providerId="ADAL" clId="{78737E1F-C5E4-4185-A456-21B70557ACB8}" dt="2021-11-29T15:33:09.444" v="41" actId="478"/>
          <ac:picMkLst>
            <pc:docMk/>
            <pc:sldMk cId="3591723574" sldId="302"/>
            <ac:picMk id="8" creationId="{FD67FDE0-A3C7-4C54-8014-A8AFDC6B4F32}"/>
          </ac:picMkLst>
        </pc:picChg>
        <pc:picChg chg="del">
          <ac:chgData name="Joe Harrison" userId="f206b194-a1d2-46c8-b119-2ffce2be4e58" providerId="ADAL" clId="{78737E1F-C5E4-4185-A456-21B70557ACB8}" dt="2021-11-29T15:33:09.444" v="41" actId="478"/>
          <ac:picMkLst>
            <pc:docMk/>
            <pc:sldMk cId="3591723574" sldId="302"/>
            <ac:picMk id="12" creationId="{F569FC01-D966-4640-9AD5-FF5B3356CB06}"/>
          </ac:picMkLst>
        </pc:picChg>
        <pc:picChg chg="del">
          <ac:chgData name="Joe Harrison" userId="f206b194-a1d2-46c8-b119-2ffce2be4e58" providerId="ADAL" clId="{78737E1F-C5E4-4185-A456-21B70557ACB8}" dt="2021-11-29T15:33:09.444" v="41" actId="478"/>
          <ac:picMkLst>
            <pc:docMk/>
            <pc:sldMk cId="3591723574" sldId="302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3:09.444" v="41" actId="478"/>
          <ac:picMkLst>
            <pc:docMk/>
            <pc:sldMk cId="3591723574" sldId="302"/>
            <ac:picMk id="18" creationId="{AEEF30A1-209F-448C-8436-94818A90A47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3:30.120" v="47" actId="14100"/>
        <pc:sldMkLst>
          <pc:docMk/>
          <pc:sldMk cId="719095276" sldId="303"/>
        </pc:sldMkLst>
        <pc:spChg chg="del">
          <ac:chgData name="Joe Harrison" userId="f206b194-a1d2-46c8-b119-2ffce2be4e58" providerId="ADAL" clId="{78737E1F-C5E4-4185-A456-21B70557ACB8}" dt="2021-11-29T15:33:23.336" v="45" actId="478"/>
          <ac:spMkLst>
            <pc:docMk/>
            <pc:sldMk cId="719095276" sldId="303"/>
            <ac:spMk id="3" creationId="{73E9F355-C5A3-414B-916D-9E6E45C7F569}"/>
          </ac:spMkLst>
        </pc:spChg>
        <pc:spChg chg="del">
          <ac:chgData name="Joe Harrison" userId="f206b194-a1d2-46c8-b119-2ffce2be4e58" providerId="ADAL" clId="{78737E1F-C5E4-4185-A456-21B70557ACB8}" dt="2021-11-29T15:33:23.336" v="45" actId="478"/>
          <ac:spMkLst>
            <pc:docMk/>
            <pc:sldMk cId="719095276" sldId="303"/>
            <ac:spMk id="14" creationId="{E1F09461-B32F-48DD-A098-FD598DC31C6E}"/>
          </ac:spMkLst>
        </pc:spChg>
        <pc:picChg chg="add mod">
          <ac:chgData name="Joe Harrison" userId="f206b194-a1d2-46c8-b119-2ffce2be4e58" providerId="ADAL" clId="{78737E1F-C5E4-4185-A456-21B70557ACB8}" dt="2021-11-29T15:33:30.120" v="47" actId="14100"/>
          <ac:picMkLst>
            <pc:docMk/>
            <pc:sldMk cId="719095276" sldId="303"/>
            <ac:picMk id="2" creationId="{290515D1-E6EF-48A7-AC66-37C47D4FA7D7}"/>
          </ac:picMkLst>
        </pc:picChg>
        <pc:picChg chg="del">
          <ac:chgData name="Joe Harrison" userId="f206b194-a1d2-46c8-b119-2ffce2be4e58" providerId="ADAL" clId="{78737E1F-C5E4-4185-A456-21B70557ACB8}" dt="2021-11-29T15:33:23.336" v="45" actId="478"/>
          <ac:picMkLst>
            <pc:docMk/>
            <pc:sldMk cId="719095276" sldId="303"/>
            <ac:picMk id="13" creationId="{B8E451C5-791C-4447-8241-26B78DABB58D}"/>
          </ac:picMkLst>
        </pc:picChg>
        <pc:picChg chg="del">
          <ac:chgData name="Joe Harrison" userId="f206b194-a1d2-46c8-b119-2ffce2be4e58" providerId="ADAL" clId="{78737E1F-C5E4-4185-A456-21B70557ACB8}" dt="2021-11-29T15:33:23.336" v="45" actId="478"/>
          <ac:picMkLst>
            <pc:docMk/>
            <pc:sldMk cId="719095276" sldId="303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3:23.336" v="45" actId="478"/>
          <ac:picMkLst>
            <pc:docMk/>
            <pc:sldMk cId="719095276" sldId="303"/>
            <ac:picMk id="18" creationId="{AEEF30A1-209F-448C-8436-94818A90A479}"/>
          </ac:picMkLst>
        </pc:picChg>
        <pc:picChg chg="del">
          <ac:chgData name="Joe Harrison" userId="f206b194-a1d2-46c8-b119-2ffce2be4e58" providerId="ADAL" clId="{78737E1F-C5E4-4185-A456-21B70557ACB8}" dt="2021-11-29T15:33:23.336" v="45" actId="478"/>
          <ac:picMkLst>
            <pc:docMk/>
            <pc:sldMk cId="719095276" sldId="303"/>
            <ac:picMk id="23" creationId="{E39F110D-09FF-4413-89EC-4E48344BD611}"/>
          </ac:picMkLst>
        </pc:picChg>
        <pc:picChg chg="del">
          <ac:chgData name="Joe Harrison" userId="f206b194-a1d2-46c8-b119-2ffce2be4e58" providerId="ADAL" clId="{78737E1F-C5E4-4185-A456-21B70557ACB8}" dt="2021-11-29T15:33:23.336" v="45" actId="478"/>
          <ac:picMkLst>
            <pc:docMk/>
            <pc:sldMk cId="719095276" sldId="303"/>
            <ac:picMk id="25" creationId="{8EE92AD0-AC97-4911-AAE5-5A9299D400EA}"/>
          </ac:picMkLst>
        </pc:picChg>
        <pc:picChg chg="del">
          <ac:chgData name="Joe Harrison" userId="f206b194-a1d2-46c8-b119-2ffce2be4e58" providerId="ADAL" clId="{78737E1F-C5E4-4185-A456-21B70557ACB8}" dt="2021-11-29T15:33:23.336" v="45" actId="478"/>
          <ac:picMkLst>
            <pc:docMk/>
            <pc:sldMk cId="719095276" sldId="303"/>
            <ac:picMk id="29" creationId="{0CF461C7-3BBE-4C8E-97A9-082FB96953DC}"/>
          </ac:picMkLst>
        </pc:picChg>
        <pc:picChg chg="del">
          <ac:chgData name="Joe Harrison" userId="f206b194-a1d2-46c8-b119-2ffce2be4e58" providerId="ADAL" clId="{78737E1F-C5E4-4185-A456-21B70557ACB8}" dt="2021-11-29T15:33:23.336" v="45" actId="478"/>
          <ac:picMkLst>
            <pc:docMk/>
            <pc:sldMk cId="719095276" sldId="303"/>
            <ac:picMk id="31" creationId="{12F55D6E-90B3-4FA2-996B-D74795BDA780}"/>
          </ac:picMkLst>
        </pc:picChg>
        <pc:picChg chg="del">
          <ac:chgData name="Joe Harrison" userId="f206b194-a1d2-46c8-b119-2ffce2be4e58" providerId="ADAL" clId="{78737E1F-C5E4-4185-A456-21B70557ACB8}" dt="2021-11-29T15:33:23.336" v="45" actId="478"/>
          <ac:picMkLst>
            <pc:docMk/>
            <pc:sldMk cId="719095276" sldId="303"/>
            <ac:picMk id="2048" creationId="{161AC127-19D8-4FC7-8648-863C0E888FD5}"/>
          </ac:picMkLst>
        </pc:picChg>
        <pc:picChg chg="del">
          <ac:chgData name="Joe Harrison" userId="f206b194-a1d2-46c8-b119-2ffce2be4e58" providerId="ADAL" clId="{78737E1F-C5E4-4185-A456-21B70557ACB8}" dt="2021-11-29T15:33:23.336" v="45" actId="478"/>
          <ac:picMkLst>
            <pc:docMk/>
            <pc:sldMk cId="719095276" sldId="303"/>
            <ac:picMk id="2051" creationId="{E89A5503-72F5-4806-80D6-EB862C3FF845}"/>
          </ac:picMkLst>
        </pc:picChg>
        <pc:picChg chg="del">
          <ac:chgData name="Joe Harrison" userId="f206b194-a1d2-46c8-b119-2ffce2be4e58" providerId="ADAL" clId="{78737E1F-C5E4-4185-A456-21B70557ACB8}" dt="2021-11-29T15:33:23.336" v="45" actId="478"/>
          <ac:picMkLst>
            <pc:docMk/>
            <pc:sldMk cId="719095276" sldId="303"/>
            <ac:picMk id="2053" creationId="{3BF3B54E-EFB8-4D79-876D-A4D84BD4E9E5}"/>
          </ac:picMkLst>
        </pc:picChg>
        <pc:picChg chg="del">
          <ac:chgData name="Joe Harrison" userId="f206b194-a1d2-46c8-b119-2ffce2be4e58" providerId="ADAL" clId="{78737E1F-C5E4-4185-A456-21B70557ACB8}" dt="2021-11-29T15:33:23.336" v="45" actId="478"/>
          <ac:picMkLst>
            <pc:docMk/>
            <pc:sldMk cId="719095276" sldId="303"/>
            <ac:picMk id="2054" creationId="{F1B7193F-FC49-49D5-B1E7-72FA00598FF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3:46.223" v="51" actId="14100"/>
        <pc:sldMkLst>
          <pc:docMk/>
          <pc:sldMk cId="2048932435" sldId="304"/>
        </pc:sldMkLst>
        <pc:spChg chg="del">
          <ac:chgData name="Joe Harrison" userId="f206b194-a1d2-46c8-b119-2ffce2be4e58" providerId="ADAL" clId="{78737E1F-C5E4-4185-A456-21B70557ACB8}" dt="2021-11-29T15:33:36.055" v="48" actId="478"/>
          <ac:spMkLst>
            <pc:docMk/>
            <pc:sldMk cId="2048932435" sldId="304"/>
            <ac:spMk id="7" creationId="{C6BA617F-9A00-46CB-974E-9336E2E306C7}"/>
          </ac:spMkLst>
        </pc:spChg>
        <pc:spChg chg="del">
          <ac:chgData name="Joe Harrison" userId="f206b194-a1d2-46c8-b119-2ffce2be4e58" providerId="ADAL" clId="{78737E1F-C5E4-4185-A456-21B70557ACB8}" dt="2021-11-29T15:33:36.055" v="48" actId="478"/>
          <ac:spMkLst>
            <pc:docMk/>
            <pc:sldMk cId="2048932435" sldId="304"/>
            <ac:spMk id="14" creationId="{79DF3214-91FF-40C4-8DD1-BBFEDC94D5D3}"/>
          </ac:spMkLst>
        </pc:spChg>
        <pc:picChg chg="add mod">
          <ac:chgData name="Joe Harrison" userId="f206b194-a1d2-46c8-b119-2ffce2be4e58" providerId="ADAL" clId="{78737E1F-C5E4-4185-A456-21B70557ACB8}" dt="2021-11-29T15:33:46.223" v="51" actId="14100"/>
          <ac:picMkLst>
            <pc:docMk/>
            <pc:sldMk cId="2048932435" sldId="304"/>
            <ac:picMk id="2" creationId="{B5E349B2-628D-40EF-ACB2-2BDFC07B8E07}"/>
          </ac:picMkLst>
        </pc:picChg>
        <pc:picChg chg="del">
          <ac:chgData name="Joe Harrison" userId="f206b194-a1d2-46c8-b119-2ffce2be4e58" providerId="ADAL" clId="{78737E1F-C5E4-4185-A456-21B70557ACB8}" dt="2021-11-29T15:33:36.055" v="48" actId="478"/>
          <ac:picMkLst>
            <pc:docMk/>
            <pc:sldMk cId="2048932435" sldId="304"/>
            <ac:picMk id="5" creationId="{6E6534FC-A22A-4A02-945D-26D68231FE2D}"/>
          </ac:picMkLst>
        </pc:picChg>
        <pc:picChg chg="del">
          <ac:chgData name="Joe Harrison" userId="f206b194-a1d2-46c8-b119-2ffce2be4e58" providerId="ADAL" clId="{78737E1F-C5E4-4185-A456-21B70557ACB8}" dt="2021-11-29T15:33:36.055" v="48" actId="478"/>
          <ac:picMkLst>
            <pc:docMk/>
            <pc:sldMk cId="2048932435" sldId="304"/>
            <ac:picMk id="8" creationId="{FD67FDE0-A3C7-4C54-8014-A8AFDC6B4F32}"/>
          </ac:picMkLst>
        </pc:picChg>
        <pc:picChg chg="del">
          <ac:chgData name="Joe Harrison" userId="f206b194-a1d2-46c8-b119-2ffce2be4e58" providerId="ADAL" clId="{78737E1F-C5E4-4185-A456-21B70557ACB8}" dt="2021-11-29T15:33:36.055" v="48" actId="478"/>
          <ac:picMkLst>
            <pc:docMk/>
            <pc:sldMk cId="2048932435" sldId="304"/>
            <ac:picMk id="12" creationId="{F569FC01-D966-4640-9AD5-FF5B3356CB06}"/>
          </ac:picMkLst>
        </pc:picChg>
        <pc:picChg chg="del">
          <ac:chgData name="Joe Harrison" userId="f206b194-a1d2-46c8-b119-2ffce2be4e58" providerId="ADAL" clId="{78737E1F-C5E4-4185-A456-21B70557ACB8}" dt="2021-11-29T15:33:36.055" v="48" actId="478"/>
          <ac:picMkLst>
            <pc:docMk/>
            <pc:sldMk cId="2048932435" sldId="304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3:36.055" v="48" actId="478"/>
          <ac:picMkLst>
            <pc:docMk/>
            <pc:sldMk cId="2048932435" sldId="304"/>
            <ac:picMk id="18" creationId="{AEEF30A1-209F-448C-8436-94818A90A47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4:01.359" v="56" actId="14100"/>
        <pc:sldMkLst>
          <pc:docMk/>
          <pc:sldMk cId="2737565569" sldId="305"/>
        </pc:sldMkLst>
        <pc:spChg chg="del">
          <ac:chgData name="Joe Harrison" userId="f206b194-a1d2-46c8-b119-2ffce2be4e58" providerId="ADAL" clId="{78737E1F-C5E4-4185-A456-21B70557ACB8}" dt="2021-11-29T15:33:50.942" v="52" actId="478"/>
          <ac:spMkLst>
            <pc:docMk/>
            <pc:sldMk cId="2737565569" sldId="305"/>
            <ac:spMk id="7" creationId="{C6BA617F-9A00-46CB-974E-9336E2E306C7}"/>
          </ac:spMkLst>
        </pc:spChg>
        <pc:spChg chg="del">
          <ac:chgData name="Joe Harrison" userId="f206b194-a1d2-46c8-b119-2ffce2be4e58" providerId="ADAL" clId="{78737E1F-C5E4-4185-A456-21B70557ACB8}" dt="2021-11-29T15:33:50.942" v="52" actId="478"/>
          <ac:spMkLst>
            <pc:docMk/>
            <pc:sldMk cId="2737565569" sldId="305"/>
            <ac:spMk id="14" creationId="{79DF3214-91FF-40C4-8DD1-BBFEDC94D5D3}"/>
          </ac:spMkLst>
        </pc:spChg>
        <pc:picChg chg="add mod">
          <ac:chgData name="Joe Harrison" userId="f206b194-a1d2-46c8-b119-2ffce2be4e58" providerId="ADAL" clId="{78737E1F-C5E4-4185-A456-21B70557ACB8}" dt="2021-11-29T15:34:01.359" v="56" actId="14100"/>
          <ac:picMkLst>
            <pc:docMk/>
            <pc:sldMk cId="2737565569" sldId="305"/>
            <ac:picMk id="2" creationId="{5B0DAD05-5BAE-45C5-BA56-AE099F21E55B}"/>
          </ac:picMkLst>
        </pc:picChg>
        <pc:picChg chg="del">
          <ac:chgData name="Joe Harrison" userId="f206b194-a1d2-46c8-b119-2ffce2be4e58" providerId="ADAL" clId="{78737E1F-C5E4-4185-A456-21B70557ACB8}" dt="2021-11-29T15:33:50.942" v="52" actId="478"/>
          <ac:picMkLst>
            <pc:docMk/>
            <pc:sldMk cId="2737565569" sldId="305"/>
            <ac:picMk id="5" creationId="{6E6534FC-A22A-4A02-945D-26D68231FE2D}"/>
          </ac:picMkLst>
        </pc:picChg>
        <pc:picChg chg="del">
          <ac:chgData name="Joe Harrison" userId="f206b194-a1d2-46c8-b119-2ffce2be4e58" providerId="ADAL" clId="{78737E1F-C5E4-4185-A456-21B70557ACB8}" dt="2021-11-29T15:33:50.942" v="52" actId="478"/>
          <ac:picMkLst>
            <pc:docMk/>
            <pc:sldMk cId="2737565569" sldId="305"/>
            <ac:picMk id="8" creationId="{FD67FDE0-A3C7-4C54-8014-A8AFDC6B4F32}"/>
          </ac:picMkLst>
        </pc:picChg>
        <pc:picChg chg="del">
          <ac:chgData name="Joe Harrison" userId="f206b194-a1d2-46c8-b119-2ffce2be4e58" providerId="ADAL" clId="{78737E1F-C5E4-4185-A456-21B70557ACB8}" dt="2021-11-29T15:33:50.942" v="52" actId="478"/>
          <ac:picMkLst>
            <pc:docMk/>
            <pc:sldMk cId="2737565569" sldId="305"/>
            <ac:picMk id="12" creationId="{F569FC01-D966-4640-9AD5-FF5B3356CB06}"/>
          </ac:picMkLst>
        </pc:picChg>
        <pc:picChg chg="del">
          <ac:chgData name="Joe Harrison" userId="f206b194-a1d2-46c8-b119-2ffce2be4e58" providerId="ADAL" clId="{78737E1F-C5E4-4185-A456-21B70557ACB8}" dt="2021-11-29T15:33:50.942" v="52" actId="478"/>
          <ac:picMkLst>
            <pc:docMk/>
            <pc:sldMk cId="2737565569" sldId="305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3:50.942" v="52" actId="478"/>
          <ac:picMkLst>
            <pc:docMk/>
            <pc:sldMk cId="2737565569" sldId="305"/>
            <ac:picMk id="18" creationId="{AEEF30A1-209F-448C-8436-94818A90A47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4:15.611" v="60" actId="14100"/>
        <pc:sldMkLst>
          <pc:docMk/>
          <pc:sldMk cId="3946920313" sldId="306"/>
        </pc:sldMkLst>
        <pc:spChg chg="del">
          <ac:chgData name="Joe Harrison" userId="f206b194-a1d2-46c8-b119-2ffce2be4e58" providerId="ADAL" clId="{78737E1F-C5E4-4185-A456-21B70557ACB8}" dt="2021-11-29T15:34:06.255" v="57" actId="478"/>
          <ac:spMkLst>
            <pc:docMk/>
            <pc:sldMk cId="3946920313" sldId="306"/>
            <ac:spMk id="3" creationId="{73E9F355-C5A3-414B-916D-9E6E45C7F569}"/>
          </ac:spMkLst>
        </pc:spChg>
        <pc:spChg chg="del">
          <ac:chgData name="Joe Harrison" userId="f206b194-a1d2-46c8-b119-2ffce2be4e58" providerId="ADAL" clId="{78737E1F-C5E4-4185-A456-21B70557ACB8}" dt="2021-11-29T15:34:06.255" v="57" actId="478"/>
          <ac:spMkLst>
            <pc:docMk/>
            <pc:sldMk cId="3946920313" sldId="306"/>
            <ac:spMk id="14" creationId="{E1F09461-B32F-48DD-A098-FD598DC31C6E}"/>
          </ac:spMkLst>
        </pc:spChg>
        <pc:picChg chg="add mod">
          <ac:chgData name="Joe Harrison" userId="f206b194-a1d2-46c8-b119-2ffce2be4e58" providerId="ADAL" clId="{78737E1F-C5E4-4185-A456-21B70557ACB8}" dt="2021-11-29T15:34:15.611" v="60" actId="14100"/>
          <ac:picMkLst>
            <pc:docMk/>
            <pc:sldMk cId="3946920313" sldId="306"/>
            <ac:picMk id="2" creationId="{3913E403-4348-43A9-B802-BF2112421DFA}"/>
          </ac:picMkLst>
        </pc:picChg>
        <pc:picChg chg="del">
          <ac:chgData name="Joe Harrison" userId="f206b194-a1d2-46c8-b119-2ffce2be4e58" providerId="ADAL" clId="{78737E1F-C5E4-4185-A456-21B70557ACB8}" dt="2021-11-29T15:34:06.255" v="57" actId="478"/>
          <ac:picMkLst>
            <pc:docMk/>
            <pc:sldMk cId="3946920313" sldId="306"/>
            <ac:picMk id="13" creationId="{B8E451C5-791C-4447-8241-26B78DABB58D}"/>
          </ac:picMkLst>
        </pc:picChg>
        <pc:picChg chg="del">
          <ac:chgData name="Joe Harrison" userId="f206b194-a1d2-46c8-b119-2ffce2be4e58" providerId="ADAL" clId="{78737E1F-C5E4-4185-A456-21B70557ACB8}" dt="2021-11-29T15:34:06.255" v="57" actId="478"/>
          <ac:picMkLst>
            <pc:docMk/>
            <pc:sldMk cId="3946920313" sldId="306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4:06.255" v="57" actId="478"/>
          <ac:picMkLst>
            <pc:docMk/>
            <pc:sldMk cId="3946920313" sldId="306"/>
            <ac:picMk id="18" creationId="{AEEF30A1-209F-448C-8436-94818A90A479}"/>
          </ac:picMkLst>
        </pc:picChg>
        <pc:picChg chg="del">
          <ac:chgData name="Joe Harrison" userId="f206b194-a1d2-46c8-b119-2ffce2be4e58" providerId="ADAL" clId="{78737E1F-C5E4-4185-A456-21B70557ACB8}" dt="2021-11-29T15:34:06.255" v="57" actId="478"/>
          <ac:picMkLst>
            <pc:docMk/>
            <pc:sldMk cId="3946920313" sldId="306"/>
            <ac:picMk id="23" creationId="{E39F110D-09FF-4413-89EC-4E48344BD611}"/>
          </ac:picMkLst>
        </pc:picChg>
        <pc:picChg chg="del">
          <ac:chgData name="Joe Harrison" userId="f206b194-a1d2-46c8-b119-2ffce2be4e58" providerId="ADAL" clId="{78737E1F-C5E4-4185-A456-21B70557ACB8}" dt="2021-11-29T15:34:06.255" v="57" actId="478"/>
          <ac:picMkLst>
            <pc:docMk/>
            <pc:sldMk cId="3946920313" sldId="306"/>
            <ac:picMk id="25" creationId="{8EE92AD0-AC97-4911-AAE5-5A9299D400EA}"/>
          </ac:picMkLst>
        </pc:picChg>
        <pc:picChg chg="del">
          <ac:chgData name="Joe Harrison" userId="f206b194-a1d2-46c8-b119-2ffce2be4e58" providerId="ADAL" clId="{78737E1F-C5E4-4185-A456-21B70557ACB8}" dt="2021-11-29T15:34:06.255" v="57" actId="478"/>
          <ac:picMkLst>
            <pc:docMk/>
            <pc:sldMk cId="3946920313" sldId="306"/>
            <ac:picMk id="29" creationId="{0CF461C7-3BBE-4C8E-97A9-082FB96953DC}"/>
          </ac:picMkLst>
        </pc:picChg>
        <pc:picChg chg="del">
          <ac:chgData name="Joe Harrison" userId="f206b194-a1d2-46c8-b119-2ffce2be4e58" providerId="ADAL" clId="{78737E1F-C5E4-4185-A456-21B70557ACB8}" dt="2021-11-29T15:34:06.255" v="57" actId="478"/>
          <ac:picMkLst>
            <pc:docMk/>
            <pc:sldMk cId="3946920313" sldId="306"/>
            <ac:picMk id="31" creationId="{12F55D6E-90B3-4FA2-996B-D74795BDA780}"/>
          </ac:picMkLst>
        </pc:picChg>
        <pc:picChg chg="del">
          <ac:chgData name="Joe Harrison" userId="f206b194-a1d2-46c8-b119-2ffce2be4e58" providerId="ADAL" clId="{78737E1F-C5E4-4185-A456-21B70557ACB8}" dt="2021-11-29T15:34:06.255" v="57" actId="478"/>
          <ac:picMkLst>
            <pc:docMk/>
            <pc:sldMk cId="3946920313" sldId="306"/>
            <ac:picMk id="2048" creationId="{161AC127-19D8-4FC7-8648-863C0E888FD5}"/>
          </ac:picMkLst>
        </pc:picChg>
        <pc:picChg chg="del">
          <ac:chgData name="Joe Harrison" userId="f206b194-a1d2-46c8-b119-2ffce2be4e58" providerId="ADAL" clId="{78737E1F-C5E4-4185-A456-21B70557ACB8}" dt="2021-11-29T15:34:06.255" v="57" actId="478"/>
          <ac:picMkLst>
            <pc:docMk/>
            <pc:sldMk cId="3946920313" sldId="306"/>
            <ac:picMk id="2051" creationId="{E89A5503-72F5-4806-80D6-EB862C3FF845}"/>
          </ac:picMkLst>
        </pc:picChg>
        <pc:picChg chg="del">
          <ac:chgData name="Joe Harrison" userId="f206b194-a1d2-46c8-b119-2ffce2be4e58" providerId="ADAL" clId="{78737E1F-C5E4-4185-A456-21B70557ACB8}" dt="2021-11-29T15:34:06.255" v="57" actId="478"/>
          <ac:picMkLst>
            <pc:docMk/>
            <pc:sldMk cId="3946920313" sldId="306"/>
            <ac:picMk id="2053" creationId="{3BF3B54E-EFB8-4D79-876D-A4D84BD4E9E5}"/>
          </ac:picMkLst>
        </pc:picChg>
        <pc:picChg chg="del">
          <ac:chgData name="Joe Harrison" userId="f206b194-a1d2-46c8-b119-2ffce2be4e58" providerId="ADAL" clId="{78737E1F-C5E4-4185-A456-21B70557ACB8}" dt="2021-11-29T15:34:06.255" v="57" actId="478"/>
          <ac:picMkLst>
            <pc:docMk/>
            <pc:sldMk cId="3946920313" sldId="306"/>
            <ac:picMk id="2054" creationId="{F1B7193F-FC49-49D5-B1E7-72FA00598FF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4:27.955" v="64" actId="14100"/>
        <pc:sldMkLst>
          <pc:docMk/>
          <pc:sldMk cId="740470013" sldId="307"/>
        </pc:sldMkLst>
        <pc:spChg chg="del">
          <ac:chgData name="Joe Harrison" userId="f206b194-a1d2-46c8-b119-2ffce2be4e58" providerId="ADAL" clId="{78737E1F-C5E4-4185-A456-21B70557ACB8}" dt="2021-11-29T15:34:20.871" v="61" actId="478"/>
          <ac:spMkLst>
            <pc:docMk/>
            <pc:sldMk cId="740470013" sldId="307"/>
            <ac:spMk id="7" creationId="{C6BA617F-9A00-46CB-974E-9336E2E306C7}"/>
          </ac:spMkLst>
        </pc:spChg>
        <pc:spChg chg="del">
          <ac:chgData name="Joe Harrison" userId="f206b194-a1d2-46c8-b119-2ffce2be4e58" providerId="ADAL" clId="{78737E1F-C5E4-4185-A456-21B70557ACB8}" dt="2021-11-29T15:34:20.871" v="61" actId="478"/>
          <ac:spMkLst>
            <pc:docMk/>
            <pc:sldMk cId="740470013" sldId="307"/>
            <ac:spMk id="14" creationId="{79DF3214-91FF-40C4-8DD1-BBFEDC94D5D3}"/>
          </ac:spMkLst>
        </pc:spChg>
        <pc:picChg chg="add mod">
          <ac:chgData name="Joe Harrison" userId="f206b194-a1d2-46c8-b119-2ffce2be4e58" providerId="ADAL" clId="{78737E1F-C5E4-4185-A456-21B70557ACB8}" dt="2021-11-29T15:34:27.955" v="64" actId="14100"/>
          <ac:picMkLst>
            <pc:docMk/>
            <pc:sldMk cId="740470013" sldId="307"/>
            <ac:picMk id="2" creationId="{6417B66B-5A18-4A6F-B744-3F2E95C71262}"/>
          </ac:picMkLst>
        </pc:picChg>
        <pc:picChg chg="del">
          <ac:chgData name="Joe Harrison" userId="f206b194-a1d2-46c8-b119-2ffce2be4e58" providerId="ADAL" clId="{78737E1F-C5E4-4185-A456-21B70557ACB8}" dt="2021-11-29T15:34:20.871" v="61" actId="478"/>
          <ac:picMkLst>
            <pc:docMk/>
            <pc:sldMk cId="740470013" sldId="307"/>
            <ac:picMk id="5" creationId="{6E6534FC-A22A-4A02-945D-26D68231FE2D}"/>
          </ac:picMkLst>
        </pc:picChg>
        <pc:picChg chg="del">
          <ac:chgData name="Joe Harrison" userId="f206b194-a1d2-46c8-b119-2ffce2be4e58" providerId="ADAL" clId="{78737E1F-C5E4-4185-A456-21B70557ACB8}" dt="2021-11-29T15:34:20.871" v="61" actId="478"/>
          <ac:picMkLst>
            <pc:docMk/>
            <pc:sldMk cId="740470013" sldId="307"/>
            <ac:picMk id="8" creationId="{FD67FDE0-A3C7-4C54-8014-A8AFDC6B4F32}"/>
          </ac:picMkLst>
        </pc:picChg>
        <pc:picChg chg="del">
          <ac:chgData name="Joe Harrison" userId="f206b194-a1d2-46c8-b119-2ffce2be4e58" providerId="ADAL" clId="{78737E1F-C5E4-4185-A456-21B70557ACB8}" dt="2021-11-29T15:34:20.871" v="61" actId="478"/>
          <ac:picMkLst>
            <pc:docMk/>
            <pc:sldMk cId="740470013" sldId="307"/>
            <ac:picMk id="12" creationId="{F569FC01-D966-4640-9AD5-FF5B3356CB06}"/>
          </ac:picMkLst>
        </pc:picChg>
        <pc:picChg chg="del">
          <ac:chgData name="Joe Harrison" userId="f206b194-a1d2-46c8-b119-2ffce2be4e58" providerId="ADAL" clId="{78737E1F-C5E4-4185-A456-21B70557ACB8}" dt="2021-11-29T15:34:20.871" v="61" actId="478"/>
          <ac:picMkLst>
            <pc:docMk/>
            <pc:sldMk cId="740470013" sldId="307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4:20.871" v="61" actId="478"/>
          <ac:picMkLst>
            <pc:docMk/>
            <pc:sldMk cId="740470013" sldId="307"/>
            <ac:picMk id="18" creationId="{AEEF30A1-209F-448C-8436-94818A90A47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4:45.430" v="69" actId="14100"/>
        <pc:sldMkLst>
          <pc:docMk/>
          <pc:sldMk cId="345949478" sldId="308"/>
        </pc:sldMkLst>
        <pc:spChg chg="del">
          <ac:chgData name="Joe Harrison" userId="f206b194-a1d2-46c8-b119-2ffce2be4e58" providerId="ADAL" clId="{78737E1F-C5E4-4185-A456-21B70557ACB8}" dt="2021-11-29T15:34:32.619" v="65" actId="478"/>
          <ac:spMkLst>
            <pc:docMk/>
            <pc:sldMk cId="345949478" sldId="308"/>
            <ac:spMk id="7" creationId="{C6BA617F-9A00-46CB-974E-9336E2E306C7}"/>
          </ac:spMkLst>
        </pc:spChg>
        <pc:spChg chg="del">
          <ac:chgData name="Joe Harrison" userId="f206b194-a1d2-46c8-b119-2ffce2be4e58" providerId="ADAL" clId="{78737E1F-C5E4-4185-A456-21B70557ACB8}" dt="2021-11-29T15:34:32.619" v="65" actId="478"/>
          <ac:spMkLst>
            <pc:docMk/>
            <pc:sldMk cId="345949478" sldId="308"/>
            <ac:spMk id="14" creationId="{79DF3214-91FF-40C4-8DD1-BBFEDC94D5D3}"/>
          </ac:spMkLst>
        </pc:spChg>
        <pc:picChg chg="add mod">
          <ac:chgData name="Joe Harrison" userId="f206b194-a1d2-46c8-b119-2ffce2be4e58" providerId="ADAL" clId="{78737E1F-C5E4-4185-A456-21B70557ACB8}" dt="2021-11-29T15:34:45.430" v="69" actId="14100"/>
          <ac:picMkLst>
            <pc:docMk/>
            <pc:sldMk cId="345949478" sldId="308"/>
            <ac:picMk id="2" creationId="{E3721A61-CFD9-4D48-A7F4-0DF16100284C}"/>
          </ac:picMkLst>
        </pc:picChg>
        <pc:picChg chg="del">
          <ac:chgData name="Joe Harrison" userId="f206b194-a1d2-46c8-b119-2ffce2be4e58" providerId="ADAL" clId="{78737E1F-C5E4-4185-A456-21B70557ACB8}" dt="2021-11-29T15:34:32.619" v="65" actId="478"/>
          <ac:picMkLst>
            <pc:docMk/>
            <pc:sldMk cId="345949478" sldId="308"/>
            <ac:picMk id="5" creationId="{6E6534FC-A22A-4A02-945D-26D68231FE2D}"/>
          </ac:picMkLst>
        </pc:picChg>
        <pc:picChg chg="del">
          <ac:chgData name="Joe Harrison" userId="f206b194-a1d2-46c8-b119-2ffce2be4e58" providerId="ADAL" clId="{78737E1F-C5E4-4185-A456-21B70557ACB8}" dt="2021-11-29T15:34:32.619" v="65" actId="478"/>
          <ac:picMkLst>
            <pc:docMk/>
            <pc:sldMk cId="345949478" sldId="308"/>
            <ac:picMk id="8" creationId="{FD67FDE0-A3C7-4C54-8014-A8AFDC6B4F32}"/>
          </ac:picMkLst>
        </pc:picChg>
        <pc:picChg chg="del">
          <ac:chgData name="Joe Harrison" userId="f206b194-a1d2-46c8-b119-2ffce2be4e58" providerId="ADAL" clId="{78737E1F-C5E4-4185-A456-21B70557ACB8}" dt="2021-11-29T15:34:32.619" v="65" actId="478"/>
          <ac:picMkLst>
            <pc:docMk/>
            <pc:sldMk cId="345949478" sldId="308"/>
            <ac:picMk id="12" creationId="{F569FC01-D966-4640-9AD5-FF5B3356CB06}"/>
          </ac:picMkLst>
        </pc:picChg>
        <pc:picChg chg="del">
          <ac:chgData name="Joe Harrison" userId="f206b194-a1d2-46c8-b119-2ffce2be4e58" providerId="ADAL" clId="{78737E1F-C5E4-4185-A456-21B70557ACB8}" dt="2021-11-29T15:34:32.619" v="65" actId="478"/>
          <ac:picMkLst>
            <pc:docMk/>
            <pc:sldMk cId="345949478" sldId="308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4:32.619" v="65" actId="478"/>
          <ac:picMkLst>
            <pc:docMk/>
            <pc:sldMk cId="345949478" sldId="308"/>
            <ac:picMk id="18" creationId="{AEEF30A1-209F-448C-8436-94818A90A479}"/>
          </ac:picMkLst>
        </pc:picChg>
      </pc:sldChg>
      <pc:sldChg chg="addSp delSp modSp mod">
        <pc:chgData name="Joe Harrison" userId="f206b194-a1d2-46c8-b119-2ffce2be4e58" providerId="ADAL" clId="{78737E1F-C5E4-4185-A456-21B70557ACB8}" dt="2021-11-29T15:35:44.687" v="79" actId="14100"/>
        <pc:sldMkLst>
          <pc:docMk/>
          <pc:sldMk cId="3340833574" sldId="309"/>
        </pc:sldMkLst>
        <pc:spChg chg="del">
          <ac:chgData name="Joe Harrison" userId="f206b194-a1d2-46c8-b119-2ffce2be4e58" providerId="ADAL" clId="{78737E1F-C5E4-4185-A456-21B70557ACB8}" dt="2021-11-29T15:34:50.178" v="70" actId="478"/>
          <ac:spMkLst>
            <pc:docMk/>
            <pc:sldMk cId="3340833574" sldId="309"/>
            <ac:spMk id="3" creationId="{73E9F355-C5A3-414B-916D-9E6E45C7F569}"/>
          </ac:spMkLst>
        </pc:spChg>
        <pc:spChg chg="del">
          <ac:chgData name="Joe Harrison" userId="f206b194-a1d2-46c8-b119-2ffce2be4e58" providerId="ADAL" clId="{78737E1F-C5E4-4185-A456-21B70557ACB8}" dt="2021-11-29T15:34:50.178" v="70" actId="478"/>
          <ac:spMkLst>
            <pc:docMk/>
            <pc:sldMk cId="3340833574" sldId="309"/>
            <ac:spMk id="14" creationId="{E1F09461-B32F-48DD-A098-FD598DC31C6E}"/>
          </ac:spMkLst>
        </pc:spChg>
        <pc:picChg chg="add mod">
          <ac:chgData name="Joe Harrison" userId="f206b194-a1d2-46c8-b119-2ffce2be4e58" providerId="ADAL" clId="{78737E1F-C5E4-4185-A456-21B70557ACB8}" dt="2021-11-29T15:35:44.687" v="79" actId="14100"/>
          <ac:picMkLst>
            <pc:docMk/>
            <pc:sldMk cId="3340833574" sldId="309"/>
            <ac:picMk id="2" creationId="{806CB989-2DD0-4043-894D-D278BD2B4F5B}"/>
          </ac:picMkLst>
        </pc:picChg>
        <pc:picChg chg="del">
          <ac:chgData name="Joe Harrison" userId="f206b194-a1d2-46c8-b119-2ffce2be4e58" providerId="ADAL" clId="{78737E1F-C5E4-4185-A456-21B70557ACB8}" dt="2021-11-29T15:34:50.178" v="70" actId="478"/>
          <ac:picMkLst>
            <pc:docMk/>
            <pc:sldMk cId="3340833574" sldId="309"/>
            <ac:picMk id="13" creationId="{B8E451C5-791C-4447-8241-26B78DABB58D}"/>
          </ac:picMkLst>
        </pc:picChg>
        <pc:picChg chg="del">
          <ac:chgData name="Joe Harrison" userId="f206b194-a1d2-46c8-b119-2ffce2be4e58" providerId="ADAL" clId="{78737E1F-C5E4-4185-A456-21B70557ACB8}" dt="2021-11-29T15:34:50.178" v="70" actId="478"/>
          <ac:picMkLst>
            <pc:docMk/>
            <pc:sldMk cId="3340833574" sldId="309"/>
            <ac:picMk id="16" creationId="{02F8DECD-6CF1-417D-8AF3-53B7DF9F0DAA}"/>
          </ac:picMkLst>
        </pc:picChg>
        <pc:picChg chg="del">
          <ac:chgData name="Joe Harrison" userId="f206b194-a1d2-46c8-b119-2ffce2be4e58" providerId="ADAL" clId="{78737E1F-C5E4-4185-A456-21B70557ACB8}" dt="2021-11-29T15:34:50.178" v="70" actId="478"/>
          <ac:picMkLst>
            <pc:docMk/>
            <pc:sldMk cId="3340833574" sldId="309"/>
            <ac:picMk id="18" creationId="{AEEF30A1-209F-448C-8436-94818A90A479}"/>
          </ac:picMkLst>
        </pc:picChg>
        <pc:picChg chg="del">
          <ac:chgData name="Joe Harrison" userId="f206b194-a1d2-46c8-b119-2ffce2be4e58" providerId="ADAL" clId="{78737E1F-C5E4-4185-A456-21B70557ACB8}" dt="2021-11-29T15:34:50.178" v="70" actId="478"/>
          <ac:picMkLst>
            <pc:docMk/>
            <pc:sldMk cId="3340833574" sldId="309"/>
            <ac:picMk id="23" creationId="{E39F110D-09FF-4413-89EC-4E48344BD611}"/>
          </ac:picMkLst>
        </pc:picChg>
        <pc:picChg chg="del">
          <ac:chgData name="Joe Harrison" userId="f206b194-a1d2-46c8-b119-2ffce2be4e58" providerId="ADAL" clId="{78737E1F-C5E4-4185-A456-21B70557ACB8}" dt="2021-11-29T15:34:50.178" v="70" actId="478"/>
          <ac:picMkLst>
            <pc:docMk/>
            <pc:sldMk cId="3340833574" sldId="309"/>
            <ac:picMk id="25" creationId="{8EE92AD0-AC97-4911-AAE5-5A9299D400EA}"/>
          </ac:picMkLst>
        </pc:picChg>
        <pc:picChg chg="del">
          <ac:chgData name="Joe Harrison" userId="f206b194-a1d2-46c8-b119-2ffce2be4e58" providerId="ADAL" clId="{78737E1F-C5E4-4185-A456-21B70557ACB8}" dt="2021-11-29T15:34:50.178" v="70" actId="478"/>
          <ac:picMkLst>
            <pc:docMk/>
            <pc:sldMk cId="3340833574" sldId="309"/>
            <ac:picMk id="29" creationId="{0CF461C7-3BBE-4C8E-97A9-082FB96953DC}"/>
          </ac:picMkLst>
        </pc:picChg>
        <pc:picChg chg="del">
          <ac:chgData name="Joe Harrison" userId="f206b194-a1d2-46c8-b119-2ffce2be4e58" providerId="ADAL" clId="{78737E1F-C5E4-4185-A456-21B70557ACB8}" dt="2021-11-29T15:34:50.178" v="70" actId="478"/>
          <ac:picMkLst>
            <pc:docMk/>
            <pc:sldMk cId="3340833574" sldId="309"/>
            <ac:picMk id="31" creationId="{12F55D6E-90B3-4FA2-996B-D74795BDA780}"/>
          </ac:picMkLst>
        </pc:picChg>
        <pc:picChg chg="del">
          <ac:chgData name="Joe Harrison" userId="f206b194-a1d2-46c8-b119-2ffce2be4e58" providerId="ADAL" clId="{78737E1F-C5E4-4185-A456-21B70557ACB8}" dt="2021-11-29T15:34:50.178" v="70" actId="478"/>
          <ac:picMkLst>
            <pc:docMk/>
            <pc:sldMk cId="3340833574" sldId="309"/>
            <ac:picMk id="2048" creationId="{161AC127-19D8-4FC7-8648-863C0E888FD5}"/>
          </ac:picMkLst>
        </pc:picChg>
        <pc:picChg chg="del">
          <ac:chgData name="Joe Harrison" userId="f206b194-a1d2-46c8-b119-2ffce2be4e58" providerId="ADAL" clId="{78737E1F-C5E4-4185-A456-21B70557ACB8}" dt="2021-11-29T15:34:50.178" v="70" actId="478"/>
          <ac:picMkLst>
            <pc:docMk/>
            <pc:sldMk cId="3340833574" sldId="309"/>
            <ac:picMk id="2051" creationId="{E89A5503-72F5-4806-80D6-EB862C3FF845}"/>
          </ac:picMkLst>
        </pc:picChg>
        <pc:picChg chg="del">
          <ac:chgData name="Joe Harrison" userId="f206b194-a1d2-46c8-b119-2ffce2be4e58" providerId="ADAL" clId="{78737E1F-C5E4-4185-A456-21B70557ACB8}" dt="2021-11-29T15:34:50.178" v="70" actId="478"/>
          <ac:picMkLst>
            <pc:docMk/>
            <pc:sldMk cId="3340833574" sldId="309"/>
            <ac:picMk id="2053" creationId="{3BF3B54E-EFB8-4D79-876D-A4D84BD4E9E5}"/>
          </ac:picMkLst>
        </pc:picChg>
        <pc:picChg chg="del">
          <ac:chgData name="Joe Harrison" userId="f206b194-a1d2-46c8-b119-2ffce2be4e58" providerId="ADAL" clId="{78737E1F-C5E4-4185-A456-21B70557ACB8}" dt="2021-11-29T15:34:50.178" v="70" actId="478"/>
          <ac:picMkLst>
            <pc:docMk/>
            <pc:sldMk cId="3340833574" sldId="309"/>
            <ac:picMk id="2054" creationId="{F1B7193F-FC49-49D5-B1E7-72FA00598FF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141-7ED2-4D92-9583-2F887A8400F3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002-9B54-4922-BBCC-8CECE6A0E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53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141-7ED2-4D92-9583-2F887A8400F3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002-9B54-4922-BBCC-8CECE6A0E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954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141-7ED2-4D92-9583-2F887A8400F3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002-9B54-4922-BBCC-8CECE6A0E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97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141-7ED2-4D92-9583-2F887A8400F3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002-9B54-4922-BBCC-8CECE6A0E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84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141-7ED2-4D92-9583-2F887A8400F3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002-9B54-4922-BBCC-8CECE6A0E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99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141-7ED2-4D92-9583-2F887A8400F3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002-9B54-4922-BBCC-8CECE6A0E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24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141-7ED2-4D92-9583-2F887A8400F3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002-9B54-4922-BBCC-8CECE6A0E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05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141-7ED2-4D92-9583-2F887A8400F3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002-9B54-4922-BBCC-8CECE6A0E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04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141-7ED2-4D92-9583-2F887A8400F3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002-9B54-4922-BBCC-8CECE6A0E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91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141-7ED2-4D92-9583-2F887A8400F3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002-9B54-4922-BBCC-8CECE6A0E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459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141-7ED2-4D92-9583-2F887A8400F3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002-9B54-4922-BBCC-8CECE6A0E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34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141-7ED2-4D92-9583-2F887A8400F3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8F002-9B54-4922-BBCC-8CECE6A0E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7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2A7F6-7B99-46DD-BC18-44CF3C466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0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565198-4749-46C9-A729-AEA9A871A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38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172DE7-C618-4B1A-9279-4CAB3FB90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81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1B30B9-A685-401F-9122-EC21B7144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3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515D1-E6EF-48A7-AC66-37C47D4FA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E349B2-628D-40EF-ACB2-2BDFC07B8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32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DAD05-5BAE-45C5-BA56-AE099F21E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65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3E403-4348-43A9-B802-BF2112421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20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7B66B-5A18-4A6F-B744-3F2E95C71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70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721A61-CFD9-4D48-A7F4-0DF16100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CB989-2DD0-4043-894D-D278BD2B4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227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33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5CE9D4-61B8-4D6F-B165-78C427149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87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47E52-6733-42DB-B317-4EDC0D9A5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51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A83F9-AA5F-434A-B0E3-0ED029EA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6" y="0"/>
            <a:ext cx="9153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04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B9742F-99C6-4891-827A-081668235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54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193FC9-1DC7-4787-96E1-B51C74069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01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281EE9-1835-4409-A575-397004E3D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93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F96985-1BF8-4156-9BD6-F3F17747E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74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757C00-7F2D-40AC-ADBD-E22FE617C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42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7EA9BE-63B7-484D-80CC-861FD65D2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57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69108C95A90340A92A99B1FB545C31" ma:contentTypeVersion="13" ma:contentTypeDescription="Create a new document." ma:contentTypeScope="" ma:versionID="1cf95eebf222031e95679f9ee69f76da">
  <xsd:schema xmlns:xsd="http://www.w3.org/2001/XMLSchema" xmlns:xs="http://www.w3.org/2001/XMLSchema" xmlns:p="http://schemas.microsoft.com/office/2006/metadata/properties" xmlns:ns2="1882bf16-55f3-411b-b6d1-84df8e4c00b7" xmlns:ns3="d656bd3d-142a-4ec1-be80-c131dd2f7887" targetNamespace="http://schemas.microsoft.com/office/2006/metadata/properties" ma:root="true" ma:fieldsID="21d3407ac08507d6ab6798252551dcac" ns2:_="" ns3:_="">
    <xsd:import namespace="1882bf16-55f3-411b-b6d1-84df8e4c00b7"/>
    <xsd:import namespace="d656bd3d-142a-4ec1-be80-c131dd2f78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2bf16-55f3-411b-b6d1-84df8e4c00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56bd3d-142a-4ec1-be80-c131dd2f788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656bd3d-142a-4ec1-be80-c131dd2f7887">
      <UserInfo>
        <DisplayName/>
        <AccountId xsi:nil="true"/>
        <AccountType/>
      </UserInfo>
    </SharedWithUsers>
    <MediaLengthInSeconds xmlns="1882bf16-55f3-411b-b6d1-84df8e4c00b7" xsi:nil="true"/>
  </documentManagement>
</p:properties>
</file>

<file path=customXml/itemProps1.xml><?xml version="1.0" encoding="utf-8"?>
<ds:datastoreItem xmlns:ds="http://schemas.openxmlformats.org/officeDocument/2006/customXml" ds:itemID="{E1AA025D-0CD9-4E5D-905D-B6A25F3459E6}"/>
</file>

<file path=customXml/itemProps2.xml><?xml version="1.0" encoding="utf-8"?>
<ds:datastoreItem xmlns:ds="http://schemas.openxmlformats.org/officeDocument/2006/customXml" ds:itemID="{CD2E3E35-750D-4C11-97B0-9BDC3F271900}"/>
</file>

<file path=customXml/itemProps3.xml><?xml version="1.0" encoding="utf-8"?>
<ds:datastoreItem xmlns:ds="http://schemas.openxmlformats.org/officeDocument/2006/customXml" ds:itemID="{DCB59F2C-FBF0-4859-9378-E6B67F05720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</TotalTime>
  <Words>0</Words>
  <Application>Microsoft Office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Harrison</dc:creator>
  <cp:lastModifiedBy>Joe Harrison</cp:lastModifiedBy>
  <cp:revision>19</cp:revision>
  <dcterms:created xsi:type="dcterms:W3CDTF">2020-11-04T17:09:35Z</dcterms:created>
  <dcterms:modified xsi:type="dcterms:W3CDTF">2021-11-29T15:35:45Z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0x0101007269108C95A90340A92A99B1FB545C31</vt:lpwstr>
  </property>
  <property fmtid="{D5CDD505-2E9C-101B-9397-08002B2CF9AE}" pid="3" name="Order">
    <vt:lpwstr>667400.000000000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