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76" r:id="rId5"/>
    <p:sldId id="518" r:id="rId6"/>
    <p:sldId id="519" r:id="rId7"/>
    <p:sldId id="547" r:id="rId8"/>
    <p:sldId id="548" r:id="rId9"/>
    <p:sldId id="549" r:id="rId10"/>
    <p:sldId id="550" r:id="rId11"/>
    <p:sldId id="551" r:id="rId12"/>
    <p:sldId id="552" r:id="rId13"/>
    <p:sldId id="553" r:id="rId14"/>
    <p:sldId id="554" r:id="rId15"/>
    <p:sldId id="555" r:id="rId16"/>
    <p:sldId id="556" r:id="rId17"/>
    <p:sldId id="557" r:id="rId18"/>
    <p:sldId id="558" r:id="rId19"/>
    <p:sldId id="559" r:id="rId20"/>
    <p:sldId id="560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70" r:id="rId31"/>
    <p:sldId id="571" r:id="rId32"/>
    <p:sldId id="572" r:id="rId33"/>
    <p:sldId id="573" r:id="rId34"/>
    <p:sldId id="574" r:id="rId35"/>
    <p:sldId id="575" r:id="rId36"/>
    <p:sldId id="258" r:id="rId3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Norman" initials="CN" lastIdx="4" clrIdx="0">
    <p:extLst>
      <p:ext uri="{19B8F6BF-5375-455C-9EA6-DF929625EA0E}">
        <p15:presenceInfo xmlns:p15="http://schemas.microsoft.com/office/powerpoint/2012/main" userId="e30001d8767411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2A2E"/>
    <a:srgbClr val="E6E6E6"/>
    <a:srgbClr val="2D395A"/>
    <a:srgbClr val="224C8E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DFFEF9-D5A2-40C9-94D5-CC547C018BEB}" v="48" dt="2021-11-03T12:52:20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6" autoAdjust="0"/>
    <p:restoredTop sz="94660"/>
  </p:normalViewPr>
  <p:slideViewPr>
    <p:cSldViewPr snapToGrid="0">
      <p:cViewPr>
        <p:scale>
          <a:sx n="86" d="100"/>
          <a:sy n="86" d="100"/>
        </p:scale>
        <p:origin x="10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Harrison" userId="f206b194-a1d2-46c8-b119-2ffce2be4e58" providerId="ADAL" clId="{FBDFFEF9-D5A2-40C9-94D5-CC547C018BEB}"/>
    <pc:docChg chg="undo redo custSel addSld delSld modSld sldOrd">
      <pc:chgData name="Joe Harrison" userId="f206b194-a1d2-46c8-b119-2ffce2be4e58" providerId="ADAL" clId="{FBDFFEF9-D5A2-40C9-94D5-CC547C018BEB}" dt="2021-11-03T12:52:28.139" v="247" actId="1076"/>
      <pc:docMkLst>
        <pc:docMk/>
      </pc:docMkLst>
      <pc:sldChg chg="addSp delSp modSp mod setBg">
        <pc:chgData name="Joe Harrison" userId="f206b194-a1d2-46c8-b119-2ffce2be4e58" providerId="ADAL" clId="{FBDFFEF9-D5A2-40C9-94D5-CC547C018BEB}" dt="2021-11-03T12:49:55.915" v="170" actId="26606"/>
        <pc:sldMkLst>
          <pc:docMk/>
          <pc:sldMk cId="658339701" sldId="258"/>
        </pc:sldMkLst>
        <pc:spChg chg="del">
          <ac:chgData name="Joe Harrison" userId="f206b194-a1d2-46c8-b119-2ffce2be4e58" providerId="ADAL" clId="{FBDFFEF9-D5A2-40C9-94D5-CC547C018BEB}" dt="2021-11-03T12:49:44.630" v="165"/>
          <ac:spMkLst>
            <pc:docMk/>
            <pc:sldMk cId="658339701" sldId="258"/>
            <ac:spMk id="3" creationId="{E96F069D-69DF-4017-A868-34FAFF67DFCF}"/>
          </ac:spMkLst>
        </pc:spChg>
        <pc:spChg chg="add">
          <ac:chgData name="Joe Harrison" userId="f206b194-a1d2-46c8-b119-2ffce2be4e58" providerId="ADAL" clId="{FBDFFEF9-D5A2-40C9-94D5-CC547C018BEB}" dt="2021-11-03T12:49:55.915" v="170" actId="26606"/>
          <ac:spMkLst>
            <pc:docMk/>
            <pc:sldMk cId="658339701" sldId="258"/>
            <ac:spMk id="9" creationId="{42A4FC2C-047E-45A5-965D-8E1E3BF09BC6}"/>
          </ac:spMkLst>
        </pc:spChg>
        <pc:picChg chg="add mod">
          <ac:chgData name="Joe Harrison" userId="f206b194-a1d2-46c8-b119-2ffce2be4e58" providerId="ADAL" clId="{FBDFFEF9-D5A2-40C9-94D5-CC547C018BEB}" dt="2021-11-03T12:49:55.915" v="170" actId="26606"/>
          <ac:picMkLst>
            <pc:docMk/>
            <pc:sldMk cId="658339701" sldId="258"/>
            <ac:picMk id="4" creationId="{5038E793-CF1C-490E-8B2E-022DF3F06B69}"/>
          </ac:picMkLst>
        </pc:picChg>
        <pc:picChg chg="del">
          <ac:chgData name="Joe Harrison" userId="f206b194-a1d2-46c8-b119-2ffce2be4e58" providerId="ADAL" clId="{FBDFFEF9-D5A2-40C9-94D5-CC547C018BEB}" dt="2021-11-03T12:49:44.160" v="164" actId="478"/>
          <ac:picMkLst>
            <pc:docMk/>
            <pc:sldMk cId="658339701" sldId="258"/>
            <ac:picMk id="5" creationId="{F4DDFDC3-866B-4B96-A5A9-F0AEC5EB2454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52:28.139" v="247" actId="1076"/>
        <pc:sldMkLst>
          <pc:docMk/>
          <pc:sldMk cId="1662443067" sldId="518"/>
        </pc:sldMkLst>
        <pc:spChg chg="add del mod">
          <ac:chgData name="Joe Harrison" userId="f206b194-a1d2-46c8-b119-2ffce2be4e58" providerId="ADAL" clId="{FBDFFEF9-D5A2-40C9-94D5-CC547C018BEB}" dt="2021-11-03T12:42:47.815" v="15"/>
          <ac:spMkLst>
            <pc:docMk/>
            <pc:sldMk cId="1662443067" sldId="518"/>
            <ac:spMk id="4" creationId="{FD265EDA-EC92-4CE4-885E-82EB727E4273}"/>
          </ac:spMkLst>
        </pc:spChg>
        <pc:spChg chg="add mod topLvl">
          <ac:chgData name="Joe Harrison" userId="f206b194-a1d2-46c8-b119-2ffce2be4e58" providerId="ADAL" clId="{FBDFFEF9-D5A2-40C9-94D5-CC547C018BEB}" dt="2021-11-03T12:44:58.188" v="50" actId="338"/>
          <ac:spMkLst>
            <pc:docMk/>
            <pc:sldMk cId="1662443067" sldId="518"/>
            <ac:spMk id="5" creationId="{CCD8E808-AA1D-49BC-ACD0-E268A1F9CC17}"/>
          </ac:spMkLst>
        </pc:spChg>
        <pc:spChg chg="del">
          <ac:chgData name="Joe Harrison" userId="f206b194-a1d2-46c8-b119-2ffce2be4e58" providerId="ADAL" clId="{FBDFFEF9-D5A2-40C9-94D5-CC547C018BEB}" dt="2021-11-03T12:52:23.508" v="245" actId="478"/>
          <ac:spMkLst>
            <pc:docMk/>
            <pc:sldMk cId="1662443067" sldId="518"/>
            <ac:spMk id="6" creationId="{3A68133D-1518-41AE-BF00-CD627794E318}"/>
          </ac:spMkLst>
        </pc:spChg>
        <pc:spChg chg="del mod">
          <ac:chgData name="Joe Harrison" userId="f206b194-a1d2-46c8-b119-2ffce2be4e58" providerId="ADAL" clId="{FBDFFEF9-D5A2-40C9-94D5-CC547C018BEB}" dt="2021-11-03T12:52:25.238" v="246" actId="478"/>
          <ac:spMkLst>
            <pc:docMk/>
            <pc:sldMk cId="1662443067" sldId="518"/>
            <ac:spMk id="9" creationId="{B679B487-2268-4380-AC28-BD38CE214F34}"/>
          </ac:spMkLst>
        </pc:spChg>
        <pc:spChg chg="add del mod">
          <ac:chgData name="Joe Harrison" userId="f206b194-a1d2-46c8-b119-2ffce2be4e58" providerId="ADAL" clId="{FBDFFEF9-D5A2-40C9-94D5-CC547C018BEB}" dt="2021-11-03T12:45:44.141" v="68" actId="478"/>
          <ac:spMkLst>
            <pc:docMk/>
            <pc:sldMk cId="1662443067" sldId="518"/>
            <ac:spMk id="17" creationId="{D884570D-4F58-4B46-888D-E1332F7438F0}"/>
          </ac:spMkLst>
        </pc:spChg>
        <pc:spChg chg="mod">
          <ac:chgData name="Joe Harrison" userId="f206b194-a1d2-46c8-b119-2ffce2be4e58" providerId="ADAL" clId="{FBDFFEF9-D5A2-40C9-94D5-CC547C018BEB}" dt="2021-11-03T12:45:34.006" v="62"/>
          <ac:spMkLst>
            <pc:docMk/>
            <pc:sldMk cId="1662443067" sldId="518"/>
            <ac:spMk id="22" creationId="{DC261DEA-4950-4929-8535-EAC917AB8947}"/>
          </ac:spMkLst>
        </pc:spChg>
        <pc:spChg chg="mod">
          <ac:chgData name="Joe Harrison" userId="f206b194-a1d2-46c8-b119-2ffce2be4e58" providerId="ADAL" clId="{FBDFFEF9-D5A2-40C9-94D5-CC547C018BEB}" dt="2021-11-03T12:45:37.504" v="67"/>
          <ac:spMkLst>
            <pc:docMk/>
            <pc:sldMk cId="1662443067" sldId="518"/>
            <ac:spMk id="27" creationId="{8E9E0F9E-A4BB-4548-B098-A78BEE9CF716}"/>
          </ac:spMkLst>
        </pc:spChg>
        <pc:grpChg chg="add del mod">
          <ac:chgData name="Joe Harrison" userId="f206b194-a1d2-46c8-b119-2ffce2be4e58" providerId="ADAL" clId="{FBDFFEF9-D5A2-40C9-94D5-CC547C018BEB}" dt="2021-11-03T12:44:31.329" v="43" actId="165"/>
          <ac:grpSpMkLst>
            <pc:docMk/>
            <pc:sldMk cId="1662443067" sldId="518"/>
            <ac:grpSpMk id="12" creationId="{B5A6EA46-5E18-45A9-9792-145F8CE8DB05}"/>
          </ac:grpSpMkLst>
        </pc:grpChg>
        <pc:grpChg chg="add del mod">
          <ac:chgData name="Joe Harrison" userId="f206b194-a1d2-46c8-b119-2ffce2be4e58" providerId="ADAL" clId="{FBDFFEF9-D5A2-40C9-94D5-CC547C018BEB}" dt="2021-11-03T12:44:38.487" v="45" actId="165"/>
          <ac:grpSpMkLst>
            <pc:docMk/>
            <pc:sldMk cId="1662443067" sldId="518"/>
            <ac:grpSpMk id="13" creationId="{B81A07AA-5EA7-49D6-9746-38DE350EC030}"/>
          </ac:grpSpMkLst>
        </pc:grpChg>
        <pc:grpChg chg="add del mod">
          <ac:chgData name="Joe Harrison" userId="f206b194-a1d2-46c8-b119-2ffce2be4e58" providerId="ADAL" clId="{FBDFFEF9-D5A2-40C9-94D5-CC547C018BEB}" dt="2021-11-03T12:44:48.424" v="49" actId="165"/>
          <ac:grpSpMkLst>
            <pc:docMk/>
            <pc:sldMk cId="1662443067" sldId="518"/>
            <ac:grpSpMk id="14" creationId="{B595FD02-6D62-4036-A75F-89D804BB7B3E}"/>
          </ac:grpSpMkLst>
        </pc:grpChg>
        <pc:grpChg chg="add del mod">
          <ac:chgData name="Joe Harrison" userId="f206b194-a1d2-46c8-b119-2ffce2be4e58" providerId="ADAL" clId="{FBDFFEF9-D5A2-40C9-94D5-CC547C018BEB}" dt="2021-11-03T12:45:36.817" v="66" actId="478"/>
          <ac:grpSpMkLst>
            <pc:docMk/>
            <pc:sldMk cId="1662443067" sldId="518"/>
            <ac:grpSpMk id="15" creationId="{4AFB4426-EB7F-4535-A9BE-19FC52B96A93}"/>
          </ac:grpSpMkLst>
        </pc:grpChg>
        <pc:grpChg chg="add del mod">
          <ac:chgData name="Joe Harrison" userId="f206b194-a1d2-46c8-b119-2ffce2be4e58" providerId="ADAL" clId="{FBDFFEF9-D5A2-40C9-94D5-CC547C018BEB}" dt="2021-11-03T12:45:35.729" v="63" actId="478"/>
          <ac:grpSpMkLst>
            <pc:docMk/>
            <pc:sldMk cId="1662443067" sldId="518"/>
            <ac:grpSpMk id="18" creationId="{7D18760F-33BD-4F44-BF0F-B5275A04227A}"/>
          </ac:grpSpMkLst>
        </pc:grpChg>
        <pc:grpChg chg="del mod topLvl">
          <ac:chgData name="Joe Harrison" userId="f206b194-a1d2-46c8-b119-2ffce2be4e58" providerId="ADAL" clId="{FBDFFEF9-D5A2-40C9-94D5-CC547C018BEB}" dt="2021-11-03T12:45:36.347" v="64" actId="478"/>
          <ac:grpSpMkLst>
            <pc:docMk/>
            <pc:sldMk cId="1662443067" sldId="518"/>
            <ac:grpSpMk id="19" creationId="{30BA542C-65A1-49F0-A7EB-92C12CEFE4AF}"/>
          </ac:grpSpMkLst>
        </pc:grpChg>
        <pc:grpChg chg="add mod">
          <ac:chgData name="Joe Harrison" userId="f206b194-a1d2-46c8-b119-2ffce2be4e58" providerId="ADAL" clId="{FBDFFEF9-D5A2-40C9-94D5-CC547C018BEB}" dt="2021-11-03T12:45:37.504" v="67"/>
          <ac:grpSpMkLst>
            <pc:docMk/>
            <pc:sldMk cId="1662443067" sldId="518"/>
            <ac:grpSpMk id="23" creationId="{66A0C441-AB76-4370-AD74-4F88987FF1B5}"/>
          </ac:grpSpMkLst>
        </pc:grpChg>
        <pc:grpChg chg="mod">
          <ac:chgData name="Joe Harrison" userId="f206b194-a1d2-46c8-b119-2ffce2be4e58" providerId="ADAL" clId="{FBDFFEF9-D5A2-40C9-94D5-CC547C018BEB}" dt="2021-11-03T12:45:37.504" v="67"/>
          <ac:grpSpMkLst>
            <pc:docMk/>
            <pc:sldMk cId="1662443067" sldId="518"/>
            <ac:grpSpMk id="24" creationId="{693CB481-3215-482F-B4FD-B2D3A0637566}"/>
          </ac:grpSpMkLst>
        </pc:grpChg>
        <pc:picChg chg="del">
          <ac:chgData name="Joe Harrison" userId="f206b194-a1d2-46c8-b119-2ffce2be4e58" providerId="ADAL" clId="{FBDFFEF9-D5A2-40C9-94D5-CC547C018BEB}" dt="2021-11-03T12:40:34.698" v="1" actId="478"/>
          <ac:picMkLst>
            <pc:docMk/>
            <pc:sldMk cId="1662443067" sldId="518"/>
            <ac:picMk id="8" creationId="{0DE20B60-D1BC-4588-A954-16B3976AF982}"/>
          </ac:picMkLst>
        </pc:picChg>
        <pc:picChg chg="add mod topLvl">
          <ac:chgData name="Joe Harrison" userId="f206b194-a1d2-46c8-b119-2ffce2be4e58" providerId="ADAL" clId="{FBDFFEF9-D5A2-40C9-94D5-CC547C018BEB}" dt="2021-11-03T12:44:58.188" v="50" actId="338"/>
          <ac:picMkLst>
            <pc:docMk/>
            <pc:sldMk cId="1662443067" sldId="518"/>
            <ac:picMk id="10" creationId="{1653D861-EACA-4FE0-925A-12D8A66FD4A5}"/>
          </ac:picMkLst>
        </pc:picChg>
        <pc:picChg chg="add del mod ord modCrop">
          <ac:chgData name="Joe Harrison" userId="f206b194-a1d2-46c8-b119-2ffce2be4e58" providerId="ADAL" clId="{FBDFFEF9-D5A2-40C9-94D5-CC547C018BEB}" dt="2021-11-03T12:45:33.822" v="61" actId="478"/>
          <ac:picMkLst>
            <pc:docMk/>
            <pc:sldMk cId="1662443067" sldId="518"/>
            <ac:picMk id="11" creationId="{6EA5F184-C3E7-4993-9D85-C0FE77143018}"/>
          </ac:picMkLst>
        </pc:picChg>
        <pc:picChg chg="del mod topLvl">
          <ac:chgData name="Joe Harrison" userId="f206b194-a1d2-46c8-b119-2ffce2be4e58" providerId="ADAL" clId="{FBDFFEF9-D5A2-40C9-94D5-CC547C018BEB}" dt="2021-11-03T12:45:35.729" v="63" actId="478"/>
          <ac:picMkLst>
            <pc:docMk/>
            <pc:sldMk cId="1662443067" sldId="518"/>
            <ac:picMk id="20" creationId="{6BF01B80-0AAA-4182-B6E7-C2882D50F1D9}"/>
          </ac:picMkLst>
        </pc:picChg>
        <pc:picChg chg="mod">
          <ac:chgData name="Joe Harrison" userId="f206b194-a1d2-46c8-b119-2ffce2be4e58" providerId="ADAL" clId="{FBDFFEF9-D5A2-40C9-94D5-CC547C018BEB}" dt="2021-11-03T12:45:34.006" v="62"/>
          <ac:picMkLst>
            <pc:docMk/>
            <pc:sldMk cId="1662443067" sldId="518"/>
            <ac:picMk id="21" creationId="{D3D38BB6-46DD-422B-857D-199418AF7377}"/>
          </ac:picMkLst>
        </pc:picChg>
        <pc:picChg chg="mod">
          <ac:chgData name="Joe Harrison" userId="f206b194-a1d2-46c8-b119-2ffce2be4e58" providerId="ADAL" clId="{FBDFFEF9-D5A2-40C9-94D5-CC547C018BEB}" dt="2021-11-03T12:45:37.504" v="67"/>
          <ac:picMkLst>
            <pc:docMk/>
            <pc:sldMk cId="1662443067" sldId="518"/>
            <ac:picMk id="25" creationId="{4006C841-C7E6-4D53-BCB1-BFA06588B985}"/>
          </ac:picMkLst>
        </pc:picChg>
        <pc:picChg chg="mod">
          <ac:chgData name="Joe Harrison" userId="f206b194-a1d2-46c8-b119-2ffce2be4e58" providerId="ADAL" clId="{FBDFFEF9-D5A2-40C9-94D5-CC547C018BEB}" dt="2021-11-03T12:45:37.504" v="67"/>
          <ac:picMkLst>
            <pc:docMk/>
            <pc:sldMk cId="1662443067" sldId="518"/>
            <ac:picMk id="26" creationId="{9AE4095C-0926-4FB5-BD11-AA7CCB4FC1DF}"/>
          </ac:picMkLst>
        </pc:picChg>
        <pc:picChg chg="add mod">
          <ac:chgData name="Joe Harrison" userId="f206b194-a1d2-46c8-b119-2ffce2be4e58" providerId="ADAL" clId="{FBDFFEF9-D5A2-40C9-94D5-CC547C018BEB}" dt="2021-11-03T12:52:28.139" v="247" actId="1076"/>
          <ac:picMkLst>
            <pc:docMk/>
            <pc:sldMk cId="1662443067" sldId="518"/>
            <ac:picMk id="28" creationId="{E8CAD6DE-F242-43E8-B5BA-51B44A531E71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5:31.253" v="60" actId="478"/>
        <pc:sldMkLst>
          <pc:docMk/>
          <pc:sldMk cId="1699824333" sldId="519"/>
        </pc:sldMkLst>
        <pc:spChg chg="add del mod">
          <ac:chgData name="Joe Harrison" userId="f206b194-a1d2-46c8-b119-2ffce2be4e58" providerId="ADAL" clId="{FBDFFEF9-D5A2-40C9-94D5-CC547C018BEB}" dt="2021-11-03T12:45:31.253" v="60" actId="478"/>
          <ac:spMkLst>
            <pc:docMk/>
            <pc:sldMk cId="1699824333" sldId="519"/>
            <ac:spMk id="8" creationId="{165CF6F2-7BF2-4427-B8C1-70EC06CF636C}"/>
          </ac:spMkLst>
        </pc:spChg>
        <pc:spChg chg="mod">
          <ac:chgData name="Joe Harrison" userId="f206b194-a1d2-46c8-b119-2ffce2be4e58" providerId="ADAL" clId="{FBDFFEF9-D5A2-40C9-94D5-CC547C018BEB}" dt="2021-11-03T12:45:18.188" v="56"/>
          <ac:spMkLst>
            <pc:docMk/>
            <pc:sldMk cId="1699824333" sldId="519"/>
            <ac:spMk id="11" creationId="{03E2C7EC-EE82-4D8A-9CB5-868BFD4FB2B3}"/>
          </ac:spMkLst>
        </pc:spChg>
        <pc:grpChg chg="add mod">
          <ac:chgData name="Joe Harrison" userId="f206b194-a1d2-46c8-b119-2ffce2be4e58" providerId="ADAL" clId="{FBDFFEF9-D5A2-40C9-94D5-CC547C018BEB}" dt="2021-11-03T12:45:25.182" v="57" actId="164"/>
          <ac:grpSpMkLst>
            <pc:docMk/>
            <pc:sldMk cId="1699824333" sldId="519"/>
            <ac:grpSpMk id="9" creationId="{0D7A204A-4178-49F1-A0D6-9940EB8BA54B}"/>
          </ac:grpSpMkLst>
        </pc:grpChg>
        <pc:grpChg chg="add mod">
          <ac:chgData name="Joe Harrison" userId="f206b194-a1d2-46c8-b119-2ffce2be4e58" providerId="ADAL" clId="{FBDFFEF9-D5A2-40C9-94D5-CC547C018BEB}" dt="2021-11-03T12:45:28.136" v="59" actId="1076"/>
          <ac:grpSpMkLst>
            <pc:docMk/>
            <pc:sldMk cId="1699824333" sldId="519"/>
            <ac:grpSpMk id="13" creationId="{4F33F128-FB78-4AC0-93D2-7753376B988F}"/>
          </ac:grpSpMkLst>
        </pc:grpChg>
        <pc:picChg chg="del">
          <ac:chgData name="Joe Harrison" userId="f206b194-a1d2-46c8-b119-2ffce2be4e58" providerId="ADAL" clId="{FBDFFEF9-D5A2-40C9-94D5-CC547C018BEB}" dt="2021-11-03T12:45:17.956" v="55" actId="478"/>
          <ac:picMkLst>
            <pc:docMk/>
            <pc:sldMk cId="1699824333" sldId="519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5:18.188" v="56"/>
          <ac:picMkLst>
            <pc:docMk/>
            <pc:sldMk cId="1699824333" sldId="519"/>
            <ac:picMk id="10" creationId="{9C715777-4732-4EE4-B7C6-993A006F5707}"/>
          </ac:picMkLst>
        </pc:picChg>
        <pc:picChg chg="add mod">
          <ac:chgData name="Joe Harrison" userId="f206b194-a1d2-46c8-b119-2ffce2be4e58" providerId="ADAL" clId="{FBDFFEF9-D5A2-40C9-94D5-CC547C018BEB}" dt="2021-11-03T12:45:25.182" v="57" actId="164"/>
          <ac:picMkLst>
            <pc:docMk/>
            <pc:sldMk cId="1699824333" sldId="519"/>
            <ac:picMk id="12" creationId="{9E212D9F-BDAE-411D-BBA8-CDECF24F0D6B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5:58.645" v="73" actId="478"/>
        <pc:sldMkLst>
          <pc:docMk/>
          <pc:sldMk cId="358570742" sldId="547"/>
        </pc:sldMkLst>
        <pc:spChg chg="add del mod">
          <ac:chgData name="Joe Harrison" userId="f206b194-a1d2-46c8-b119-2ffce2be4e58" providerId="ADAL" clId="{FBDFFEF9-D5A2-40C9-94D5-CC547C018BEB}" dt="2021-11-03T12:45:49.817" v="70" actId="478"/>
          <ac:spMkLst>
            <pc:docMk/>
            <pc:sldMk cId="358570742" sldId="547"/>
            <ac:spMk id="9" creationId="{EB149495-845E-4FA2-A5AB-ED9D8BA5C36B}"/>
          </ac:spMkLst>
        </pc:spChg>
        <pc:spChg chg="add del mod">
          <ac:chgData name="Joe Harrison" userId="f206b194-a1d2-46c8-b119-2ffce2be4e58" providerId="ADAL" clId="{FBDFFEF9-D5A2-40C9-94D5-CC547C018BEB}" dt="2021-11-03T12:45:58.645" v="73" actId="478"/>
          <ac:spMkLst>
            <pc:docMk/>
            <pc:sldMk cId="358570742" sldId="547"/>
            <ac:spMk id="11" creationId="{D926DF87-2D07-4FA7-8F8E-C281A821B947}"/>
          </ac:spMkLst>
        </pc:spChg>
        <pc:spChg chg="mod">
          <ac:chgData name="Joe Harrison" userId="f206b194-a1d2-46c8-b119-2ffce2be4e58" providerId="ADAL" clId="{FBDFFEF9-D5A2-40C9-94D5-CC547C018BEB}" dt="2021-11-03T12:45:53.377" v="72"/>
          <ac:spMkLst>
            <pc:docMk/>
            <pc:sldMk cId="358570742" sldId="547"/>
            <ac:spMk id="16" creationId="{F8632D47-E655-4D11-B81A-60AF39C066D3}"/>
          </ac:spMkLst>
        </pc:spChg>
        <pc:grpChg chg="add mod">
          <ac:chgData name="Joe Harrison" userId="f206b194-a1d2-46c8-b119-2ffce2be4e58" providerId="ADAL" clId="{FBDFFEF9-D5A2-40C9-94D5-CC547C018BEB}" dt="2021-11-03T12:45:53.377" v="72"/>
          <ac:grpSpMkLst>
            <pc:docMk/>
            <pc:sldMk cId="358570742" sldId="547"/>
            <ac:grpSpMk id="12" creationId="{8ED23035-5DEA-4407-B6B7-DBA1A8EDD4A0}"/>
          </ac:grpSpMkLst>
        </pc:grpChg>
        <pc:grpChg chg="mod">
          <ac:chgData name="Joe Harrison" userId="f206b194-a1d2-46c8-b119-2ffce2be4e58" providerId="ADAL" clId="{FBDFFEF9-D5A2-40C9-94D5-CC547C018BEB}" dt="2021-11-03T12:45:53.377" v="72"/>
          <ac:grpSpMkLst>
            <pc:docMk/>
            <pc:sldMk cId="358570742" sldId="547"/>
            <ac:grpSpMk id="13" creationId="{2D8EA96A-1E5F-48A3-A44C-259DF72FE109}"/>
          </ac:grpSpMkLst>
        </pc:grpChg>
        <pc:picChg chg="add del">
          <ac:chgData name="Joe Harrison" userId="f206b194-a1d2-46c8-b119-2ffce2be4e58" providerId="ADAL" clId="{FBDFFEF9-D5A2-40C9-94D5-CC547C018BEB}" dt="2021-11-03T12:45:52.505" v="71" actId="478"/>
          <ac:picMkLst>
            <pc:docMk/>
            <pc:sldMk cId="358570742" sldId="547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5:53.377" v="72"/>
          <ac:picMkLst>
            <pc:docMk/>
            <pc:sldMk cId="358570742" sldId="547"/>
            <ac:picMk id="14" creationId="{BAA3947B-5F7F-49BF-9BBF-ECB0D2396EB1}"/>
          </ac:picMkLst>
        </pc:picChg>
        <pc:picChg chg="mod">
          <ac:chgData name="Joe Harrison" userId="f206b194-a1d2-46c8-b119-2ffce2be4e58" providerId="ADAL" clId="{FBDFFEF9-D5A2-40C9-94D5-CC547C018BEB}" dt="2021-11-03T12:45:53.377" v="72"/>
          <ac:picMkLst>
            <pc:docMk/>
            <pc:sldMk cId="358570742" sldId="547"/>
            <ac:picMk id="15" creationId="{BC6C0DE6-E00F-4E57-8D2B-B5ADAA53B777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6:12.341" v="76" actId="478"/>
        <pc:sldMkLst>
          <pc:docMk/>
          <pc:sldMk cId="4213220432" sldId="548"/>
        </pc:sldMkLst>
        <pc:spChg chg="add del mod">
          <ac:chgData name="Joe Harrison" userId="f206b194-a1d2-46c8-b119-2ffce2be4e58" providerId="ADAL" clId="{FBDFFEF9-D5A2-40C9-94D5-CC547C018BEB}" dt="2021-11-03T12:46:12.341" v="76" actId="478"/>
          <ac:spMkLst>
            <pc:docMk/>
            <pc:sldMk cId="4213220432" sldId="548"/>
            <ac:spMk id="10" creationId="{33ABAED9-96F8-49C6-8B32-078D1622FFD6}"/>
          </ac:spMkLst>
        </pc:spChg>
        <pc:spChg chg="mod">
          <ac:chgData name="Joe Harrison" userId="f206b194-a1d2-46c8-b119-2ffce2be4e58" providerId="ADAL" clId="{FBDFFEF9-D5A2-40C9-94D5-CC547C018BEB}" dt="2021-11-03T12:46:09.430" v="75"/>
          <ac:spMkLst>
            <pc:docMk/>
            <pc:sldMk cId="4213220432" sldId="548"/>
            <ac:spMk id="15" creationId="{35406270-0604-461D-9043-5AB070F78B12}"/>
          </ac:spMkLst>
        </pc:spChg>
        <pc:grpChg chg="add mod">
          <ac:chgData name="Joe Harrison" userId="f206b194-a1d2-46c8-b119-2ffce2be4e58" providerId="ADAL" clId="{FBDFFEF9-D5A2-40C9-94D5-CC547C018BEB}" dt="2021-11-03T12:46:09.430" v="75"/>
          <ac:grpSpMkLst>
            <pc:docMk/>
            <pc:sldMk cId="4213220432" sldId="548"/>
            <ac:grpSpMk id="11" creationId="{326A14F9-AC33-4720-9076-D34BB1880862}"/>
          </ac:grpSpMkLst>
        </pc:grpChg>
        <pc:grpChg chg="mod">
          <ac:chgData name="Joe Harrison" userId="f206b194-a1d2-46c8-b119-2ffce2be4e58" providerId="ADAL" clId="{FBDFFEF9-D5A2-40C9-94D5-CC547C018BEB}" dt="2021-11-03T12:46:09.430" v="75"/>
          <ac:grpSpMkLst>
            <pc:docMk/>
            <pc:sldMk cId="4213220432" sldId="548"/>
            <ac:grpSpMk id="12" creationId="{A868F542-B1D4-4C19-BEE2-0298DE8865F5}"/>
          </ac:grpSpMkLst>
        </pc:grpChg>
        <pc:picChg chg="del">
          <ac:chgData name="Joe Harrison" userId="f206b194-a1d2-46c8-b119-2ffce2be4e58" providerId="ADAL" clId="{FBDFFEF9-D5A2-40C9-94D5-CC547C018BEB}" dt="2021-11-03T12:46:08.643" v="74" actId="478"/>
          <ac:picMkLst>
            <pc:docMk/>
            <pc:sldMk cId="4213220432" sldId="548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6:09.430" v="75"/>
          <ac:picMkLst>
            <pc:docMk/>
            <pc:sldMk cId="4213220432" sldId="548"/>
            <ac:picMk id="13" creationId="{7CE5895D-8CBE-46EC-9E01-3216144274C1}"/>
          </ac:picMkLst>
        </pc:picChg>
        <pc:picChg chg="mod">
          <ac:chgData name="Joe Harrison" userId="f206b194-a1d2-46c8-b119-2ffce2be4e58" providerId="ADAL" clId="{FBDFFEF9-D5A2-40C9-94D5-CC547C018BEB}" dt="2021-11-03T12:46:09.430" v="75"/>
          <ac:picMkLst>
            <pc:docMk/>
            <pc:sldMk cId="4213220432" sldId="548"/>
            <ac:picMk id="14" creationId="{391B73A5-B3DC-4FE4-8EDB-6001E5D6995E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6:27.842" v="81" actId="478"/>
        <pc:sldMkLst>
          <pc:docMk/>
          <pc:sldMk cId="1531925687" sldId="549"/>
        </pc:sldMkLst>
        <pc:spChg chg="add del mod">
          <ac:chgData name="Joe Harrison" userId="f206b194-a1d2-46c8-b119-2ffce2be4e58" providerId="ADAL" clId="{FBDFFEF9-D5A2-40C9-94D5-CC547C018BEB}" dt="2021-11-03T12:46:27.842" v="81" actId="478"/>
          <ac:spMkLst>
            <pc:docMk/>
            <pc:sldMk cId="1531925687" sldId="549"/>
            <ac:spMk id="11" creationId="{6C6B3F6F-1B78-4579-A5E3-2DDDC0FE9134}"/>
          </ac:spMkLst>
        </pc:spChg>
        <pc:spChg chg="mod">
          <ac:chgData name="Joe Harrison" userId="f206b194-a1d2-46c8-b119-2ffce2be4e58" providerId="ADAL" clId="{FBDFFEF9-D5A2-40C9-94D5-CC547C018BEB}" dt="2021-11-03T12:46:16.167" v="78"/>
          <ac:spMkLst>
            <pc:docMk/>
            <pc:sldMk cId="1531925687" sldId="549"/>
            <ac:spMk id="16" creationId="{BB78DD26-138E-48DE-A971-5D54EFA55A26}"/>
          </ac:spMkLst>
        </pc:spChg>
        <pc:grpChg chg="add mod">
          <ac:chgData name="Joe Harrison" userId="f206b194-a1d2-46c8-b119-2ffce2be4e58" providerId="ADAL" clId="{FBDFFEF9-D5A2-40C9-94D5-CC547C018BEB}" dt="2021-11-03T12:46:16.167" v="78"/>
          <ac:grpSpMkLst>
            <pc:docMk/>
            <pc:sldMk cId="1531925687" sldId="549"/>
            <ac:grpSpMk id="12" creationId="{C9418F33-E273-4D51-B24C-1088883CAA58}"/>
          </ac:grpSpMkLst>
        </pc:grpChg>
        <pc:grpChg chg="mod">
          <ac:chgData name="Joe Harrison" userId="f206b194-a1d2-46c8-b119-2ffce2be4e58" providerId="ADAL" clId="{FBDFFEF9-D5A2-40C9-94D5-CC547C018BEB}" dt="2021-11-03T12:46:16.167" v="78"/>
          <ac:grpSpMkLst>
            <pc:docMk/>
            <pc:sldMk cId="1531925687" sldId="549"/>
            <ac:grpSpMk id="13" creationId="{13676C3D-7352-4458-9EE7-1877ABC72BFB}"/>
          </ac:grpSpMkLst>
        </pc:grpChg>
        <pc:picChg chg="del">
          <ac:chgData name="Joe Harrison" userId="f206b194-a1d2-46c8-b119-2ffce2be4e58" providerId="ADAL" clId="{FBDFFEF9-D5A2-40C9-94D5-CC547C018BEB}" dt="2021-11-03T12:46:15.420" v="77" actId="478"/>
          <ac:picMkLst>
            <pc:docMk/>
            <pc:sldMk cId="1531925687" sldId="549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6:16.167" v="78"/>
          <ac:picMkLst>
            <pc:docMk/>
            <pc:sldMk cId="1531925687" sldId="549"/>
            <ac:picMk id="14" creationId="{DC23BB34-0025-4C7B-A308-62A9FC5EE24F}"/>
          </ac:picMkLst>
        </pc:picChg>
        <pc:picChg chg="mod">
          <ac:chgData name="Joe Harrison" userId="f206b194-a1d2-46c8-b119-2ffce2be4e58" providerId="ADAL" clId="{FBDFFEF9-D5A2-40C9-94D5-CC547C018BEB}" dt="2021-11-03T12:46:16.167" v="78"/>
          <ac:picMkLst>
            <pc:docMk/>
            <pc:sldMk cId="1531925687" sldId="549"/>
            <ac:picMk id="15" creationId="{4B7A23F0-E14F-4A69-873A-AD00A6B91CA0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6:34.425" v="84" actId="478"/>
        <pc:sldMkLst>
          <pc:docMk/>
          <pc:sldMk cId="3376047790" sldId="550"/>
        </pc:sldMkLst>
        <pc:spChg chg="add del mod">
          <ac:chgData name="Joe Harrison" userId="f206b194-a1d2-46c8-b119-2ffce2be4e58" providerId="ADAL" clId="{FBDFFEF9-D5A2-40C9-94D5-CC547C018BEB}" dt="2021-11-03T12:46:34.425" v="84" actId="478"/>
          <ac:spMkLst>
            <pc:docMk/>
            <pc:sldMk cId="3376047790" sldId="550"/>
            <ac:spMk id="12" creationId="{667BDC3C-1C3A-4DB6-8ECC-0850AD320DEE}"/>
          </ac:spMkLst>
        </pc:spChg>
        <pc:spChg chg="mod">
          <ac:chgData name="Joe Harrison" userId="f206b194-a1d2-46c8-b119-2ffce2be4e58" providerId="ADAL" clId="{FBDFFEF9-D5A2-40C9-94D5-CC547C018BEB}" dt="2021-11-03T12:46:31.733" v="83"/>
          <ac:spMkLst>
            <pc:docMk/>
            <pc:sldMk cId="3376047790" sldId="550"/>
            <ac:spMk id="17" creationId="{7B2A2B45-75DE-4667-80CE-4126F5B8A89D}"/>
          </ac:spMkLst>
        </pc:spChg>
        <pc:grpChg chg="add mod">
          <ac:chgData name="Joe Harrison" userId="f206b194-a1d2-46c8-b119-2ffce2be4e58" providerId="ADAL" clId="{FBDFFEF9-D5A2-40C9-94D5-CC547C018BEB}" dt="2021-11-03T12:46:31.733" v="83"/>
          <ac:grpSpMkLst>
            <pc:docMk/>
            <pc:sldMk cId="3376047790" sldId="550"/>
            <ac:grpSpMk id="13" creationId="{D933FF4B-D267-413C-B9F8-EBEB8F89785C}"/>
          </ac:grpSpMkLst>
        </pc:grpChg>
        <pc:grpChg chg="mod">
          <ac:chgData name="Joe Harrison" userId="f206b194-a1d2-46c8-b119-2ffce2be4e58" providerId="ADAL" clId="{FBDFFEF9-D5A2-40C9-94D5-CC547C018BEB}" dt="2021-11-03T12:46:31.733" v="83"/>
          <ac:grpSpMkLst>
            <pc:docMk/>
            <pc:sldMk cId="3376047790" sldId="550"/>
            <ac:grpSpMk id="14" creationId="{58305E9C-6AE7-4595-AA81-863E7D223EF2}"/>
          </ac:grpSpMkLst>
        </pc:grpChg>
        <pc:picChg chg="del">
          <ac:chgData name="Joe Harrison" userId="f206b194-a1d2-46c8-b119-2ffce2be4e58" providerId="ADAL" clId="{FBDFFEF9-D5A2-40C9-94D5-CC547C018BEB}" dt="2021-11-03T12:46:31.099" v="82" actId="478"/>
          <ac:picMkLst>
            <pc:docMk/>
            <pc:sldMk cId="3376047790" sldId="550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6:31.733" v="83"/>
          <ac:picMkLst>
            <pc:docMk/>
            <pc:sldMk cId="3376047790" sldId="550"/>
            <ac:picMk id="15" creationId="{2E4C7811-9DFF-4C35-8000-2004C46B0980}"/>
          </ac:picMkLst>
        </pc:picChg>
        <pc:picChg chg="mod">
          <ac:chgData name="Joe Harrison" userId="f206b194-a1d2-46c8-b119-2ffce2be4e58" providerId="ADAL" clId="{FBDFFEF9-D5A2-40C9-94D5-CC547C018BEB}" dt="2021-11-03T12:46:31.733" v="83"/>
          <ac:picMkLst>
            <pc:docMk/>
            <pc:sldMk cId="3376047790" sldId="550"/>
            <ac:picMk id="16" creationId="{10FA92BA-0E7A-4A18-928B-D484BA7E285A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6:45.869" v="88" actId="478"/>
        <pc:sldMkLst>
          <pc:docMk/>
          <pc:sldMk cId="3849539615" sldId="551"/>
        </pc:sldMkLst>
        <pc:spChg chg="add del mod">
          <ac:chgData name="Joe Harrison" userId="f206b194-a1d2-46c8-b119-2ffce2be4e58" providerId="ADAL" clId="{FBDFFEF9-D5A2-40C9-94D5-CC547C018BEB}" dt="2021-11-03T12:46:45.869" v="88" actId="478"/>
          <ac:spMkLst>
            <pc:docMk/>
            <pc:sldMk cId="3849539615" sldId="551"/>
            <ac:spMk id="13" creationId="{47989622-E318-4273-A347-1F46D9406A87}"/>
          </ac:spMkLst>
        </pc:spChg>
        <pc:spChg chg="mod">
          <ac:chgData name="Joe Harrison" userId="f206b194-a1d2-46c8-b119-2ffce2be4e58" providerId="ADAL" clId="{FBDFFEF9-D5A2-40C9-94D5-CC547C018BEB}" dt="2021-11-03T12:46:38.123" v="86"/>
          <ac:spMkLst>
            <pc:docMk/>
            <pc:sldMk cId="3849539615" sldId="551"/>
            <ac:spMk id="18" creationId="{6BEBE938-01AA-4041-B528-12484AC51030}"/>
          </ac:spMkLst>
        </pc:spChg>
        <pc:grpChg chg="add mod">
          <ac:chgData name="Joe Harrison" userId="f206b194-a1d2-46c8-b119-2ffce2be4e58" providerId="ADAL" clId="{FBDFFEF9-D5A2-40C9-94D5-CC547C018BEB}" dt="2021-11-03T12:46:38.123" v="86"/>
          <ac:grpSpMkLst>
            <pc:docMk/>
            <pc:sldMk cId="3849539615" sldId="551"/>
            <ac:grpSpMk id="14" creationId="{D33664AA-7E65-4F1C-85BE-017CB6F0E3A1}"/>
          </ac:grpSpMkLst>
        </pc:grpChg>
        <pc:grpChg chg="mod">
          <ac:chgData name="Joe Harrison" userId="f206b194-a1d2-46c8-b119-2ffce2be4e58" providerId="ADAL" clId="{FBDFFEF9-D5A2-40C9-94D5-CC547C018BEB}" dt="2021-11-03T12:46:38.123" v="86"/>
          <ac:grpSpMkLst>
            <pc:docMk/>
            <pc:sldMk cId="3849539615" sldId="551"/>
            <ac:grpSpMk id="15" creationId="{BBB24903-743E-45E2-BF35-3EF92CC2F64F}"/>
          </ac:grpSpMkLst>
        </pc:grpChg>
        <pc:picChg chg="del">
          <ac:chgData name="Joe Harrison" userId="f206b194-a1d2-46c8-b119-2ffce2be4e58" providerId="ADAL" clId="{FBDFFEF9-D5A2-40C9-94D5-CC547C018BEB}" dt="2021-11-03T12:46:37.436" v="85" actId="478"/>
          <ac:picMkLst>
            <pc:docMk/>
            <pc:sldMk cId="3849539615" sldId="551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6:38.123" v="86"/>
          <ac:picMkLst>
            <pc:docMk/>
            <pc:sldMk cId="3849539615" sldId="551"/>
            <ac:picMk id="16" creationId="{E8D934DF-7B04-48BF-BCE3-F54540F8A923}"/>
          </ac:picMkLst>
        </pc:picChg>
        <pc:picChg chg="mod">
          <ac:chgData name="Joe Harrison" userId="f206b194-a1d2-46c8-b119-2ffce2be4e58" providerId="ADAL" clId="{FBDFFEF9-D5A2-40C9-94D5-CC547C018BEB}" dt="2021-11-03T12:46:38.123" v="86"/>
          <ac:picMkLst>
            <pc:docMk/>
            <pc:sldMk cId="3849539615" sldId="551"/>
            <ac:picMk id="17" creationId="{93931901-85C2-4798-80A3-A8FEFCCF0FC3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6:53.752" v="91" actId="478"/>
        <pc:sldMkLst>
          <pc:docMk/>
          <pc:sldMk cId="4062322764" sldId="552"/>
        </pc:sldMkLst>
        <pc:spChg chg="add del mod">
          <ac:chgData name="Joe Harrison" userId="f206b194-a1d2-46c8-b119-2ffce2be4e58" providerId="ADAL" clId="{FBDFFEF9-D5A2-40C9-94D5-CC547C018BEB}" dt="2021-11-03T12:46:53.752" v="91" actId="478"/>
          <ac:spMkLst>
            <pc:docMk/>
            <pc:sldMk cId="4062322764" sldId="552"/>
            <ac:spMk id="14" creationId="{83821CF2-E1BB-47C8-802B-1A797E9D6D25}"/>
          </ac:spMkLst>
        </pc:spChg>
        <pc:spChg chg="mod">
          <ac:chgData name="Joe Harrison" userId="f206b194-a1d2-46c8-b119-2ffce2be4e58" providerId="ADAL" clId="{FBDFFEF9-D5A2-40C9-94D5-CC547C018BEB}" dt="2021-11-03T12:46:50.950" v="90"/>
          <ac:spMkLst>
            <pc:docMk/>
            <pc:sldMk cId="4062322764" sldId="552"/>
            <ac:spMk id="19" creationId="{01746424-0E38-4A1A-B05D-C9B83FC5E6AB}"/>
          </ac:spMkLst>
        </pc:spChg>
        <pc:grpChg chg="add mod">
          <ac:chgData name="Joe Harrison" userId="f206b194-a1d2-46c8-b119-2ffce2be4e58" providerId="ADAL" clId="{FBDFFEF9-D5A2-40C9-94D5-CC547C018BEB}" dt="2021-11-03T12:46:50.950" v="90"/>
          <ac:grpSpMkLst>
            <pc:docMk/>
            <pc:sldMk cId="4062322764" sldId="552"/>
            <ac:grpSpMk id="15" creationId="{F808FC7C-AB6B-45FA-B0F3-D6AFD564F4F5}"/>
          </ac:grpSpMkLst>
        </pc:grpChg>
        <pc:grpChg chg="mod">
          <ac:chgData name="Joe Harrison" userId="f206b194-a1d2-46c8-b119-2ffce2be4e58" providerId="ADAL" clId="{FBDFFEF9-D5A2-40C9-94D5-CC547C018BEB}" dt="2021-11-03T12:46:50.950" v="90"/>
          <ac:grpSpMkLst>
            <pc:docMk/>
            <pc:sldMk cId="4062322764" sldId="552"/>
            <ac:grpSpMk id="16" creationId="{6C898654-24AD-4E0D-BEF8-575441495A54}"/>
          </ac:grpSpMkLst>
        </pc:grpChg>
        <pc:picChg chg="del">
          <ac:chgData name="Joe Harrison" userId="f206b194-a1d2-46c8-b119-2ffce2be4e58" providerId="ADAL" clId="{FBDFFEF9-D5A2-40C9-94D5-CC547C018BEB}" dt="2021-11-03T12:46:50.139" v="89" actId="478"/>
          <ac:picMkLst>
            <pc:docMk/>
            <pc:sldMk cId="4062322764" sldId="552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6:50.950" v="90"/>
          <ac:picMkLst>
            <pc:docMk/>
            <pc:sldMk cId="4062322764" sldId="552"/>
            <ac:picMk id="17" creationId="{E56CE311-EFD3-4C2E-B9D3-AF77B6DDAA63}"/>
          </ac:picMkLst>
        </pc:picChg>
        <pc:picChg chg="mod">
          <ac:chgData name="Joe Harrison" userId="f206b194-a1d2-46c8-b119-2ffce2be4e58" providerId="ADAL" clId="{FBDFFEF9-D5A2-40C9-94D5-CC547C018BEB}" dt="2021-11-03T12:46:50.950" v="90"/>
          <ac:picMkLst>
            <pc:docMk/>
            <pc:sldMk cId="4062322764" sldId="552"/>
            <ac:picMk id="18" creationId="{6FBE92E5-1A2F-48F0-9A94-3E6BD2ACE587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27.732" v="141"/>
        <pc:sldMkLst>
          <pc:docMk/>
          <pc:sldMk cId="4034300934" sldId="553"/>
        </pc:sldMkLst>
        <pc:spChg chg="add del mod">
          <ac:chgData name="Joe Harrison" userId="f206b194-a1d2-46c8-b119-2ffce2be4e58" providerId="ADAL" clId="{FBDFFEF9-D5A2-40C9-94D5-CC547C018BEB}" dt="2021-11-03T12:46:58.683" v="93" actId="478"/>
          <ac:spMkLst>
            <pc:docMk/>
            <pc:sldMk cId="4034300934" sldId="553"/>
            <ac:spMk id="15" creationId="{B85DEDE2-56D0-4980-BE1F-37BCC8BF3FFD}"/>
          </ac:spMkLst>
        </pc:spChg>
        <pc:spChg chg="mod">
          <ac:chgData name="Joe Harrison" userId="f206b194-a1d2-46c8-b119-2ffce2be4e58" providerId="ADAL" clId="{FBDFFEF9-D5A2-40C9-94D5-CC547C018BEB}" dt="2021-11-03T12:48:27.732" v="141"/>
          <ac:spMkLst>
            <pc:docMk/>
            <pc:sldMk cId="4034300934" sldId="553"/>
            <ac:spMk id="20" creationId="{05FAF1D8-0BE8-4EB8-8658-C23FEED1A457}"/>
          </ac:spMkLst>
        </pc:spChg>
        <pc:grpChg chg="add mod">
          <ac:chgData name="Joe Harrison" userId="f206b194-a1d2-46c8-b119-2ffce2be4e58" providerId="ADAL" clId="{FBDFFEF9-D5A2-40C9-94D5-CC547C018BEB}" dt="2021-11-03T12:48:27.732" v="141"/>
          <ac:grpSpMkLst>
            <pc:docMk/>
            <pc:sldMk cId="4034300934" sldId="553"/>
            <ac:grpSpMk id="16" creationId="{249CFF13-E8CD-4EB5-9F93-04CFB8D216D0}"/>
          </ac:grpSpMkLst>
        </pc:grpChg>
        <pc:grpChg chg="mod">
          <ac:chgData name="Joe Harrison" userId="f206b194-a1d2-46c8-b119-2ffce2be4e58" providerId="ADAL" clId="{FBDFFEF9-D5A2-40C9-94D5-CC547C018BEB}" dt="2021-11-03T12:48:27.732" v="141"/>
          <ac:grpSpMkLst>
            <pc:docMk/>
            <pc:sldMk cId="4034300934" sldId="553"/>
            <ac:grpSpMk id="17" creationId="{939953F7-104B-4750-9E63-1438AAD14941}"/>
          </ac:grpSpMkLst>
        </pc:grpChg>
        <pc:picChg chg="del">
          <ac:chgData name="Joe Harrison" userId="f206b194-a1d2-46c8-b119-2ffce2be4e58" providerId="ADAL" clId="{FBDFFEF9-D5A2-40C9-94D5-CC547C018BEB}" dt="2021-11-03T12:46:56.176" v="92" actId="478"/>
          <ac:picMkLst>
            <pc:docMk/>
            <pc:sldMk cId="4034300934" sldId="553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27.732" v="141"/>
          <ac:picMkLst>
            <pc:docMk/>
            <pc:sldMk cId="4034300934" sldId="553"/>
            <ac:picMk id="18" creationId="{4F63521B-5940-4405-BF22-A200779AFCF7}"/>
          </ac:picMkLst>
        </pc:picChg>
        <pc:picChg chg="mod">
          <ac:chgData name="Joe Harrison" userId="f206b194-a1d2-46c8-b119-2ffce2be4e58" providerId="ADAL" clId="{FBDFFEF9-D5A2-40C9-94D5-CC547C018BEB}" dt="2021-11-03T12:48:27.732" v="141"/>
          <ac:picMkLst>
            <pc:docMk/>
            <pc:sldMk cId="4034300934" sldId="553"/>
            <ac:picMk id="19" creationId="{3F478816-1DF6-4755-9213-045E26947023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29.106" v="142"/>
        <pc:sldMkLst>
          <pc:docMk/>
          <pc:sldMk cId="2168236764" sldId="554"/>
        </pc:sldMkLst>
        <pc:spChg chg="add del mod">
          <ac:chgData name="Joe Harrison" userId="f206b194-a1d2-46c8-b119-2ffce2be4e58" providerId="ADAL" clId="{FBDFFEF9-D5A2-40C9-94D5-CC547C018BEB}" dt="2021-11-03T12:47:08.590" v="96" actId="478"/>
          <ac:spMkLst>
            <pc:docMk/>
            <pc:sldMk cId="2168236764" sldId="554"/>
            <ac:spMk id="16" creationId="{FEA7C219-12B8-44CE-A533-FED8A77D5F57}"/>
          </ac:spMkLst>
        </pc:spChg>
        <pc:spChg chg="mod">
          <ac:chgData name="Joe Harrison" userId="f206b194-a1d2-46c8-b119-2ffce2be4e58" providerId="ADAL" clId="{FBDFFEF9-D5A2-40C9-94D5-CC547C018BEB}" dt="2021-11-03T12:48:29.106" v="142"/>
          <ac:spMkLst>
            <pc:docMk/>
            <pc:sldMk cId="2168236764" sldId="554"/>
            <ac:spMk id="21" creationId="{1CD97940-00E0-41EB-9258-9220C2BA1176}"/>
          </ac:spMkLst>
        </pc:spChg>
        <pc:grpChg chg="add mod">
          <ac:chgData name="Joe Harrison" userId="f206b194-a1d2-46c8-b119-2ffce2be4e58" providerId="ADAL" clId="{FBDFFEF9-D5A2-40C9-94D5-CC547C018BEB}" dt="2021-11-03T12:48:29.106" v="142"/>
          <ac:grpSpMkLst>
            <pc:docMk/>
            <pc:sldMk cId="2168236764" sldId="554"/>
            <ac:grpSpMk id="17" creationId="{1CBC5D37-B38D-4209-8B69-A79EB623F6F1}"/>
          </ac:grpSpMkLst>
        </pc:grpChg>
        <pc:grpChg chg="mod">
          <ac:chgData name="Joe Harrison" userId="f206b194-a1d2-46c8-b119-2ffce2be4e58" providerId="ADAL" clId="{FBDFFEF9-D5A2-40C9-94D5-CC547C018BEB}" dt="2021-11-03T12:48:29.106" v="142"/>
          <ac:grpSpMkLst>
            <pc:docMk/>
            <pc:sldMk cId="2168236764" sldId="554"/>
            <ac:grpSpMk id="18" creationId="{9650D732-66A8-4CB0-AA06-4CA5429BEABC}"/>
          </ac:grpSpMkLst>
        </pc:grpChg>
        <pc:picChg chg="del">
          <ac:chgData name="Joe Harrison" userId="f206b194-a1d2-46c8-b119-2ffce2be4e58" providerId="ADAL" clId="{FBDFFEF9-D5A2-40C9-94D5-CC547C018BEB}" dt="2021-11-03T12:47:00.272" v="94" actId="478"/>
          <ac:picMkLst>
            <pc:docMk/>
            <pc:sldMk cId="2168236764" sldId="554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29.106" v="142"/>
          <ac:picMkLst>
            <pc:docMk/>
            <pc:sldMk cId="2168236764" sldId="554"/>
            <ac:picMk id="19" creationId="{69E5E14A-B974-4F99-8532-76342B0550C9}"/>
          </ac:picMkLst>
        </pc:picChg>
        <pc:picChg chg="mod">
          <ac:chgData name="Joe Harrison" userId="f206b194-a1d2-46c8-b119-2ffce2be4e58" providerId="ADAL" clId="{FBDFFEF9-D5A2-40C9-94D5-CC547C018BEB}" dt="2021-11-03T12:48:29.106" v="142"/>
          <ac:picMkLst>
            <pc:docMk/>
            <pc:sldMk cId="2168236764" sldId="554"/>
            <ac:picMk id="20" creationId="{062053BB-7002-488B-8160-8AA62C110480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29.792" v="143"/>
        <pc:sldMkLst>
          <pc:docMk/>
          <pc:sldMk cId="2925037496" sldId="555"/>
        </pc:sldMkLst>
        <pc:spChg chg="add del mod">
          <ac:chgData name="Joe Harrison" userId="f206b194-a1d2-46c8-b119-2ffce2be4e58" providerId="ADAL" clId="{FBDFFEF9-D5A2-40C9-94D5-CC547C018BEB}" dt="2021-11-03T12:47:12.398" v="98" actId="478"/>
          <ac:spMkLst>
            <pc:docMk/>
            <pc:sldMk cId="2925037496" sldId="555"/>
            <ac:spMk id="17" creationId="{A1CAC854-0666-4DE7-88FB-DED089B3F149}"/>
          </ac:spMkLst>
        </pc:spChg>
        <pc:spChg chg="mod">
          <ac:chgData name="Joe Harrison" userId="f206b194-a1d2-46c8-b119-2ffce2be4e58" providerId="ADAL" clId="{FBDFFEF9-D5A2-40C9-94D5-CC547C018BEB}" dt="2021-11-03T12:48:29.792" v="143"/>
          <ac:spMkLst>
            <pc:docMk/>
            <pc:sldMk cId="2925037496" sldId="555"/>
            <ac:spMk id="22" creationId="{3E35A782-0007-4FFD-B6B2-C4FC9B54F8B4}"/>
          </ac:spMkLst>
        </pc:spChg>
        <pc:grpChg chg="add mod">
          <ac:chgData name="Joe Harrison" userId="f206b194-a1d2-46c8-b119-2ffce2be4e58" providerId="ADAL" clId="{FBDFFEF9-D5A2-40C9-94D5-CC547C018BEB}" dt="2021-11-03T12:48:29.792" v="143"/>
          <ac:grpSpMkLst>
            <pc:docMk/>
            <pc:sldMk cId="2925037496" sldId="555"/>
            <ac:grpSpMk id="18" creationId="{9C899838-CF3F-4F79-BEDE-760436849D8E}"/>
          </ac:grpSpMkLst>
        </pc:grpChg>
        <pc:grpChg chg="mod">
          <ac:chgData name="Joe Harrison" userId="f206b194-a1d2-46c8-b119-2ffce2be4e58" providerId="ADAL" clId="{FBDFFEF9-D5A2-40C9-94D5-CC547C018BEB}" dt="2021-11-03T12:48:29.792" v="143"/>
          <ac:grpSpMkLst>
            <pc:docMk/>
            <pc:sldMk cId="2925037496" sldId="555"/>
            <ac:grpSpMk id="19" creationId="{0B7169BE-6961-4C09-A7FD-0E745C6F977B}"/>
          </ac:grpSpMkLst>
        </pc:grpChg>
        <pc:picChg chg="del">
          <ac:chgData name="Joe Harrison" userId="f206b194-a1d2-46c8-b119-2ffce2be4e58" providerId="ADAL" clId="{FBDFFEF9-D5A2-40C9-94D5-CC547C018BEB}" dt="2021-11-03T12:47:10.259" v="97" actId="478"/>
          <ac:picMkLst>
            <pc:docMk/>
            <pc:sldMk cId="2925037496" sldId="555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29.792" v="143"/>
          <ac:picMkLst>
            <pc:docMk/>
            <pc:sldMk cId="2925037496" sldId="555"/>
            <ac:picMk id="20" creationId="{5A057C36-AB79-4EA6-910F-F5EC653D8AEC}"/>
          </ac:picMkLst>
        </pc:picChg>
        <pc:picChg chg="mod">
          <ac:chgData name="Joe Harrison" userId="f206b194-a1d2-46c8-b119-2ffce2be4e58" providerId="ADAL" clId="{FBDFFEF9-D5A2-40C9-94D5-CC547C018BEB}" dt="2021-11-03T12:48:29.792" v="143"/>
          <ac:picMkLst>
            <pc:docMk/>
            <pc:sldMk cId="2925037496" sldId="555"/>
            <ac:picMk id="21" creationId="{D4BC503A-9570-454C-A1D0-79E7B9CFC917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30.453" v="144"/>
        <pc:sldMkLst>
          <pc:docMk/>
          <pc:sldMk cId="957777897" sldId="556"/>
        </pc:sldMkLst>
        <pc:spChg chg="add del mod">
          <ac:chgData name="Joe Harrison" userId="f206b194-a1d2-46c8-b119-2ffce2be4e58" providerId="ADAL" clId="{FBDFFEF9-D5A2-40C9-94D5-CC547C018BEB}" dt="2021-11-03T12:47:15.630" v="100" actId="478"/>
          <ac:spMkLst>
            <pc:docMk/>
            <pc:sldMk cId="957777897" sldId="556"/>
            <ac:spMk id="18" creationId="{CBD7D3E1-5652-4D1B-B2DB-B578807E5A01}"/>
          </ac:spMkLst>
        </pc:spChg>
        <pc:spChg chg="mod">
          <ac:chgData name="Joe Harrison" userId="f206b194-a1d2-46c8-b119-2ffce2be4e58" providerId="ADAL" clId="{FBDFFEF9-D5A2-40C9-94D5-CC547C018BEB}" dt="2021-11-03T12:48:30.453" v="144"/>
          <ac:spMkLst>
            <pc:docMk/>
            <pc:sldMk cId="957777897" sldId="556"/>
            <ac:spMk id="23" creationId="{B5DA97D2-AB1F-4B85-A39B-38E56D009266}"/>
          </ac:spMkLst>
        </pc:spChg>
        <pc:grpChg chg="add mod">
          <ac:chgData name="Joe Harrison" userId="f206b194-a1d2-46c8-b119-2ffce2be4e58" providerId="ADAL" clId="{FBDFFEF9-D5A2-40C9-94D5-CC547C018BEB}" dt="2021-11-03T12:48:30.453" v="144"/>
          <ac:grpSpMkLst>
            <pc:docMk/>
            <pc:sldMk cId="957777897" sldId="556"/>
            <ac:grpSpMk id="19" creationId="{F1802604-512E-4293-9482-6B0503AD1DCD}"/>
          </ac:grpSpMkLst>
        </pc:grpChg>
        <pc:grpChg chg="mod">
          <ac:chgData name="Joe Harrison" userId="f206b194-a1d2-46c8-b119-2ffce2be4e58" providerId="ADAL" clId="{FBDFFEF9-D5A2-40C9-94D5-CC547C018BEB}" dt="2021-11-03T12:48:30.453" v="144"/>
          <ac:grpSpMkLst>
            <pc:docMk/>
            <pc:sldMk cId="957777897" sldId="556"/>
            <ac:grpSpMk id="20" creationId="{62B45453-2E06-4D1F-8CC9-53C63397DC5B}"/>
          </ac:grpSpMkLst>
        </pc:grpChg>
        <pc:picChg chg="del">
          <ac:chgData name="Joe Harrison" userId="f206b194-a1d2-46c8-b119-2ffce2be4e58" providerId="ADAL" clId="{FBDFFEF9-D5A2-40C9-94D5-CC547C018BEB}" dt="2021-11-03T12:47:13.976" v="99" actId="478"/>
          <ac:picMkLst>
            <pc:docMk/>
            <pc:sldMk cId="957777897" sldId="556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30.453" v="144"/>
          <ac:picMkLst>
            <pc:docMk/>
            <pc:sldMk cId="957777897" sldId="556"/>
            <ac:picMk id="21" creationId="{10BF7524-9CBE-4D9C-BBF6-5C308E1C34BD}"/>
          </ac:picMkLst>
        </pc:picChg>
        <pc:picChg chg="mod">
          <ac:chgData name="Joe Harrison" userId="f206b194-a1d2-46c8-b119-2ffce2be4e58" providerId="ADAL" clId="{FBDFFEF9-D5A2-40C9-94D5-CC547C018BEB}" dt="2021-11-03T12:48:30.453" v="144"/>
          <ac:picMkLst>
            <pc:docMk/>
            <pc:sldMk cId="957777897" sldId="556"/>
            <ac:picMk id="22" creationId="{6FA21ABB-59A0-45E1-AE1D-AA38E60E1DD7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31.094" v="145"/>
        <pc:sldMkLst>
          <pc:docMk/>
          <pc:sldMk cId="3540325620" sldId="557"/>
        </pc:sldMkLst>
        <pc:spChg chg="add del mod">
          <ac:chgData name="Joe Harrison" userId="f206b194-a1d2-46c8-b119-2ffce2be4e58" providerId="ADAL" clId="{FBDFFEF9-D5A2-40C9-94D5-CC547C018BEB}" dt="2021-11-03T12:47:18.370" v="102" actId="478"/>
          <ac:spMkLst>
            <pc:docMk/>
            <pc:sldMk cId="3540325620" sldId="557"/>
            <ac:spMk id="19" creationId="{865404CE-EA7A-4CA6-930F-C6F720E54AC6}"/>
          </ac:spMkLst>
        </pc:spChg>
        <pc:spChg chg="mod">
          <ac:chgData name="Joe Harrison" userId="f206b194-a1d2-46c8-b119-2ffce2be4e58" providerId="ADAL" clId="{FBDFFEF9-D5A2-40C9-94D5-CC547C018BEB}" dt="2021-11-03T12:48:31.094" v="145"/>
          <ac:spMkLst>
            <pc:docMk/>
            <pc:sldMk cId="3540325620" sldId="557"/>
            <ac:spMk id="24" creationId="{F41E0569-2F6B-4F03-8485-755F40B9D7A3}"/>
          </ac:spMkLst>
        </pc:spChg>
        <pc:grpChg chg="add mod">
          <ac:chgData name="Joe Harrison" userId="f206b194-a1d2-46c8-b119-2ffce2be4e58" providerId="ADAL" clId="{FBDFFEF9-D5A2-40C9-94D5-CC547C018BEB}" dt="2021-11-03T12:48:31.094" v="145"/>
          <ac:grpSpMkLst>
            <pc:docMk/>
            <pc:sldMk cId="3540325620" sldId="557"/>
            <ac:grpSpMk id="20" creationId="{A07CB8A6-EB1A-436D-921A-116957C3C1D2}"/>
          </ac:grpSpMkLst>
        </pc:grpChg>
        <pc:grpChg chg="mod">
          <ac:chgData name="Joe Harrison" userId="f206b194-a1d2-46c8-b119-2ffce2be4e58" providerId="ADAL" clId="{FBDFFEF9-D5A2-40C9-94D5-CC547C018BEB}" dt="2021-11-03T12:48:31.094" v="145"/>
          <ac:grpSpMkLst>
            <pc:docMk/>
            <pc:sldMk cId="3540325620" sldId="557"/>
            <ac:grpSpMk id="21" creationId="{894F8417-F3E6-48A7-8920-99E05896A8A2}"/>
          </ac:grpSpMkLst>
        </pc:grpChg>
        <pc:picChg chg="del">
          <ac:chgData name="Joe Harrison" userId="f206b194-a1d2-46c8-b119-2ffce2be4e58" providerId="ADAL" clId="{FBDFFEF9-D5A2-40C9-94D5-CC547C018BEB}" dt="2021-11-03T12:47:17.219" v="101" actId="478"/>
          <ac:picMkLst>
            <pc:docMk/>
            <pc:sldMk cId="3540325620" sldId="557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31.094" v="145"/>
          <ac:picMkLst>
            <pc:docMk/>
            <pc:sldMk cId="3540325620" sldId="557"/>
            <ac:picMk id="22" creationId="{8E11CA2C-2FA5-4680-874E-5973496BA446}"/>
          </ac:picMkLst>
        </pc:picChg>
        <pc:picChg chg="mod">
          <ac:chgData name="Joe Harrison" userId="f206b194-a1d2-46c8-b119-2ffce2be4e58" providerId="ADAL" clId="{FBDFFEF9-D5A2-40C9-94D5-CC547C018BEB}" dt="2021-11-03T12:48:31.094" v="145"/>
          <ac:picMkLst>
            <pc:docMk/>
            <pc:sldMk cId="3540325620" sldId="557"/>
            <ac:picMk id="23" creationId="{DF17CCE8-7C21-4B9C-B04E-F6BA814C0CFF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31.680" v="146"/>
        <pc:sldMkLst>
          <pc:docMk/>
          <pc:sldMk cId="4142366122" sldId="558"/>
        </pc:sldMkLst>
        <pc:spChg chg="add del mod">
          <ac:chgData name="Joe Harrison" userId="f206b194-a1d2-46c8-b119-2ffce2be4e58" providerId="ADAL" clId="{FBDFFEF9-D5A2-40C9-94D5-CC547C018BEB}" dt="2021-11-03T12:47:22.267" v="104" actId="478"/>
          <ac:spMkLst>
            <pc:docMk/>
            <pc:sldMk cId="4142366122" sldId="558"/>
            <ac:spMk id="20" creationId="{42199468-E1F6-4EA6-95C6-0084064DAE87}"/>
          </ac:spMkLst>
        </pc:spChg>
        <pc:spChg chg="mod">
          <ac:chgData name="Joe Harrison" userId="f206b194-a1d2-46c8-b119-2ffce2be4e58" providerId="ADAL" clId="{FBDFFEF9-D5A2-40C9-94D5-CC547C018BEB}" dt="2021-11-03T12:48:31.680" v="146"/>
          <ac:spMkLst>
            <pc:docMk/>
            <pc:sldMk cId="4142366122" sldId="558"/>
            <ac:spMk id="25" creationId="{E30EA857-9C41-4326-BC4E-32CEF8D1CE1D}"/>
          </ac:spMkLst>
        </pc:spChg>
        <pc:grpChg chg="add mod">
          <ac:chgData name="Joe Harrison" userId="f206b194-a1d2-46c8-b119-2ffce2be4e58" providerId="ADAL" clId="{FBDFFEF9-D5A2-40C9-94D5-CC547C018BEB}" dt="2021-11-03T12:48:31.680" v="146"/>
          <ac:grpSpMkLst>
            <pc:docMk/>
            <pc:sldMk cId="4142366122" sldId="558"/>
            <ac:grpSpMk id="21" creationId="{06FBDEAD-A3D6-4978-AB22-F92CB3F523CD}"/>
          </ac:grpSpMkLst>
        </pc:grpChg>
        <pc:grpChg chg="mod">
          <ac:chgData name="Joe Harrison" userId="f206b194-a1d2-46c8-b119-2ffce2be4e58" providerId="ADAL" clId="{FBDFFEF9-D5A2-40C9-94D5-CC547C018BEB}" dt="2021-11-03T12:48:31.680" v="146"/>
          <ac:grpSpMkLst>
            <pc:docMk/>
            <pc:sldMk cId="4142366122" sldId="558"/>
            <ac:grpSpMk id="22" creationId="{DB15E661-1307-43D4-9210-0C2EA1FC7A52}"/>
          </ac:grpSpMkLst>
        </pc:grpChg>
        <pc:picChg chg="del">
          <ac:chgData name="Joe Harrison" userId="f206b194-a1d2-46c8-b119-2ffce2be4e58" providerId="ADAL" clId="{FBDFFEF9-D5A2-40C9-94D5-CC547C018BEB}" dt="2021-11-03T12:47:19.960" v="103" actId="478"/>
          <ac:picMkLst>
            <pc:docMk/>
            <pc:sldMk cId="4142366122" sldId="558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31.680" v="146"/>
          <ac:picMkLst>
            <pc:docMk/>
            <pc:sldMk cId="4142366122" sldId="558"/>
            <ac:picMk id="23" creationId="{881DD8B8-11CB-4936-A32E-3FB0F0D20E84}"/>
          </ac:picMkLst>
        </pc:picChg>
        <pc:picChg chg="mod">
          <ac:chgData name="Joe Harrison" userId="f206b194-a1d2-46c8-b119-2ffce2be4e58" providerId="ADAL" clId="{FBDFFEF9-D5A2-40C9-94D5-CC547C018BEB}" dt="2021-11-03T12:48:31.680" v="146"/>
          <ac:picMkLst>
            <pc:docMk/>
            <pc:sldMk cId="4142366122" sldId="558"/>
            <ac:picMk id="24" creationId="{A84D9DC5-90F6-4EB0-A541-0834AE3196A6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32.314" v="147"/>
        <pc:sldMkLst>
          <pc:docMk/>
          <pc:sldMk cId="3632317206" sldId="559"/>
        </pc:sldMkLst>
        <pc:spChg chg="add del mod">
          <ac:chgData name="Joe Harrison" userId="f206b194-a1d2-46c8-b119-2ffce2be4e58" providerId="ADAL" clId="{FBDFFEF9-D5A2-40C9-94D5-CC547C018BEB}" dt="2021-11-03T12:47:24.959" v="106" actId="478"/>
          <ac:spMkLst>
            <pc:docMk/>
            <pc:sldMk cId="3632317206" sldId="559"/>
            <ac:spMk id="21" creationId="{407165F4-FECC-47A7-A1BD-BFC0CE1B1616}"/>
          </ac:spMkLst>
        </pc:spChg>
        <pc:spChg chg="mod">
          <ac:chgData name="Joe Harrison" userId="f206b194-a1d2-46c8-b119-2ffce2be4e58" providerId="ADAL" clId="{FBDFFEF9-D5A2-40C9-94D5-CC547C018BEB}" dt="2021-11-03T12:48:32.314" v="147"/>
          <ac:spMkLst>
            <pc:docMk/>
            <pc:sldMk cId="3632317206" sldId="559"/>
            <ac:spMk id="26" creationId="{D7D8C827-6045-423B-A0FC-10F3178B7135}"/>
          </ac:spMkLst>
        </pc:spChg>
        <pc:grpChg chg="add mod">
          <ac:chgData name="Joe Harrison" userId="f206b194-a1d2-46c8-b119-2ffce2be4e58" providerId="ADAL" clId="{FBDFFEF9-D5A2-40C9-94D5-CC547C018BEB}" dt="2021-11-03T12:48:32.314" v="147"/>
          <ac:grpSpMkLst>
            <pc:docMk/>
            <pc:sldMk cId="3632317206" sldId="559"/>
            <ac:grpSpMk id="22" creationId="{4C8D868C-9EC1-4647-8697-078D0E212968}"/>
          </ac:grpSpMkLst>
        </pc:grpChg>
        <pc:grpChg chg="mod">
          <ac:chgData name="Joe Harrison" userId="f206b194-a1d2-46c8-b119-2ffce2be4e58" providerId="ADAL" clId="{FBDFFEF9-D5A2-40C9-94D5-CC547C018BEB}" dt="2021-11-03T12:48:32.314" v="147"/>
          <ac:grpSpMkLst>
            <pc:docMk/>
            <pc:sldMk cId="3632317206" sldId="559"/>
            <ac:grpSpMk id="23" creationId="{50075F8B-2437-4CF6-A10C-30057EB2F45D}"/>
          </ac:grpSpMkLst>
        </pc:grpChg>
        <pc:picChg chg="del">
          <ac:chgData name="Joe Harrison" userId="f206b194-a1d2-46c8-b119-2ffce2be4e58" providerId="ADAL" clId="{FBDFFEF9-D5A2-40C9-94D5-CC547C018BEB}" dt="2021-11-03T12:47:24.021" v="105" actId="478"/>
          <ac:picMkLst>
            <pc:docMk/>
            <pc:sldMk cId="3632317206" sldId="559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32.314" v="147"/>
          <ac:picMkLst>
            <pc:docMk/>
            <pc:sldMk cId="3632317206" sldId="559"/>
            <ac:picMk id="24" creationId="{E0BD19C9-9DF1-47D6-A267-1FA2180D25A7}"/>
          </ac:picMkLst>
        </pc:picChg>
        <pc:picChg chg="mod">
          <ac:chgData name="Joe Harrison" userId="f206b194-a1d2-46c8-b119-2ffce2be4e58" providerId="ADAL" clId="{FBDFFEF9-D5A2-40C9-94D5-CC547C018BEB}" dt="2021-11-03T12:48:32.314" v="147"/>
          <ac:picMkLst>
            <pc:docMk/>
            <pc:sldMk cId="3632317206" sldId="559"/>
            <ac:picMk id="25" creationId="{57BBFCA6-F4AB-47EC-989E-EECE676D144E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32.916" v="148"/>
        <pc:sldMkLst>
          <pc:docMk/>
          <pc:sldMk cId="2404498839" sldId="560"/>
        </pc:sldMkLst>
        <pc:spChg chg="add del mod">
          <ac:chgData name="Joe Harrison" userId="f206b194-a1d2-46c8-b119-2ffce2be4e58" providerId="ADAL" clId="{FBDFFEF9-D5A2-40C9-94D5-CC547C018BEB}" dt="2021-11-03T12:47:27.986" v="108" actId="478"/>
          <ac:spMkLst>
            <pc:docMk/>
            <pc:sldMk cId="2404498839" sldId="560"/>
            <ac:spMk id="22" creationId="{38934AC5-E670-467D-A083-BF92A5CAFD02}"/>
          </ac:spMkLst>
        </pc:spChg>
        <pc:spChg chg="mod">
          <ac:chgData name="Joe Harrison" userId="f206b194-a1d2-46c8-b119-2ffce2be4e58" providerId="ADAL" clId="{FBDFFEF9-D5A2-40C9-94D5-CC547C018BEB}" dt="2021-11-03T12:48:32.916" v="148"/>
          <ac:spMkLst>
            <pc:docMk/>
            <pc:sldMk cId="2404498839" sldId="560"/>
            <ac:spMk id="27" creationId="{F1A10BA2-9DD4-4BA3-8EC3-5FAEF69F78C7}"/>
          </ac:spMkLst>
        </pc:spChg>
        <pc:grpChg chg="add mod">
          <ac:chgData name="Joe Harrison" userId="f206b194-a1d2-46c8-b119-2ffce2be4e58" providerId="ADAL" clId="{FBDFFEF9-D5A2-40C9-94D5-CC547C018BEB}" dt="2021-11-03T12:48:32.916" v="148"/>
          <ac:grpSpMkLst>
            <pc:docMk/>
            <pc:sldMk cId="2404498839" sldId="560"/>
            <ac:grpSpMk id="23" creationId="{DE8F5871-D958-4A61-89D9-41BE60740579}"/>
          </ac:grpSpMkLst>
        </pc:grpChg>
        <pc:grpChg chg="mod">
          <ac:chgData name="Joe Harrison" userId="f206b194-a1d2-46c8-b119-2ffce2be4e58" providerId="ADAL" clId="{FBDFFEF9-D5A2-40C9-94D5-CC547C018BEB}" dt="2021-11-03T12:48:32.916" v="148"/>
          <ac:grpSpMkLst>
            <pc:docMk/>
            <pc:sldMk cId="2404498839" sldId="560"/>
            <ac:grpSpMk id="24" creationId="{BE73F402-8EFA-457F-A219-7FF567E8FD7B}"/>
          </ac:grpSpMkLst>
        </pc:grpChg>
        <pc:picChg chg="del">
          <ac:chgData name="Joe Harrison" userId="f206b194-a1d2-46c8-b119-2ffce2be4e58" providerId="ADAL" clId="{FBDFFEF9-D5A2-40C9-94D5-CC547C018BEB}" dt="2021-11-03T12:47:26.392" v="107" actId="478"/>
          <ac:picMkLst>
            <pc:docMk/>
            <pc:sldMk cId="2404498839" sldId="560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32.916" v="148"/>
          <ac:picMkLst>
            <pc:docMk/>
            <pc:sldMk cId="2404498839" sldId="560"/>
            <ac:picMk id="25" creationId="{80401C01-D892-4B8E-BFDD-D12BBC6C8C00}"/>
          </ac:picMkLst>
        </pc:picChg>
        <pc:picChg chg="mod">
          <ac:chgData name="Joe Harrison" userId="f206b194-a1d2-46c8-b119-2ffce2be4e58" providerId="ADAL" clId="{FBDFFEF9-D5A2-40C9-94D5-CC547C018BEB}" dt="2021-11-03T12:48:32.916" v="148"/>
          <ac:picMkLst>
            <pc:docMk/>
            <pc:sldMk cId="2404498839" sldId="560"/>
            <ac:picMk id="26" creationId="{623DDB78-7DB2-4E74-BC65-71A336358F86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34.910" v="149"/>
        <pc:sldMkLst>
          <pc:docMk/>
          <pc:sldMk cId="3945820677" sldId="561"/>
        </pc:sldMkLst>
        <pc:spChg chg="add del mod">
          <ac:chgData name="Joe Harrison" userId="f206b194-a1d2-46c8-b119-2ffce2be4e58" providerId="ADAL" clId="{FBDFFEF9-D5A2-40C9-94D5-CC547C018BEB}" dt="2021-11-03T12:47:31.025" v="110" actId="478"/>
          <ac:spMkLst>
            <pc:docMk/>
            <pc:sldMk cId="3945820677" sldId="561"/>
            <ac:spMk id="23" creationId="{C91D4756-82FE-4753-9DEF-418D1E618563}"/>
          </ac:spMkLst>
        </pc:spChg>
        <pc:spChg chg="mod">
          <ac:chgData name="Joe Harrison" userId="f206b194-a1d2-46c8-b119-2ffce2be4e58" providerId="ADAL" clId="{FBDFFEF9-D5A2-40C9-94D5-CC547C018BEB}" dt="2021-11-03T12:48:34.910" v="149"/>
          <ac:spMkLst>
            <pc:docMk/>
            <pc:sldMk cId="3945820677" sldId="561"/>
            <ac:spMk id="28" creationId="{3E792F15-B56C-44F0-8E2F-28A859190721}"/>
          </ac:spMkLst>
        </pc:spChg>
        <pc:grpChg chg="add mod">
          <ac:chgData name="Joe Harrison" userId="f206b194-a1d2-46c8-b119-2ffce2be4e58" providerId="ADAL" clId="{FBDFFEF9-D5A2-40C9-94D5-CC547C018BEB}" dt="2021-11-03T12:48:34.910" v="149"/>
          <ac:grpSpMkLst>
            <pc:docMk/>
            <pc:sldMk cId="3945820677" sldId="561"/>
            <ac:grpSpMk id="24" creationId="{3CC5AA8D-B13D-4C1A-AA05-77279951CE6F}"/>
          </ac:grpSpMkLst>
        </pc:grpChg>
        <pc:grpChg chg="mod">
          <ac:chgData name="Joe Harrison" userId="f206b194-a1d2-46c8-b119-2ffce2be4e58" providerId="ADAL" clId="{FBDFFEF9-D5A2-40C9-94D5-CC547C018BEB}" dt="2021-11-03T12:48:34.910" v="149"/>
          <ac:grpSpMkLst>
            <pc:docMk/>
            <pc:sldMk cId="3945820677" sldId="561"/>
            <ac:grpSpMk id="25" creationId="{E446B396-1440-4620-BA45-2E208FC316BF}"/>
          </ac:grpSpMkLst>
        </pc:grpChg>
        <pc:picChg chg="del">
          <ac:chgData name="Joe Harrison" userId="f206b194-a1d2-46c8-b119-2ffce2be4e58" providerId="ADAL" clId="{FBDFFEF9-D5A2-40C9-94D5-CC547C018BEB}" dt="2021-11-03T12:47:29.759" v="109" actId="478"/>
          <ac:picMkLst>
            <pc:docMk/>
            <pc:sldMk cId="3945820677" sldId="561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34.910" v="149"/>
          <ac:picMkLst>
            <pc:docMk/>
            <pc:sldMk cId="3945820677" sldId="561"/>
            <ac:picMk id="26" creationId="{DDE99CA7-648C-47E7-B8C3-4758137361F7}"/>
          </ac:picMkLst>
        </pc:picChg>
        <pc:picChg chg="mod">
          <ac:chgData name="Joe Harrison" userId="f206b194-a1d2-46c8-b119-2ffce2be4e58" providerId="ADAL" clId="{FBDFFEF9-D5A2-40C9-94D5-CC547C018BEB}" dt="2021-11-03T12:48:34.910" v="149"/>
          <ac:picMkLst>
            <pc:docMk/>
            <pc:sldMk cId="3945820677" sldId="561"/>
            <ac:picMk id="27" creationId="{A42297DB-A8E6-438C-BB40-F93BF0D8392F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35.662" v="150"/>
        <pc:sldMkLst>
          <pc:docMk/>
          <pc:sldMk cId="511330113" sldId="562"/>
        </pc:sldMkLst>
        <pc:spChg chg="add del mod">
          <ac:chgData name="Joe Harrison" userId="f206b194-a1d2-46c8-b119-2ffce2be4e58" providerId="ADAL" clId="{FBDFFEF9-D5A2-40C9-94D5-CC547C018BEB}" dt="2021-11-03T12:47:34.352" v="112" actId="478"/>
          <ac:spMkLst>
            <pc:docMk/>
            <pc:sldMk cId="511330113" sldId="562"/>
            <ac:spMk id="24" creationId="{32F6D6DE-5940-44D1-96BC-745CAEB9923F}"/>
          </ac:spMkLst>
        </pc:spChg>
        <pc:spChg chg="mod">
          <ac:chgData name="Joe Harrison" userId="f206b194-a1d2-46c8-b119-2ffce2be4e58" providerId="ADAL" clId="{FBDFFEF9-D5A2-40C9-94D5-CC547C018BEB}" dt="2021-11-03T12:48:35.662" v="150"/>
          <ac:spMkLst>
            <pc:docMk/>
            <pc:sldMk cId="511330113" sldId="562"/>
            <ac:spMk id="29" creationId="{80CB71F3-C514-4AD1-8DD2-658086067747}"/>
          </ac:spMkLst>
        </pc:spChg>
        <pc:grpChg chg="add mod">
          <ac:chgData name="Joe Harrison" userId="f206b194-a1d2-46c8-b119-2ffce2be4e58" providerId="ADAL" clId="{FBDFFEF9-D5A2-40C9-94D5-CC547C018BEB}" dt="2021-11-03T12:48:35.662" v="150"/>
          <ac:grpSpMkLst>
            <pc:docMk/>
            <pc:sldMk cId="511330113" sldId="562"/>
            <ac:grpSpMk id="25" creationId="{5BA4A7CF-9AE9-4450-BEA5-A77FA7445F20}"/>
          </ac:grpSpMkLst>
        </pc:grpChg>
        <pc:grpChg chg="mod">
          <ac:chgData name="Joe Harrison" userId="f206b194-a1d2-46c8-b119-2ffce2be4e58" providerId="ADAL" clId="{FBDFFEF9-D5A2-40C9-94D5-CC547C018BEB}" dt="2021-11-03T12:48:35.662" v="150"/>
          <ac:grpSpMkLst>
            <pc:docMk/>
            <pc:sldMk cId="511330113" sldId="562"/>
            <ac:grpSpMk id="26" creationId="{85878469-4F98-4315-A49D-AE008E3CA854}"/>
          </ac:grpSpMkLst>
        </pc:grpChg>
        <pc:picChg chg="del">
          <ac:chgData name="Joe Harrison" userId="f206b194-a1d2-46c8-b119-2ffce2be4e58" providerId="ADAL" clId="{FBDFFEF9-D5A2-40C9-94D5-CC547C018BEB}" dt="2021-11-03T12:47:32.847" v="111" actId="478"/>
          <ac:picMkLst>
            <pc:docMk/>
            <pc:sldMk cId="511330113" sldId="562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35.662" v="150"/>
          <ac:picMkLst>
            <pc:docMk/>
            <pc:sldMk cId="511330113" sldId="562"/>
            <ac:picMk id="27" creationId="{FE356ECA-F2EA-4BB3-BD4D-2DFE3C1D5D42}"/>
          </ac:picMkLst>
        </pc:picChg>
        <pc:picChg chg="mod">
          <ac:chgData name="Joe Harrison" userId="f206b194-a1d2-46c8-b119-2ffce2be4e58" providerId="ADAL" clId="{FBDFFEF9-D5A2-40C9-94D5-CC547C018BEB}" dt="2021-11-03T12:48:35.662" v="150"/>
          <ac:picMkLst>
            <pc:docMk/>
            <pc:sldMk cId="511330113" sldId="562"/>
            <ac:picMk id="28" creationId="{04F81DAA-D3BC-4722-94CE-090F5BC93094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36.411" v="151"/>
        <pc:sldMkLst>
          <pc:docMk/>
          <pc:sldMk cId="4140010694" sldId="563"/>
        </pc:sldMkLst>
        <pc:spChg chg="add del mod">
          <ac:chgData name="Joe Harrison" userId="f206b194-a1d2-46c8-b119-2ffce2be4e58" providerId="ADAL" clId="{FBDFFEF9-D5A2-40C9-94D5-CC547C018BEB}" dt="2021-11-03T12:47:37.577" v="114" actId="478"/>
          <ac:spMkLst>
            <pc:docMk/>
            <pc:sldMk cId="4140010694" sldId="563"/>
            <ac:spMk id="25" creationId="{A77201CF-16DF-4EE2-BB20-88AD42A38711}"/>
          </ac:spMkLst>
        </pc:spChg>
        <pc:spChg chg="mod">
          <ac:chgData name="Joe Harrison" userId="f206b194-a1d2-46c8-b119-2ffce2be4e58" providerId="ADAL" clId="{FBDFFEF9-D5A2-40C9-94D5-CC547C018BEB}" dt="2021-11-03T12:48:36.411" v="151"/>
          <ac:spMkLst>
            <pc:docMk/>
            <pc:sldMk cId="4140010694" sldId="563"/>
            <ac:spMk id="30" creationId="{3B877975-060F-422D-AC25-99BCC26E8416}"/>
          </ac:spMkLst>
        </pc:spChg>
        <pc:grpChg chg="add mod">
          <ac:chgData name="Joe Harrison" userId="f206b194-a1d2-46c8-b119-2ffce2be4e58" providerId="ADAL" clId="{FBDFFEF9-D5A2-40C9-94D5-CC547C018BEB}" dt="2021-11-03T12:48:36.411" v="151"/>
          <ac:grpSpMkLst>
            <pc:docMk/>
            <pc:sldMk cId="4140010694" sldId="563"/>
            <ac:grpSpMk id="26" creationId="{083AB27C-39DA-4A24-8C22-D1C09B551153}"/>
          </ac:grpSpMkLst>
        </pc:grpChg>
        <pc:grpChg chg="mod">
          <ac:chgData name="Joe Harrison" userId="f206b194-a1d2-46c8-b119-2ffce2be4e58" providerId="ADAL" clId="{FBDFFEF9-D5A2-40C9-94D5-CC547C018BEB}" dt="2021-11-03T12:48:36.411" v="151"/>
          <ac:grpSpMkLst>
            <pc:docMk/>
            <pc:sldMk cId="4140010694" sldId="563"/>
            <ac:grpSpMk id="27" creationId="{24DC03DA-2927-40CC-820E-69B87986D688}"/>
          </ac:grpSpMkLst>
        </pc:grpChg>
        <pc:picChg chg="del">
          <ac:chgData name="Joe Harrison" userId="f206b194-a1d2-46c8-b119-2ffce2be4e58" providerId="ADAL" clId="{FBDFFEF9-D5A2-40C9-94D5-CC547C018BEB}" dt="2021-11-03T12:47:35.671" v="113" actId="478"/>
          <ac:picMkLst>
            <pc:docMk/>
            <pc:sldMk cId="4140010694" sldId="563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36.411" v="151"/>
          <ac:picMkLst>
            <pc:docMk/>
            <pc:sldMk cId="4140010694" sldId="563"/>
            <ac:picMk id="28" creationId="{05D35D59-C44C-4D3A-8813-60558AA5C336}"/>
          </ac:picMkLst>
        </pc:picChg>
        <pc:picChg chg="mod">
          <ac:chgData name="Joe Harrison" userId="f206b194-a1d2-46c8-b119-2ffce2be4e58" providerId="ADAL" clId="{FBDFFEF9-D5A2-40C9-94D5-CC547C018BEB}" dt="2021-11-03T12:48:36.411" v="151"/>
          <ac:picMkLst>
            <pc:docMk/>
            <pc:sldMk cId="4140010694" sldId="563"/>
            <ac:picMk id="29" creationId="{A4286ED0-8D25-4DCC-83DA-E354AE0EF373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37.082" v="152"/>
        <pc:sldMkLst>
          <pc:docMk/>
          <pc:sldMk cId="1204834973" sldId="564"/>
        </pc:sldMkLst>
        <pc:spChg chg="add del mod">
          <ac:chgData name="Joe Harrison" userId="f206b194-a1d2-46c8-b119-2ffce2be4e58" providerId="ADAL" clId="{FBDFFEF9-D5A2-40C9-94D5-CC547C018BEB}" dt="2021-11-03T12:47:41.003" v="117" actId="478"/>
          <ac:spMkLst>
            <pc:docMk/>
            <pc:sldMk cId="1204834973" sldId="564"/>
            <ac:spMk id="26" creationId="{FA4D631E-793E-4431-BEAB-10068394EE1B}"/>
          </ac:spMkLst>
        </pc:spChg>
        <pc:spChg chg="mod">
          <ac:chgData name="Joe Harrison" userId="f206b194-a1d2-46c8-b119-2ffce2be4e58" providerId="ADAL" clId="{FBDFFEF9-D5A2-40C9-94D5-CC547C018BEB}" dt="2021-11-03T12:48:37.082" v="152"/>
          <ac:spMkLst>
            <pc:docMk/>
            <pc:sldMk cId="1204834973" sldId="564"/>
            <ac:spMk id="31" creationId="{706BC7EC-EB67-427E-8ADB-1D891D28E60F}"/>
          </ac:spMkLst>
        </pc:spChg>
        <pc:grpChg chg="add mod">
          <ac:chgData name="Joe Harrison" userId="f206b194-a1d2-46c8-b119-2ffce2be4e58" providerId="ADAL" clId="{FBDFFEF9-D5A2-40C9-94D5-CC547C018BEB}" dt="2021-11-03T12:48:37.082" v="152"/>
          <ac:grpSpMkLst>
            <pc:docMk/>
            <pc:sldMk cId="1204834973" sldId="564"/>
            <ac:grpSpMk id="27" creationId="{461CEF13-C295-4EE7-AD5B-EA924D761383}"/>
          </ac:grpSpMkLst>
        </pc:grpChg>
        <pc:grpChg chg="mod">
          <ac:chgData name="Joe Harrison" userId="f206b194-a1d2-46c8-b119-2ffce2be4e58" providerId="ADAL" clId="{FBDFFEF9-D5A2-40C9-94D5-CC547C018BEB}" dt="2021-11-03T12:48:37.082" v="152"/>
          <ac:grpSpMkLst>
            <pc:docMk/>
            <pc:sldMk cId="1204834973" sldId="564"/>
            <ac:grpSpMk id="28" creationId="{D0053FF7-56C7-4EA5-844A-6006E4B1FA4B}"/>
          </ac:grpSpMkLst>
        </pc:grpChg>
        <pc:picChg chg="del">
          <ac:chgData name="Joe Harrison" userId="f206b194-a1d2-46c8-b119-2ffce2be4e58" providerId="ADAL" clId="{FBDFFEF9-D5A2-40C9-94D5-CC547C018BEB}" dt="2021-11-03T12:47:39.028" v="115" actId="478"/>
          <ac:picMkLst>
            <pc:docMk/>
            <pc:sldMk cId="1204834973" sldId="564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37.082" v="152"/>
          <ac:picMkLst>
            <pc:docMk/>
            <pc:sldMk cId="1204834973" sldId="564"/>
            <ac:picMk id="29" creationId="{8BD5C010-6D64-4D1B-A5B7-64980EA56F1E}"/>
          </ac:picMkLst>
        </pc:picChg>
        <pc:picChg chg="mod">
          <ac:chgData name="Joe Harrison" userId="f206b194-a1d2-46c8-b119-2ffce2be4e58" providerId="ADAL" clId="{FBDFFEF9-D5A2-40C9-94D5-CC547C018BEB}" dt="2021-11-03T12:48:37.082" v="152"/>
          <ac:picMkLst>
            <pc:docMk/>
            <pc:sldMk cId="1204834973" sldId="564"/>
            <ac:picMk id="30" creationId="{4FD9AF08-F422-4C83-876E-ECF8C369F06B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37.800" v="153"/>
        <pc:sldMkLst>
          <pc:docMk/>
          <pc:sldMk cId="2444562436" sldId="565"/>
        </pc:sldMkLst>
        <pc:spChg chg="add del mod">
          <ac:chgData name="Joe Harrison" userId="f206b194-a1d2-46c8-b119-2ffce2be4e58" providerId="ADAL" clId="{FBDFFEF9-D5A2-40C9-94D5-CC547C018BEB}" dt="2021-11-03T12:47:44.771" v="119" actId="478"/>
          <ac:spMkLst>
            <pc:docMk/>
            <pc:sldMk cId="2444562436" sldId="565"/>
            <ac:spMk id="27" creationId="{910C5E43-EE69-43FB-946A-6342DFF67D7F}"/>
          </ac:spMkLst>
        </pc:spChg>
        <pc:spChg chg="mod">
          <ac:chgData name="Joe Harrison" userId="f206b194-a1d2-46c8-b119-2ffce2be4e58" providerId="ADAL" clId="{FBDFFEF9-D5A2-40C9-94D5-CC547C018BEB}" dt="2021-11-03T12:48:37.800" v="153"/>
          <ac:spMkLst>
            <pc:docMk/>
            <pc:sldMk cId="2444562436" sldId="565"/>
            <ac:spMk id="32" creationId="{1659B37F-BE3B-41A5-9D61-264790638D9F}"/>
          </ac:spMkLst>
        </pc:spChg>
        <pc:grpChg chg="add mod">
          <ac:chgData name="Joe Harrison" userId="f206b194-a1d2-46c8-b119-2ffce2be4e58" providerId="ADAL" clId="{FBDFFEF9-D5A2-40C9-94D5-CC547C018BEB}" dt="2021-11-03T12:48:37.800" v="153"/>
          <ac:grpSpMkLst>
            <pc:docMk/>
            <pc:sldMk cId="2444562436" sldId="565"/>
            <ac:grpSpMk id="28" creationId="{665BC4F8-8C75-4752-B20D-B181D756904C}"/>
          </ac:grpSpMkLst>
        </pc:grpChg>
        <pc:grpChg chg="mod">
          <ac:chgData name="Joe Harrison" userId="f206b194-a1d2-46c8-b119-2ffce2be4e58" providerId="ADAL" clId="{FBDFFEF9-D5A2-40C9-94D5-CC547C018BEB}" dt="2021-11-03T12:48:37.800" v="153"/>
          <ac:grpSpMkLst>
            <pc:docMk/>
            <pc:sldMk cId="2444562436" sldId="565"/>
            <ac:grpSpMk id="29" creationId="{03D03669-488E-4EF9-815A-CA2D49ED69B0}"/>
          </ac:grpSpMkLst>
        </pc:grpChg>
        <pc:picChg chg="del">
          <ac:chgData name="Joe Harrison" userId="f206b194-a1d2-46c8-b119-2ffce2be4e58" providerId="ADAL" clId="{FBDFFEF9-D5A2-40C9-94D5-CC547C018BEB}" dt="2021-11-03T12:47:42.554" v="118" actId="478"/>
          <ac:picMkLst>
            <pc:docMk/>
            <pc:sldMk cId="2444562436" sldId="565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37.800" v="153"/>
          <ac:picMkLst>
            <pc:docMk/>
            <pc:sldMk cId="2444562436" sldId="565"/>
            <ac:picMk id="30" creationId="{53CE4057-D209-42E1-9574-632569A86771}"/>
          </ac:picMkLst>
        </pc:picChg>
        <pc:picChg chg="mod">
          <ac:chgData name="Joe Harrison" userId="f206b194-a1d2-46c8-b119-2ffce2be4e58" providerId="ADAL" clId="{FBDFFEF9-D5A2-40C9-94D5-CC547C018BEB}" dt="2021-11-03T12:48:37.800" v="153"/>
          <ac:picMkLst>
            <pc:docMk/>
            <pc:sldMk cId="2444562436" sldId="565"/>
            <ac:picMk id="31" creationId="{9C3F9C2B-0A65-48F0-99DD-0B9CD08F9326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38.503" v="154"/>
        <pc:sldMkLst>
          <pc:docMk/>
          <pc:sldMk cId="1674426380" sldId="566"/>
        </pc:sldMkLst>
        <pc:spChg chg="add del mod">
          <ac:chgData name="Joe Harrison" userId="f206b194-a1d2-46c8-b119-2ffce2be4e58" providerId="ADAL" clId="{FBDFFEF9-D5A2-40C9-94D5-CC547C018BEB}" dt="2021-11-03T12:47:47.920" v="121" actId="478"/>
          <ac:spMkLst>
            <pc:docMk/>
            <pc:sldMk cId="1674426380" sldId="566"/>
            <ac:spMk id="28" creationId="{57C856D9-DF57-4BC5-AF66-40C7F5C63B0E}"/>
          </ac:spMkLst>
        </pc:spChg>
        <pc:spChg chg="mod">
          <ac:chgData name="Joe Harrison" userId="f206b194-a1d2-46c8-b119-2ffce2be4e58" providerId="ADAL" clId="{FBDFFEF9-D5A2-40C9-94D5-CC547C018BEB}" dt="2021-11-03T12:48:38.503" v="154"/>
          <ac:spMkLst>
            <pc:docMk/>
            <pc:sldMk cId="1674426380" sldId="566"/>
            <ac:spMk id="33" creationId="{7BE2E2AD-1DC4-4101-B6A4-C43F3D132483}"/>
          </ac:spMkLst>
        </pc:spChg>
        <pc:grpChg chg="add mod">
          <ac:chgData name="Joe Harrison" userId="f206b194-a1d2-46c8-b119-2ffce2be4e58" providerId="ADAL" clId="{FBDFFEF9-D5A2-40C9-94D5-CC547C018BEB}" dt="2021-11-03T12:48:38.503" v="154"/>
          <ac:grpSpMkLst>
            <pc:docMk/>
            <pc:sldMk cId="1674426380" sldId="566"/>
            <ac:grpSpMk id="29" creationId="{B0B63326-63B0-4F34-8BF5-29F19DDA6A74}"/>
          </ac:grpSpMkLst>
        </pc:grpChg>
        <pc:grpChg chg="mod">
          <ac:chgData name="Joe Harrison" userId="f206b194-a1d2-46c8-b119-2ffce2be4e58" providerId="ADAL" clId="{FBDFFEF9-D5A2-40C9-94D5-CC547C018BEB}" dt="2021-11-03T12:48:38.503" v="154"/>
          <ac:grpSpMkLst>
            <pc:docMk/>
            <pc:sldMk cId="1674426380" sldId="566"/>
            <ac:grpSpMk id="30" creationId="{F9A01792-13D2-409D-A1A1-E7556A192D76}"/>
          </ac:grpSpMkLst>
        </pc:grpChg>
        <pc:picChg chg="del">
          <ac:chgData name="Joe Harrison" userId="f206b194-a1d2-46c8-b119-2ffce2be4e58" providerId="ADAL" clId="{FBDFFEF9-D5A2-40C9-94D5-CC547C018BEB}" dt="2021-11-03T12:47:46.013" v="120" actId="478"/>
          <ac:picMkLst>
            <pc:docMk/>
            <pc:sldMk cId="1674426380" sldId="566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38.503" v="154"/>
          <ac:picMkLst>
            <pc:docMk/>
            <pc:sldMk cId="1674426380" sldId="566"/>
            <ac:picMk id="31" creationId="{23237C2B-6653-497C-B3C8-79D4081F76BF}"/>
          </ac:picMkLst>
        </pc:picChg>
        <pc:picChg chg="mod">
          <ac:chgData name="Joe Harrison" userId="f206b194-a1d2-46c8-b119-2ffce2be4e58" providerId="ADAL" clId="{FBDFFEF9-D5A2-40C9-94D5-CC547C018BEB}" dt="2021-11-03T12:48:38.503" v="154"/>
          <ac:picMkLst>
            <pc:docMk/>
            <pc:sldMk cId="1674426380" sldId="566"/>
            <ac:picMk id="32" creationId="{02A52F90-BCD2-47E3-9DFE-586DFD6C3FED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39.189" v="155"/>
        <pc:sldMkLst>
          <pc:docMk/>
          <pc:sldMk cId="898113818" sldId="567"/>
        </pc:sldMkLst>
        <pc:spChg chg="add del mod">
          <ac:chgData name="Joe Harrison" userId="f206b194-a1d2-46c8-b119-2ffce2be4e58" providerId="ADAL" clId="{FBDFFEF9-D5A2-40C9-94D5-CC547C018BEB}" dt="2021-11-03T12:47:51.230" v="123" actId="478"/>
          <ac:spMkLst>
            <pc:docMk/>
            <pc:sldMk cId="898113818" sldId="567"/>
            <ac:spMk id="29" creationId="{86ABFEB4-E078-4EE2-A8C6-0D3AEE5F3BB4}"/>
          </ac:spMkLst>
        </pc:spChg>
        <pc:spChg chg="mod">
          <ac:chgData name="Joe Harrison" userId="f206b194-a1d2-46c8-b119-2ffce2be4e58" providerId="ADAL" clId="{FBDFFEF9-D5A2-40C9-94D5-CC547C018BEB}" dt="2021-11-03T12:48:39.189" v="155"/>
          <ac:spMkLst>
            <pc:docMk/>
            <pc:sldMk cId="898113818" sldId="567"/>
            <ac:spMk id="34" creationId="{8D5A06CA-C65A-42C0-96C3-F14BCAB1D9E1}"/>
          </ac:spMkLst>
        </pc:spChg>
        <pc:grpChg chg="add mod">
          <ac:chgData name="Joe Harrison" userId="f206b194-a1d2-46c8-b119-2ffce2be4e58" providerId="ADAL" clId="{FBDFFEF9-D5A2-40C9-94D5-CC547C018BEB}" dt="2021-11-03T12:48:39.189" v="155"/>
          <ac:grpSpMkLst>
            <pc:docMk/>
            <pc:sldMk cId="898113818" sldId="567"/>
            <ac:grpSpMk id="30" creationId="{A8DA9BA7-CBC0-4C5A-B95B-BB5CFDEC0AE0}"/>
          </ac:grpSpMkLst>
        </pc:grpChg>
        <pc:grpChg chg="mod">
          <ac:chgData name="Joe Harrison" userId="f206b194-a1d2-46c8-b119-2ffce2be4e58" providerId="ADAL" clId="{FBDFFEF9-D5A2-40C9-94D5-CC547C018BEB}" dt="2021-11-03T12:48:39.189" v="155"/>
          <ac:grpSpMkLst>
            <pc:docMk/>
            <pc:sldMk cId="898113818" sldId="567"/>
            <ac:grpSpMk id="31" creationId="{C38A5CAF-A38D-4175-8ACA-83C03B1DF98E}"/>
          </ac:grpSpMkLst>
        </pc:grpChg>
        <pc:picChg chg="del">
          <ac:chgData name="Joe Harrison" userId="f206b194-a1d2-46c8-b119-2ffce2be4e58" providerId="ADAL" clId="{FBDFFEF9-D5A2-40C9-94D5-CC547C018BEB}" dt="2021-11-03T12:47:49.519" v="122" actId="478"/>
          <ac:picMkLst>
            <pc:docMk/>
            <pc:sldMk cId="898113818" sldId="567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39.189" v="155"/>
          <ac:picMkLst>
            <pc:docMk/>
            <pc:sldMk cId="898113818" sldId="567"/>
            <ac:picMk id="32" creationId="{5AB1B343-6C20-48E7-BC84-170F3624BEEB}"/>
          </ac:picMkLst>
        </pc:picChg>
        <pc:picChg chg="mod">
          <ac:chgData name="Joe Harrison" userId="f206b194-a1d2-46c8-b119-2ffce2be4e58" providerId="ADAL" clId="{FBDFFEF9-D5A2-40C9-94D5-CC547C018BEB}" dt="2021-11-03T12:48:39.189" v="155"/>
          <ac:picMkLst>
            <pc:docMk/>
            <pc:sldMk cId="898113818" sldId="567"/>
            <ac:picMk id="33" creationId="{17536484-431D-4941-BEF6-119147EBA733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39.906" v="156"/>
        <pc:sldMkLst>
          <pc:docMk/>
          <pc:sldMk cId="1105191600" sldId="568"/>
        </pc:sldMkLst>
        <pc:spChg chg="add del mod">
          <ac:chgData name="Joe Harrison" userId="f206b194-a1d2-46c8-b119-2ffce2be4e58" providerId="ADAL" clId="{FBDFFEF9-D5A2-40C9-94D5-CC547C018BEB}" dt="2021-11-03T12:47:54.541" v="125" actId="478"/>
          <ac:spMkLst>
            <pc:docMk/>
            <pc:sldMk cId="1105191600" sldId="568"/>
            <ac:spMk id="30" creationId="{0E905F85-C9C8-45D6-A2F5-B43311F6E19E}"/>
          </ac:spMkLst>
        </pc:spChg>
        <pc:spChg chg="mod">
          <ac:chgData name="Joe Harrison" userId="f206b194-a1d2-46c8-b119-2ffce2be4e58" providerId="ADAL" clId="{FBDFFEF9-D5A2-40C9-94D5-CC547C018BEB}" dt="2021-11-03T12:48:39.906" v="156"/>
          <ac:spMkLst>
            <pc:docMk/>
            <pc:sldMk cId="1105191600" sldId="568"/>
            <ac:spMk id="35" creationId="{726ADEF1-36CA-4C13-9CC1-752E2051F645}"/>
          </ac:spMkLst>
        </pc:spChg>
        <pc:grpChg chg="add mod">
          <ac:chgData name="Joe Harrison" userId="f206b194-a1d2-46c8-b119-2ffce2be4e58" providerId="ADAL" clId="{FBDFFEF9-D5A2-40C9-94D5-CC547C018BEB}" dt="2021-11-03T12:48:39.906" v="156"/>
          <ac:grpSpMkLst>
            <pc:docMk/>
            <pc:sldMk cId="1105191600" sldId="568"/>
            <ac:grpSpMk id="31" creationId="{A2BA3D95-3318-407B-9812-3B54DFBAC031}"/>
          </ac:grpSpMkLst>
        </pc:grpChg>
        <pc:grpChg chg="mod">
          <ac:chgData name="Joe Harrison" userId="f206b194-a1d2-46c8-b119-2ffce2be4e58" providerId="ADAL" clId="{FBDFFEF9-D5A2-40C9-94D5-CC547C018BEB}" dt="2021-11-03T12:48:39.906" v="156"/>
          <ac:grpSpMkLst>
            <pc:docMk/>
            <pc:sldMk cId="1105191600" sldId="568"/>
            <ac:grpSpMk id="32" creationId="{C9414DD9-AC84-48CF-ADA8-5F67A420475F}"/>
          </ac:grpSpMkLst>
        </pc:grpChg>
        <pc:picChg chg="del">
          <ac:chgData name="Joe Harrison" userId="f206b194-a1d2-46c8-b119-2ffce2be4e58" providerId="ADAL" clId="{FBDFFEF9-D5A2-40C9-94D5-CC547C018BEB}" dt="2021-11-03T12:47:52.934" v="124" actId="478"/>
          <ac:picMkLst>
            <pc:docMk/>
            <pc:sldMk cId="1105191600" sldId="568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39.906" v="156"/>
          <ac:picMkLst>
            <pc:docMk/>
            <pc:sldMk cId="1105191600" sldId="568"/>
            <ac:picMk id="33" creationId="{107B21C6-6CF7-445A-8B12-471994D2DDAC}"/>
          </ac:picMkLst>
        </pc:picChg>
        <pc:picChg chg="mod">
          <ac:chgData name="Joe Harrison" userId="f206b194-a1d2-46c8-b119-2ffce2be4e58" providerId="ADAL" clId="{FBDFFEF9-D5A2-40C9-94D5-CC547C018BEB}" dt="2021-11-03T12:48:39.906" v="156"/>
          <ac:picMkLst>
            <pc:docMk/>
            <pc:sldMk cId="1105191600" sldId="568"/>
            <ac:picMk id="34" creationId="{43B69E03-74EC-4992-A5D3-66E771BF0F8B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40.670" v="157"/>
        <pc:sldMkLst>
          <pc:docMk/>
          <pc:sldMk cId="2556916668" sldId="569"/>
        </pc:sldMkLst>
        <pc:spChg chg="add del mod">
          <ac:chgData name="Joe Harrison" userId="f206b194-a1d2-46c8-b119-2ffce2be4e58" providerId="ADAL" clId="{FBDFFEF9-D5A2-40C9-94D5-CC547C018BEB}" dt="2021-11-03T12:47:57.342" v="127" actId="478"/>
          <ac:spMkLst>
            <pc:docMk/>
            <pc:sldMk cId="2556916668" sldId="569"/>
            <ac:spMk id="31" creationId="{8F2D0144-0EBB-4FD9-B238-EA1D30B3C05C}"/>
          </ac:spMkLst>
        </pc:spChg>
        <pc:spChg chg="mod">
          <ac:chgData name="Joe Harrison" userId="f206b194-a1d2-46c8-b119-2ffce2be4e58" providerId="ADAL" clId="{FBDFFEF9-D5A2-40C9-94D5-CC547C018BEB}" dt="2021-11-03T12:48:40.670" v="157"/>
          <ac:spMkLst>
            <pc:docMk/>
            <pc:sldMk cId="2556916668" sldId="569"/>
            <ac:spMk id="36" creationId="{34A9B1E5-B9EE-41B8-8DA0-412A73FD9259}"/>
          </ac:spMkLst>
        </pc:spChg>
        <pc:grpChg chg="add mod">
          <ac:chgData name="Joe Harrison" userId="f206b194-a1d2-46c8-b119-2ffce2be4e58" providerId="ADAL" clId="{FBDFFEF9-D5A2-40C9-94D5-CC547C018BEB}" dt="2021-11-03T12:48:40.670" v="157"/>
          <ac:grpSpMkLst>
            <pc:docMk/>
            <pc:sldMk cId="2556916668" sldId="569"/>
            <ac:grpSpMk id="32" creationId="{FCD9A8B0-0030-4A54-9C79-51E9695B8C7F}"/>
          </ac:grpSpMkLst>
        </pc:grpChg>
        <pc:grpChg chg="mod">
          <ac:chgData name="Joe Harrison" userId="f206b194-a1d2-46c8-b119-2ffce2be4e58" providerId="ADAL" clId="{FBDFFEF9-D5A2-40C9-94D5-CC547C018BEB}" dt="2021-11-03T12:48:40.670" v="157"/>
          <ac:grpSpMkLst>
            <pc:docMk/>
            <pc:sldMk cId="2556916668" sldId="569"/>
            <ac:grpSpMk id="33" creationId="{8288BDF6-D918-43D6-AA51-AC30B7BDFFBE}"/>
          </ac:grpSpMkLst>
        </pc:grpChg>
        <pc:picChg chg="del">
          <ac:chgData name="Joe Harrison" userId="f206b194-a1d2-46c8-b119-2ffce2be4e58" providerId="ADAL" clId="{FBDFFEF9-D5A2-40C9-94D5-CC547C018BEB}" dt="2021-11-03T12:47:55.859" v="126" actId="478"/>
          <ac:picMkLst>
            <pc:docMk/>
            <pc:sldMk cId="2556916668" sldId="569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40.670" v="157"/>
          <ac:picMkLst>
            <pc:docMk/>
            <pc:sldMk cId="2556916668" sldId="569"/>
            <ac:picMk id="34" creationId="{059A8128-785B-488B-88F3-7AB158F902FC}"/>
          </ac:picMkLst>
        </pc:picChg>
        <pc:picChg chg="mod">
          <ac:chgData name="Joe Harrison" userId="f206b194-a1d2-46c8-b119-2ffce2be4e58" providerId="ADAL" clId="{FBDFFEF9-D5A2-40C9-94D5-CC547C018BEB}" dt="2021-11-03T12:48:40.670" v="157"/>
          <ac:picMkLst>
            <pc:docMk/>
            <pc:sldMk cId="2556916668" sldId="569"/>
            <ac:picMk id="35" creationId="{C2BF06AB-6648-40BE-92A6-C2AF5BDD55D4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41.373" v="158"/>
        <pc:sldMkLst>
          <pc:docMk/>
          <pc:sldMk cId="2912642792" sldId="570"/>
        </pc:sldMkLst>
        <pc:spChg chg="add del mod">
          <ac:chgData name="Joe Harrison" userId="f206b194-a1d2-46c8-b119-2ffce2be4e58" providerId="ADAL" clId="{FBDFFEF9-D5A2-40C9-94D5-CC547C018BEB}" dt="2021-11-03T12:48:00.189" v="129" actId="478"/>
          <ac:spMkLst>
            <pc:docMk/>
            <pc:sldMk cId="2912642792" sldId="570"/>
            <ac:spMk id="32" creationId="{841FECD1-F2CC-481E-8299-2C5E72B685C5}"/>
          </ac:spMkLst>
        </pc:spChg>
        <pc:spChg chg="mod">
          <ac:chgData name="Joe Harrison" userId="f206b194-a1d2-46c8-b119-2ffce2be4e58" providerId="ADAL" clId="{FBDFFEF9-D5A2-40C9-94D5-CC547C018BEB}" dt="2021-11-03T12:48:41.373" v="158"/>
          <ac:spMkLst>
            <pc:docMk/>
            <pc:sldMk cId="2912642792" sldId="570"/>
            <ac:spMk id="37" creationId="{2330F4BC-A46B-4C50-9B7D-A70905B74D73}"/>
          </ac:spMkLst>
        </pc:spChg>
        <pc:grpChg chg="add mod">
          <ac:chgData name="Joe Harrison" userId="f206b194-a1d2-46c8-b119-2ffce2be4e58" providerId="ADAL" clId="{FBDFFEF9-D5A2-40C9-94D5-CC547C018BEB}" dt="2021-11-03T12:48:41.373" v="158"/>
          <ac:grpSpMkLst>
            <pc:docMk/>
            <pc:sldMk cId="2912642792" sldId="570"/>
            <ac:grpSpMk id="33" creationId="{1E34357D-035B-414F-8234-07B8EECB5F5A}"/>
          </ac:grpSpMkLst>
        </pc:grpChg>
        <pc:grpChg chg="mod">
          <ac:chgData name="Joe Harrison" userId="f206b194-a1d2-46c8-b119-2ffce2be4e58" providerId="ADAL" clId="{FBDFFEF9-D5A2-40C9-94D5-CC547C018BEB}" dt="2021-11-03T12:48:41.373" v="158"/>
          <ac:grpSpMkLst>
            <pc:docMk/>
            <pc:sldMk cId="2912642792" sldId="570"/>
            <ac:grpSpMk id="34" creationId="{4E708E56-C528-4A83-AC06-EA4738BC6FBA}"/>
          </ac:grpSpMkLst>
        </pc:grpChg>
        <pc:picChg chg="del">
          <ac:chgData name="Joe Harrison" userId="f206b194-a1d2-46c8-b119-2ffce2be4e58" providerId="ADAL" clId="{FBDFFEF9-D5A2-40C9-94D5-CC547C018BEB}" dt="2021-11-03T12:47:58.653" v="128" actId="478"/>
          <ac:picMkLst>
            <pc:docMk/>
            <pc:sldMk cId="2912642792" sldId="570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41.373" v="158"/>
          <ac:picMkLst>
            <pc:docMk/>
            <pc:sldMk cId="2912642792" sldId="570"/>
            <ac:picMk id="35" creationId="{2FDD0A9E-0CD3-485E-847D-28736E672F71}"/>
          </ac:picMkLst>
        </pc:picChg>
        <pc:picChg chg="mod">
          <ac:chgData name="Joe Harrison" userId="f206b194-a1d2-46c8-b119-2ffce2be4e58" providerId="ADAL" clId="{FBDFFEF9-D5A2-40C9-94D5-CC547C018BEB}" dt="2021-11-03T12:48:41.373" v="158"/>
          <ac:picMkLst>
            <pc:docMk/>
            <pc:sldMk cId="2912642792" sldId="570"/>
            <ac:picMk id="36" creationId="{C83DA821-2C6D-4E1A-8E07-B77A59C8636A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42.064" v="159"/>
        <pc:sldMkLst>
          <pc:docMk/>
          <pc:sldMk cId="2938665655" sldId="571"/>
        </pc:sldMkLst>
        <pc:spChg chg="add del mod">
          <ac:chgData name="Joe Harrison" userId="f206b194-a1d2-46c8-b119-2ffce2be4e58" providerId="ADAL" clId="{FBDFFEF9-D5A2-40C9-94D5-CC547C018BEB}" dt="2021-11-03T12:48:03.012" v="131" actId="478"/>
          <ac:spMkLst>
            <pc:docMk/>
            <pc:sldMk cId="2938665655" sldId="571"/>
            <ac:spMk id="33" creationId="{BE07C53A-BD4E-4660-B770-E235622B68C4}"/>
          </ac:spMkLst>
        </pc:spChg>
        <pc:spChg chg="mod">
          <ac:chgData name="Joe Harrison" userId="f206b194-a1d2-46c8-b119-2ffce2be4e58" providerId="ADAL" clId="{FBDFFEF9-D5A2-40C9-94D5-CC547C018BEB}" dt="2021-11-03T12:48:42.064" v="159"/>
          <ac:spMkLst>
            <pc:docMk/>
            <pc:sldMk cId="2938665655" sldId="571"/>
            <ac:spMk id="38" creationId="{B892BF76-00C0-45A3-8B41-B6E66755C940}"/>
          </ac:spMkLst>
        </pc:spChg>
        <pc:grpChg chg="add mod">
          <ac:chgData name="Joe Harrison" userId="f206b194-a1d2-46c8-b119-2ffce2be4e58" providerId="ADAL" clId="{FBDFFEF9-D5A2-40C9-94D5-CC547C018BEB}" dt="2021-11-03T12:48:42.064" v="159"/>
          <ac:grpSpMkLst>
            <pc:docMk/>
            <pc:sldMk cId="2938665655" sldId="571"/>
            <ac:grpSpMk id="34" creationId="{124574F8-A5FA-4182-8F43-1D7E285E6970}"/>
          </ac:grpSpMkLst>
        </pc:grpChg>
        <pc:grpChg chg="mod">
          <ac:chgData name="Joe Harrison" userId="f206b194-a1d2-46c8-b119-2ffce2be4e58" providerId="ADAL" clId="{FBDFFEF9-D5A2-40C9-94D5-CC547C018BEB}" dt="2021-11-03T12:48:42.064" v="159"/>
          <ac:grpSpMkLst>
            <pc:docMk/>
            <pc:sldMk cId="2938665655" sldId="571"/>
            <ac:grpSpMk id="35" creationId="{F923E592-8EB1-4280-8C21-E0CDC30280BE}"/>
          </ac:grpSpMkLst>
        </pc:grpChg>
        <pc:picChg chg="del">
          <ac:chgData name="Joe Harrison" userId="f206b194-a1d2-46c8-b119-2ffce2be4e58" providerId="ADAL" clId="{FBDFFEF9-D5A2-40C9-94D5-CC547C018BEB}" dt="2021-11-03T12:48:01.491" v="130" actId="478"/>
          <ac:picMkLst>
            <pc:docMk/>
            <pc:sldMk cId="2938665655" sldId="571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42.064" v="159"/>
          <ac:picMkLst>
            <pc:docMk/>
            <pc:sldMk cId="2938665655" sldId="571"/>
            <ac:picMk id="36" creationId="{C117B7B0-870C-4AA4-B3B2-65AB6808390E}"/>
          </ac:picMkLst>
        </pc:picChg>
        <pc:picChg chg="mod">
          <ac:chgData name="Joe Harrison" userId="f206b194-a1d2-46c8-b119-2ffce2be4e58" providerId="ADAL" clId="{FBDFFEF9-D5A2-40C9-94D5-CC547C018BEB}" dt="2021-11-03T12:48:42.064" v="159"/>
          <ac:picMkLst>
            <pc:docMk/>
            <pc:sldMk cId="2938665655" sldId="571"/>
            <ac:picMk id="37" creationId="{EECBE266-F613-46A6-ABBF-CDAE40BB4747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42.763" v="160"/>
        <pc:sldMkLst>
          <pc:docMk/>
          <pc:sldMk cId="2837323692" sldId="572"/>
        </pc:sldMkLst>
        <pc:spChg chg="add del mod">
          <ac:chgData name="Joe Harrison" userId="f206b194-a1d2-46c8-b119-2ffce2be4e58" providerId="ADAL" clId="{FBDFFEF9-D5A2-40C9-94D5-CC547C018BEB}" dt="2021-11-03T12:48:06.077" v="134" actId="478"/>
          <ac:spMkLst>
            <pc:docMk/>
            <pc:sldMk cId="2837323692" sldId="572"/>
            <ac:spMk id="34" creationId="{B1C182DD-C501-4412-B6A2-5E41A0B88333}"/>
          </ac:spMkLst>
        </pc:spChg>
        <pc:spChg chg="mod">
          <ac:chgData name="Joe Harrison" userId="f206b194-a1d2-46c8-b119-2ffce2be4e58" providerId="ADAL" clId="{FBDFFEF9-D5A2-40C9-94D5-CC547C018BEB}" dt="2021-11-03T12:48:42.763" v="160"/>
          <ac:spMkLst>
            <pc:docMk/>
            <pc:sldMk cId="2837323692" sldId="572"/>
            <ac:spMk id="39" creationId="{7EC37496-E708-429D-BCE2-D03F56C31FD4}"/>
          </ac:spMkLst>
        </pc:spChg>
        <pc:grpChg chg="add mod">
          <ac:chgData name="Joe Harrison" userId="f206b194-a1d2-46c8-b119-2ffce2be4e58" providerId="ADAL" clId="{FBDFFEF9-D5A2-40C9-94D5-CC547C018BEB}" dt="2021-11-03T12:48:42.763" v="160"/>
          <ac:grpSpMkLst>
            <pc:docMk/>
            <pc:sldMk cId="2837323692" sldId="572"/>
            <ac:grpSpMk id="35" creationId="{66A901E1-BD69-4907-923F-7ACAC33596B0}"/>
          </ac:grpSpMkLst>
        </pc:grpChg>
        <pc:grpChg chg="mod">
          <ac:chgData name="Joe Harrison" userId="f206b194-a1d2-46c8-b119-2ffce2be4e58" providerId="ADAL" clId="{FBDFFEF9-D5A2-40C9-94D5-CC547C018BEB}" dt="2021-11-03T12:48:42.763" v="160"/>
          <ac:grpSpMkLst>
            <pc:docMk/>
            <pc:sldMk cId="2837323692" sldId="572"/>
            <ac:grpSpMk id="36" creationId="{38F163A9-F76E-490F-A6C2-417AE9C3E666}"/>
          </ac:grpSpMkLst>
        </pc:grpChg>
        <pc:picChg chg="del mod">
          <ac:chgData name="Joe Harrison" userId="f206b194-a1d2-46c8-b119-2ffce2be4e58" providerId="ADAL" clId="{FBDFFEF9-D5A2-40C9-94D5-CC547C018BEB}" dt="2021-11-03T12:48:04.719" v="133" actId="478"/>
          <ac:picMkLst>
            <pc:docMk/>
            <pc:sldMk cId="2837323692" sldId="572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42.763" v="160"/>
          <ac:picMkLst>
            <pc:docMk/>
            <pc:sldMk cId="2837323692" sldId="572"/>
            <ac:picMk id="37" creationId="{9E35EEDC-4020-44D4-9C42-8A7D20F4BED0}"/>
          </ac:picMkLst>
        </pc:picChg>
        <pc:picChg chg="mod">
          <ac:chgData name="Joe Harrison" userId="f206b194-a1d2-46c8-b119-2ffce2be4e58" providerId="ADAL" clId="{FBDFFEF9-D5A2-40C9-94D5-CC547C018BEB}" dt="2021-11-03T12:48:42.763" v="160"/>
          <ac:picMkLst>
            <pc:docMk/>
            <pc:sldMk cId="2837323692" sldId="572"/>
            <ac:picMk id="38" creationId="{71833D03-E76A-4AA7-861F-3E8E017FD119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43.418" v="161"/>
        <pc:sldMkLst>
          <pc:docMk/>
          <pc:sldMk cId="605496145" sldId="573"/>
        </pc:sldMkLst>
        <pc:spChg chg="add del mod">
          <ac:chgData name="Joe Harrison" userId="f206b194-a1d2-46c8-b119-2ffce2be4e58" providerId="ADAL" clId="{FBDFFEF9-D5A2-40C9-94D5-CC547C018BEB}" dt="2021-11-03T12:48:10.006" v="136" actId="478"/>
          <ac:spMkLst>
            <pc:docMk/>
            <pc:sldMk cId="605496145" sldId="573"/>
            <ac:spMk id="35" creationId="{B7BDAA66-4957-40E8-B67A-6C6808637D13}"/>
          </ac:spMkLst>
        </pc:spChg>
        <pc:spChg chg="mod">
          <ac:chgData name="Joe Harrison" userId="f206b194-a1d2-46c8-b119-2ffce2be4e58" providerId="ADAL" clId="{FBDFFEF9-D5A2-40C9-94D5-CC547C018BEB}" dt="2021-11-03T12:48:43.418" v="161"/>
          <ac:spMkLst>
            <pc:docMk/>
            <pc:sldMk cId="605496145" sldId="573"/>
            <ac:spMk id="40" creationId="{275D82BB-65D9-4CFF-9247-6C1194410D63}"/>
          </ac:spMkLst>
        </pc:spChg>
        <pc:grpChg chg="add mod">
          <ac:chgData name="Joe Harrison" userId="f206b194-a1d2-46c8-b119-2ffce2be4e58" providerId="ADAL" clId="{FBDFFEF9-D5A2-40C9-94D5-CC547C018BEB}" dt="2021-11-03T12:48:43.418" v="161"/>
          <ac:grpSpMkLst>
            <pc:docMk/>
            <pc:sldMk cId="605496145" sldId="573"/>
            <ac:grpSpMk id="36" creationId="{D3C8CCD6-5382-4F44-8223-1C3D326DE088}"/>
          </ac:grpSpMkLst>
        </pc:grpChg>
        <pc:grpChg chg="mod">
          <ac:chgData name="Joe Harrison" userId="f206b194-a1d2-46c8-b119-2ffce2be4e58" providerId="ADAL" clId="{FBDFFEF9-D5A2-40C9-94D5-CC547C018BEB}" dt="2021-11-03T12:48:43.418" v="161"/>
          <ac:grpSpMkLst>
            <pc:docMk/>
            <pc:sldMk cId="605496145" sldId="573"/>
            <ac:grpSpMk id="37" creationId="{05B4EADC-7227-47A2-BDB5-7AC578E6D573}"/>
          </ac:grpSpMkLst>
        </pc:grpChg>
        <pc:picChg chg="del">
          <ac:chgData name="Joe Harrison" userId="f206b194-a1d2-46c8-b119-2ffce2be4e58" providerId="ADAL" clId="{FBDFFEF9-D5A2-40C9-94D5-CC547C018BEB}" dt="2021-11-03T12:48:08.485" v="135" actId="478"/>
          <ac:picMkLst>
            <pc:docMk/>
            <pc:sldMk cId="605496145" sldId="573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43.418" v="161"/>
          <ac:picMkLst>
            <pc:docMk/>
            <pc:sldMk cId="605496145" sldId="573"/>
            <ac:picMk id="38" creationId="{90805AD9-1670-4D76-9AE1-2A5099FE015A}"/>
          </ac:picMkLst>
        </pc:picChg>
        <pc:picChg chg="mod">
          <ac:chgData name="Joe Harrison" userId="f206b194-a1d2-46c8-b119-2ffce2be4e58" providerId="ADAL" clId="{FBDFFEF9-D5A2-40C9-94D5-CC547C018BEB}" dt="2021-11-03T12:48:43.418" v="161"/>
          <ac:picMkLst>
            <pc:docMk/>
            <pc:sldMk cId="605496145" sldId="573"/>
            <ac:picMk id="39" creationId="{6DAD81C9-094F-493B-B9FA-8B657DB37CC6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44.076" v="162"/>
        <pc:sldMkLst>
          <pc:docMk/>
          <pc:sldMk cId="300356261" sldId="574"/>
        </pc:sldMkLst>
        <pc:spChg chg="add del mod">
          <ac:chgData name="Joe Harrison" userId="f206b194-a1d2-46c8-b119-2ffce2be4e58" providerId="ADAL" clId="{FBDFFEF9-D5A2-40C9-94D5-CC547C018BEB}" dt="2021-11-03T12:48:14.306" v="138" actId="478"/>
          <ac:spMkLst>
            <pc:docMk/>
            <pc:sldMk cId="300356261" sldId="574"/>
            <ac:spMk id="36" creationId="{2BC407D6-0BE5-4E77-8A22-957EFEF05965}"/>
          </ac:spMkLst>
        </pc:spChg>
        <pc:spChg chg="mod">
          <ac:chgData name="Joe Harrison" userId="f206b194-a1d2-46c8-b119-2ffce2be4e58" providerId="ADAL" clId="{FBDFFEF9-D5A2-40C9-94D5-CC547C018BEB}" dt="2021-11-03T12:48:44.076" v="162"/>
          <ac:spMkLst>
            <pc:docMk/>
            <pc:sldMk cId="300356261" sldId="574"/>
            <ac:spMk id="41" creationId="{51A2649A-C4EF-4A79-89A0-F2AD8F5EF0AE}"/>
          </ac:spMkLst>
        </pc:spChg>
        <pc:grpChg chg="add mod">
          <ac:chgData name="Joe Harrison" userId="f206b194-a1d2-46c8-b119-2ffce2be4e58" providerId="ADAL" clId="{FBDFFEF9-D5A2-40C9-94D5-CC547C018BEB}" dt="2021-11-03T12:48:44.076" v="162"/>
          <ac:grpSpMkLst>
            <pc:docMk/>
            <pc:sldMk cId="300356261" sldId="574"/>
            <ac:grpSpMk id="37" creationId="{738F6D47-5E7D-4D66-AC4B-F5CE42498005}"/>
          </ac:grpSpMkLst>
        </pc:grpChg>
        <pc:grpChg chg="mod">
          <ac:chgData name="Joe Harrison" userId="f206b194-a1d2-46c8-b119-2ffce2be4e58" providerId="ADAL" clId="{FBDFFEF9-D5A2-40C9-94D5-CC547C018BEB}" dt="2021-11-03T12:48:44.076" v="162"/>
          <ac:grpSpMkLst>
            <pc:docMk/>
            <pc:sldMk cId="300356261" sldId="574"/>
            <ac:grpSpMk id="38" creationId="{3B500F90-FFD3-4343-9E3F-0DA150E93A94}"/>
          </ac:grpSpMkLst>
        </pc:grpChg>
        <pc:picChg chg="del">
          <ac:chgData name="Joe Harrison" userId="f206b194-a1d2-46c8-b119-2ffce2be4e58" providerId="ADAL" clId="{FBDFFEF9-D5A2-40C9-94D5-CC547C018BEB}" dt="2021-11-03T12:48:11.527" v="137" actId="478"/>
          <ac:picMkLst>
            <pc:docMk/>
            <pc:sldMk cId="300356261" sldId="574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44.076" v="162"/>
          <ac:picMkLst>
            <pc:docMk/>
            <pc:sldMk cId="300356261" sldId="574"/>
            <ac:picMk id="39" creationId="{FF97DE2C-0CA2-477B-8C62-BA0442C2659A}"/>
          </ac:picMkLst>
        </pc:picChg>
        <pc:picChg chg="mod">
          <ac:chgData name="Joe Harrison" userId="f206b194-a1d2-46c8-b119-2ffce2be4e58" providerId="ADAL" clId="{FBDFFEF9-D5A2-40C9-94D5-CC547C018BEB}" dt="2021-11-03T12:48:44.076" v="162"/>
          <ac:picMkLst>
            <pc:docMk/>
            <pc:sldMk cId="300356261" sldId="574"/>
            <ac:picMk id="40" creationId="{3961FAE4-A05A-4EED-8DCE-0F13F9130D0E}"/>
          </ac:picMkLst>
        </pc:picChg>
      </pc:sldChg>
      <pc:sldChg chg="addSp delSp modSp mod">
        <pc:chgData name="Joe Harrison" userId="f206b194-a1d2-46c8-b119-2ffce2be4e58" providerId="ADAL" clId="{FBDFFEF9-D5A2-40C9-94D5-CC547C018BEB}" dt="2021-11-03T12:48:44.705" v="163"/>
        <pc:sldMkLst>
          <pc:docMk/>
          <pc:sldMk cId="612396123" sldId="575"/>
        </pc:sldMkLst>
        <pc:spChg chg="add del mod">
          <ac:chgData name="Joe Harrison" userId="f206b194-a1d2-46c8-b119-2ffce2be4e58" providerId="ADAL" clId="{FBDFFEF9-D5A2-40C9-94D5-CC547C018BEB}" dt="2021-11-03T12:48:17.680" v="140" actId="478"/>
          <ac:spMkLst>
            <pc:docMk/>
            <pc:sldMk cId="612396123" sldId="575"/>
            <ac:spMk id="37" creationId="{5CFF46A3-909E-4F99-B6ED-8998CDF1A1CD}"/>
          </ac:spMkLst>
        </pc:spChg>
        <pc:spChg chg="mod">
          <ac:chgData name="Joe Harrison" userId="f206b194-a1d2-46c8-b119-2ffce2be4e58" providerId="ADAL" clId="{FBDFFEF9-D5A2-40C9-94D5-CC547C018BEB}" dt="2021-11-03T12:48:44.705" v="163"/>
          <ac:spMkLst>
            <pc:docMk/>
            <pc:sldMk cId="612396123" sldId="575"/>
            <ac:spMk id="42" creationId="{EAD105E0-398F-415B-B81D-1BBF5589995A}"/>
          </ac:spMkLst>
        </pc:spChg>
        <pc:grpChg chg="add mod">
          <ac:chgData name="Joe Harrison" userId="f206b194-a1d2-46c8-b119-2ffce2be4e58" providerId="ADAL" clId="{FBDFFEF9-D5A2-40C9-94D5-CC547C018BEB}" dt="2021-11-03T12:48:44.705" v="163"/>
          <ac:grpSpMkLst>
            <pc:docMk/>
            <pc:sldMk cId="612396123" sldId="575"/>
            <ac:grpSpMk id="38" creationId="{DAFD23C6-9D1F-481B-BD36-F12C801DE1D1}"/>
          </ac:grpSpMkLst>
        </pc:grpChg>
        <pc:grpChg chg="mod">
          <ac:chgData name="Joe Harrison" userId="f206b194-a1d2-46c8-b119-2ffce2be4e58" providerId="ADAL" clId="{FBDFFEF9-D5A2-40C9-94D5-CC547C018BEB}" dt="2021-11-03T12:48:44.705" v="163"/>
          <ac:grpSpMkLst>
            <pc:docMk/>
            <pc:sldMk cId="612396123" sldId="575"/>
            <ac:grpSpMk id="39" creationId="{D7FF13AA-6C80-44A0-A29B-159C07458C6D}"/>
          </ac:grpSpMkLst>
        </pc:grpChg>
        <pc:picChg chg="del">
          <ac:chgData name="Joe Harrison" userId="f206b194-a1d2-46c8-b119-2ffce2be4e58" providerId="ADAL" clId="{FBDFFEF9-D5A2-40C9-94D5-CC547C018BEB}" dt="2021-11-03T12:48:15.989" v="139" actId="478"/>
          <ac:picMkLst>
            <pc:docMk/>
            <pc:sldMk cId="612396123" sldId="575"/>
            <ac:picMk id="5" creationId="{6489AF9D-D847-4126-8B8F-F3ECD1E55C20}"/>
          </ac:picMkLst>
        </pc:picChg>
        <pc:picChg chg="mod">
          <ac:chgData name="Joe Harrison" userId="f206b194-a1d2-46c8-b119-2ffce2be4e58" providerId="ADAL" clId="{FBDFFEF9-D5A2-40C9-94D5-CC547C018BEB}" dt="2021-11-03T12:48:44.705" v="163"/>
          <ac:picMkLst>
            <pc:docMk/>
            <pc:sldMk cId="612396123" sldId="575"/>
            <ac:picMk id="40" creationId="{CFC92142-8065-488F-A283-2A994B2255AF}"/>
          </ac:picMkLst>
        </pc:picChg>
        <pc:picChg chg="mod">
          <ac:chgData name="Joe Harrison" userId="f206b194-a1d2-46c8-b119-2ffce2be4e58" providerId="ADAL" clId="{FBDFFEF9-D5A2-40C9-94D5-CC547C018BEB}" dt="2021-11-03T12:48:44.705" v="163"/>
          <ac:picMkLst>
            <pc:docMk/>
            <pc:sldMk cId="612396123" sldId="575"/>
            <ac:picMk id="41" creationId="{716045DD-8F6D-46C0-B952-BC2C6FB277BE}"/>
          </ac:picMkLst>
        </pc:picChg>
      </pc:sldChg>
      <pc:sldChg chg="del">
        <pc:chgData name="Joe Harrison" userId="f206b194-a1d2-46c8-b119-2ffce2be4e58" providerId="ADAL" clId="{FBDFFEF9-D5A2-40C9-94D5-CC547C018BEB}" dt="2021-11-03T12:38:32.559" v="0" actId="47"/>
        <pc:sldMkLst>
          <pc:docMk/>
          <pc:sldMk cId="585140640" sldId="576"/>
        </pc:sldMkLst>
      </pc:sldChg>
      <pc:sldChg chg="addSp delSp modSp add mod ord setBg delDesignElem">
        <pc:chgData name="Joe Harrison" userId="f206b194-a1d2-46c8-b119-2ffce2be4e58" providerId="ADAL" clId="{FBDFFEF9-D5A2-40C9-94D5-CC547C018BEB}" dt="2021-11-03T12:51:57.697" v="242" actId="1035"/>
        <pc:sldMkLst>
          <pc:docMk/>
          <pc:sldMk cId="1634624843" sldId="576"/>
        </pc:sldMkLst>
        <pc:spChg chg="add del mod">
          <ac:chgData name="Joe Harrison" userId="f206b194-a1d2-46c8-b119-2ffce2be4e58" providerId="ADAL" clId="{FBDFFEF9-D5A2-40C9-94D5-CC547C018BEB}" dt="2021-11-03T12:51:46.748" v="227" actId="478"/>
          <ac:spMkLst>
            <pc:docMk/>
            <pc:sldMk cId="1634624843" sldId="576"/>
            <ac:spMk id="2" creationId="{89B43616-01BC-4B42-BEAD-9D50A49B465A}"/>
          </ac:spMkLst>
        </pc:spChg>
        <pc:spChg chg="del">
          <ac:chgData name="Joe Harrison" userId="f206b194-a1d2-46c8-b119-2ffce2be4e58" providerId="ADAL" clId="{FBDFFEF9-D5A2-40C9-94D5-CC547C018BEB}" dt="2021-11-03T12:50:05.814" v="172"/>
          <ac:spMkLst>
            <pc:docMk/>
            <pc:sldMk cId="1634624843" sldId="576"/>
            <ac:spMk id="9" creationId="{42A4FC2C-047E-45A5-965D-8E1E3BF09BC6}"/>
          </ac:spMkLst>
        </pc:spChg>
        <pc:picChg chg="add mod">
          <ac:chgData name="Joe Harrison" userId="f206b194-a1d2-46c8-b119-2ffce2be4e58" providerId="ADAL" clId="{FBDFFEF9-D5A2-40C9-94D5-CC547C018BEB}" dt="2021-11-03T12:51:57.697" v="242" actId="1035"/>
          <ac:picMkLst>
            <pc:docMk/>
            <pc:sldMk cId="1634624843" sldId="576"/>
            <ac:picMk id="3" creationId="{7089CDBE-683F-4811-83C7-24F6DB1230B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A48D-5121-4580-B624-F599ACFA33E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63A-22F9-4278-8B90-91A52B18A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52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A48D-5121-4580-B624-F599ACFA33E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63A-22F9-4278-8B90-91A52B18A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91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A48D-5121-4580-B624-F599ACFA33E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63A-22F9-4278-8B90-91A52B18A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8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A48D-5121-4580-B624-F599ACFA33E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63A-22F9-4278-8B90-91A52B18A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3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A48D-5121-4580-B624-F599ACFA33E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63A-22F9-4278-8B90-91A52B18A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48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A48D-5121-4580-B624-F599ACFA33E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63A-22F9-4278-8B90-91A52B18A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9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A48D-5121-4580-B624-F599ACFA33E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63A-22F9-4278-8B90-91A52B18A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9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A48D-5121-4580-B624-F599ACFA33E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63A-22F9-4278-8B90-91A52B18A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67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A48D-5121-4580-B624-F599ACFA33E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63A-22F9-4278-8B90-91A52B18A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82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A48D-5121-4580-B624-F599ACFA33E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63A-22F9-4278-8B90-91A52B18A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A48D-5121-4580-B624-F599ACFA33E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63A-22F9-4278-8B90-91A52B18A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2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7A48D-5121-4580-B624-F599ACFA33E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063A-22F9-4278-8B90-91A52B18A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5038E793-CF1C-490E-8B2E-022DF3F06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r="11465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9CDBE-683F-4811-83C7-24F6DB123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346" y="5236366"/>
            <a:ext cx="43773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24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CFF13-E8CD-4EB5-9F93-04CFB8D216D0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39953F7-104B-4750-9E63-1438AAD14941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F478816-1DF6-4755-9213-045E26947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FAF1D8-0BE8-4EB8-8658-C23FEED1A457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8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4F63521B-5940-4405-BF22-A200779AFC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430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BC5D37-B38D-4209-8B69-A79EB623F6F1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0D732-66A8-4CB0-AA06-4CA5429BEABC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62053BB-7002-488B-8160-8AA62C110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CD97940-00E0-41EB-9258-9220C2BA1176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9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69E5E14A-B974-4F99-8532-76342B055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8236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899838-CF3F-4F79-BEDE-760436849D8E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B7169BE-6961-4C09-A7FD-0E745C6F977B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4BC503A-9570-454C-A1D0-79E7B9CFC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E35A782-0007-4FFD-B6B2-C4FC9B54F8B4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0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5A057C36-AB79-4EA6-910F-F5EC653D8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503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802604-512E-4293-9482-6B0503AD1DCD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2B45453-2E06-4D1F-8CC9-53C63397DC5B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FA21ABB-59A0-45E1-AE1D-AA38E60E1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5DA97D2-AB1F-4B85-A39B-38E56D009266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1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10BF7524-9CBE-4D9C-BBF6-5C308E1C3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777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7CB8A6-EB1A-436D-921A-116957C3C1D2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94F8417-F3E6-48A7-8920-99E05896A8A2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F17CCE8-7C21-4B9C-B04E-F6BA814C0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41E0569-2F6B-4F03-8485-755F40B9D7A3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2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8E11CA2C-2FA5-4680-874E-5973496BA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325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B0779-EFE3-4A68-B20D-7F89F1E3AD62}"/>
              </a:ext>
            </a:extLst>
          </p:cNvPr>
          <p:cNvSpPr/>
          <p:nvPr/>
        </p:nvSpPr>
        <p:spPr>
          <a:xfrm>
            <a:off x="4515570" y="5305336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FBDEAD-A3D6-4978-AB22-F92CB3F523CD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B15E661-1307-43D4-9210-0C2EA1FC7A52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84D9DC5-90F6-4EB0-A541-0834AE319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30EA857-9C41-4326-BC4E-32CEF8D1CE1D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3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881DD8B8-11CB-4936-A32E-3FB0F0D20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236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B0779-EFE3-4A68-B20D-7F89F1E3AD62}"/>
              </a:ext>
            </a:extLst>
          </p:cNvPr>
          <p:cNvSpPr/>
          <p:nvPr/>
        </p:nvSpPr>
        <p:spPr>
          <a:xfrm>
            <a:off x="4515570" y="530533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6F63F-6F66-4BE2-9565-276244208529}"/>
              </a:ext>
            </a:extLst>
          </p:cNvPr>
          <p:cNvSpPr/>
          <p:nvPr/>
        </p:nvSpPr>
        <p:spPr>
          <a:xfrm>
            <a:off x="4503594" y="1366989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8D868C-9EC1-4647-8697-078D0E212968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0075F8B-2437-4CF6-A10C-30057EB2F45D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7BBFCA6-F4AB-47EC-989E-EECE676D1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7D8C827-6045-423B-A0FC-10F3178B7135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4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E0BD19C9-9DF1-47D6-A267-1FA2180D2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2317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B0779-EFE3-4A68-B20D-7F89F1E3AD62}"/>
              </a:ext>
            </a:extLst>
          </p:cNvPr>
          <p:cNvSpPr/>
          <p:nvPr/>
        </p:nvSpPr>
        <p:spPr>
          <a:xfrm>
            <a:off x="4515570" y="530533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6F63F-6F66-4BE2-9565-276244208529}"/>
              </a:ext>
            </a:extLst>
          </p:cNvPr>
          <p:cNvSpPr/>
          <p:nvPr/>
        </p:nvSpPr>
        <p:spPr>
          <a:xfrm>
            <a:off x="4503594" y="136698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0FDB49-EBA8-4EE0-A9D1-B4611FD9D93B}"/>
              </a:ext>
            </a:extLst>
          </p:cNvPr>
          <p:cNvSpPr/>
          <p:nvPr/>
        </p:nvSpPr>
        <p:spPr>
          <a:xfrm>
            <a:off x="7820721" y="2702935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8F5871-D958-4A61-89D9-41BE60740579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E73F402-8EFA-457F-A219-7FF567E8FD7B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23DDB78-7DB2-4E74-BC65-71A336358F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1A10BA2-9DD4-4BA3-8EC3-5FAEF69F78C7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5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80401C01-D892-4B8E-BFDD-D12BBC6C8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4498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B0779-EFE3-4A68-B20D-7F89F1E3AD62}"/>
              </a:ext>
            </a:extLst>
          </p:cNvPr>
          <p:cNvSpPr/>
          <p:nvPr/>
        </p:nvSpPr>
        <p:spPr>
          <a:xfrm>
            <a:off x="4515570" y="530533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6F63F-6F66-4BE2-9565-276244208529}"/>
              </a:ext>
            </a:extLst>
          </p:cNvPr>
          <p:cNvSpPr/>
          <p:nvPr/>
        </p:nvSpPr>
        <p:spPr>
          <a:xfrm>
            <a:off x="4503594" y="136698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0FDB49-EBA8-4EE0-A9D1-B4611FD9D93B}"/>
              </a:ext>
            </a:extLst>
          </p:cNvPr>
          <p:cNvSpPr/>
          <p:nvPr/>
        </p:nvSpPr>
        <p:spPr>
          <a:xfrm>
            <a:off x="7820721" y="270293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5A4062-65C9-4F07-8583-F8BD6837B9B2}"/>
              </a:ext>
            </a:extLst>
          </p:cNvPr>
          <p:cNvSpPr/>
          <p:nvPr/>
        </p:nvSpPr>
        <p:spPr>
          <a:xfrm>
            <a:off x="3458271" y="5311334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C5AA8D-B13D-4C1A-AA05-77279951CE6F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446B396-1440-4620-BA45-2E208FC316BF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42297DB-A8E6-438C-BB40-F93BF0D83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E792F15-B56C-44F0-8E2F-28A859190721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6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DDE99CA7-648C-47E7-B8C3-475813736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5820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B0779-EFE3-4A68-B20D-7F89F1E3AD62}"/>
              </a:ext>
            </a:extLst>
          </p:cNvPr>
          <p:cNvSpPr/>
          <p:nvPr/>
        </p:nvSpPr>
        <p:spPr>
          <a:xfrm>
            <a:off x="4515570" y="530533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6F63F-6F66-4BE2-9565-276244208529}"/>
              </a:ext>
            </a:extLst>
          </p:cNvPr>
          <p:cNvSpPr/>
          <p:nvPr/>
        </p:nvSpPr>
        <p:spPr>
          <a:xfrm>
            <a:off x="4503594" y="136698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0FDB49-EBA8-4EE0-A9D1-B4611FD9D93B}"/>
              </a:ext>
            </a:extLst>
          </p:cNvPr>
          <p:cNvSpPr/>
          <p:nvPr/>
        </p:nvSpPr>
        <p:spPr>
          <a:xfrm>
            <a:off x="7820721" y="270293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5A4062-65C9-4F07-8583-F8BD6837B9B2}"/>
              </a:ext>
            </a:extLst>
          </p:cNvPr>
          <p:cNvSpPr/>
          <p:nvPr/>
        </p:nvSpPr>
        <p:spPr>
          <a:xfrm>
            <a:off x="3458271" y="531133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09B3F6-FE64-425A-A23C-D1CF925E05FE}"/>
              </a:ext>
            </a:extLst>
          </p:cNvPr>
          <p:cNvSpPr/>
          <p:nvPr/>
        </p:nvSpPr>
        <p:spPr>
          <a:xfrm>
            <a:off x="257120" y="2638729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A4A7CF-9AE9-4450-BEA5-A77FA7445F20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5878469-4F98-4315-A49D-AE008E3CA854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4F81DAA-D3BC-4722-94CE-090F5BC930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0CB71F3-C514-4AD1-8DD2-658086067747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7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FE356ECA-F2EA-4BB3-BD4D-2DFE3C1D5D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133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FF9B5-3F75-451B-B628-FBA76989A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15081"/>
            <a:ext cx="3752851" cy="505390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6A0C441-AB76-4370-AD74-4F88987FF1B5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93CB481-3215-482F-B4FD-B2D3A0637566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9AE4095C-0926-4FB5-BD11-AA7CCB4FC1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9E0F9E-A4BB-4548-B098-A78BEE9CF716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5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4006C841-C7E6-4D53-BCB1-BFA06588B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8CAD6DE-F242-43E8-B5BA-51B44A531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03" y="2328906"/>
            <a:ext cx="3529890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3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B0779-EFE3-4A68-B20D-7F89F1E3AD62}"/>
              </a:ext>
            </a:extLst>
          </p:cNvPr>
          <p:cNvSpPr/>
          <p:nvPr/>
        </p:nvSpPr>
        <p:spPr>
          <a:xfrm>
            <a:off x="4515570" y="530533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6F63F-6F66-4BE2-9565-276244208529}"/>
              </a:ext>
            </a:extLst>
          </p:cNvPr>
          <p:cNvSpPr/>
          <p:nvPr/>
        </p:nvSpPr>
        <p:spPr>
          <a:xfrm>
            <a:off x="4503594" y="136698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0FDB49-EBA8-4EE0-A9D1-B4611FD9D93B}"/>
              </a:ext>
            </a:extLst>
          </p:cNvPr>
          <p:cNvSpPr/>
          <p:nvPr/>
        </p:nvSpPr>
        <p:spPr>
          <a:xfrm>
            <a:off x="7820721" y="270293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5A4062-65C9-4F07-8583-F8BD6837B9B2}"/>
              </a:ext>
            </a:extLst>
          </p:cNvPr>
          <p:cNvSpPr/>
          <p:nvPr/>
        </p:nvSpPr>
        <p:spPr>
          <a:xfrm>
            <a:off x="3458271" y="531133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09B3F6-FE64-425A-A23C-D1CF925E05FE}"/>
              </a:ext>
            </a:extLst>
          </p:cNvPr>
          <p:cNvSpPr/>
          <p:nvPr/>
        </p:nvSpPr>
        <p:spPr>
          <a:xfrm>
            <a:off x="257120" y="26387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BBCE2D-78F6-425F-880D-2A81D3222731}"/>
              </a:ext>
            </a:extLst>
          </p:cNvPr>
          <p:cNvSpPr/>
          <p:nvPr/>
        </p:nvSpPr>
        <p:spPr>
          <a:xfrm>
            <a:off x="3414464" y="1350376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3AB27C-39DA-4A24-8C22-D1C09B551153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4DC03DA-2927-40CC-820E-69B87986D688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4286ED0-8D25-4DCC-83DA-E354AE0EF3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B877975-060F-422D-AC25-99BCC26E8416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8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05D35D59-C44C-4D3A-8813-60558AA5C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0010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B0779-EFE3-4A68-B20D-7F89F1E3AD62}"/>
              </a:ext>
            </a:extLst>
          </p:cNvPr>
          <p:cNvSpPr/>
          <p:nvPr/>
        </p:nvSpPr>
        <p:spPr>
          <a:xfrm>
            <a:off x="4515570" y="530533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6F63F-6F66-4BE2-9565-276244208529}"/>
              </a:ext>
            </a:extLst>
          </p:cNvPr>
          <p:cNvSpPr/>
          <p:nvPr/>
        </p:nvSpPr>
        <p:spPr>
          <a:xfrm>
            <a:off x="4503594" y="136698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0FDB49-EBA8-4EE0-A9D1-B4611FD9D93B}"/>
              </a:ext>
            </a:extLst>
          </p:cNvPr>
          <p:cNvSpPr/>
          <p:nvPr/>
        </p:nvSpPr>
        <p:spPr>
          <a:xfrm>
            <a:off x="7820721" y="270293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5A4062-65C9-4F07-8583-F8BD6837B9B2}"/>
              </a:ext>
            </a:extLst>
          </p:cNvPr>
          <p:cNvSpPr/>
          <p:nvPr/>
        </p:nvSpPr>
        <p:spPr>
          <a:xfrm>
            <a:off x="3458271" y="531133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09B3F6-FE64-425A-A23C-D1CF925E05FE}"/>
              </a:ext>
            </a:extLst>
          </p:cNvPr>
          <p:cNvSpPr/>
          <p:nvPr/>
        </p:nvSpPr>
        <p:spPr>
          <a:xfrm>
            <a:off x="257120" y="26387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BBCE2D-78F6-425F-880D-2A81D3222731}"/>
              </a:ext>
            </a:extLst>
          </p:cNvPr>
          <p:cNvSpPr/>
          <p:nvPr/>
        </p:nvSpPr>
        <p:spPr>
          <a:xfrm>
            <a:off x="3414464" y="135037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279836-FE8F-4E10-8DEE-97B66EA41730}"/>
              </a:ext>
            </a:extLst>
          </p:cNvPr>
          <p:cNvSpPr/>
          <p:nvPr/>
        </p:nvSpPr>
        <p:spPr>
          <a:xfrm>
            <a:off x="4503594" y="2683332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1CEF13-C295-4EE7-AD5B-EA924D761383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0053FF7-56C7-4EA5-844A-6006E4B1FA4B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FD9AF08-F422-4C83-876E-ECF8C369F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06BC7EC-EB67-427E-8ADB-1D891D28E60F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9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8BD5C010-6D64-4D1B-A5B7-64980EA56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834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B0779-EFE3-4A68-B20D-7F89F1E3AD62}"/>
              </a:ext>
            </a:extLst>
          </p:cNvPr>
          <p:cNvSpPr/>
          <p:nvPr/>
        </p:nvSpPr>
        <p:spPr>
          <a:xfrm>
            <a:off x="4515570" y="530533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6F63F-6F66-4BE2-9565-276244208529}"/>
              </a:ext>
            </a:extLst>
          </p:cNvPr>
          <p:cNvSpPr/>
          <p:nvPr/>
        </p:nvSpPr>
        <p:spPr>
          <a:xfrm>
            <a:off x="4503594" y="136698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0FDB49-EBA8-4EE0-A9D1-B4611FD9D93B}"/>
              </a:ext>
            </a:extLst>
          </p:cNvPr>
          <p:cNvSpPr/>
          <p:nvPr/>
        </p:nvSpPr>
        <p:spPr>
          <a:xfrm>
            <a:off x="7820721" y="270293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5A4062-65C9-4F07-8583-F8BD6837B9B2}"/>
              </a:ext>
            </a:extLst>
          </p:cNvPr>
          <p:cNvSpPr/>
          <p:nvPr/>
        </p:nvSpPr>
        <p:spPr>
          <a:xfrm>
            <a:off x="3458271" y="531133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09B3F6-FE64-425A-A23C-D1CF925E05FE}"/>
              </a:ext>
            </a:extLst>
          </p:cNvPr>
          <p:cNvSpPr/>
          <p:nvPr/>
        </p:nvSpPr>
        <p:spPr>
          <a:xfrm>
            <a:off x="257120" y="26387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BBCE2D-78F6-425F-880D-2A81D3222731}"/>
              </a:ext>
            </a:extLst>
          </p:cNvPr>
          <p:cNvSpPr/>
          <p:nvPr/>
        </p:nvSpPr>
        <p:spPr>
          <a:xfrm>
            <a:off x="3414464" y="135037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279836-FE8F-4E10-8DEE-97B66EA41730}"/>
              </a:ext>
            </a:extLst>
          </p:cNvPr>
          <p:cNvSpPr/>
          <p:nvPr/>
        </p:nvSpPr>
        <p:spPr>
          <a:xfrm>
            <a:off x="4503594" y="2683332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FE61FB1-EC35-49B3-A17D-856F31792ABA}"/>
              </a:ext>
            </a:extLst>
          </p:cNvPr>
          <p:cNvSpPr/>
          <p:nvPr/>
        </p:nvSpPr>
        <p:spPr>
          <a:xfrm>
            <a:off x="1344587" y="2644774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65BC4F8-8C75-4752-B20D-B181D756904C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3D03669-488E-4EF9-815A-CA2D49ED69B0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3F9C2B-0A65-48F0-99DD-0B9CD08F9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659B37F-BE3B-41A5-9D61-264790638D9F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0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53CE4057-D209-42E1-9574-632569A86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456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B0779-EFE3-4A68-B20D-7F89F1E3AD62}"/>
              </a:ext>
            </a:extLst>
          </p:cNvPr>
          <p:cNvSpPr/>
          <p:nvPr/>
        </p:nvSpPr>
        <p:spPr>
          <a:xfrm>
            <a:off x="4515570" y="530533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6F63F-6F66-4BE2-9565-276244208529}"/>
              </a:ext>
            </a:extLst>
          </p:cNvPr>
          <p:cNvSpPr/>
          <p:nvPr/>
        </p:nvSpPr>
        <p:spPr>
          <a:xfrm>
            <a:off x="4503594" y="136698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0FDB49-EBA8-4EE0-A9D1-B4611FD9D93B}"/>
              </a:ext>
            </a:extLst>
          </p:cNvPr>
          <p:cNvSpPr/>
          <p:nvPr/>
        </p:nvSpPr>
        <p:spPr>
          <a:xfrm>
            <a:off x="7820721" y="270293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5A4062-65C9-4F07-8583-F8BD6837B9B2}"/>
              </a:ext>
            </a:extLst>
          </p:cNvPr>
          <p:cNvSpPr/>
          <p:nvPr/>
        </p:nvSpPr>
        <p:spPr>
          <a:xfrm>
            <a:off x="3458271" y="531133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09B3F6-FE64-425A-A23C-D1CF925E05FE}"/>
              </a:ext>
            </a:extLst>
          </p:cNvPr>
          <p:cNvSpPr/>
          <p:nvPr/>
        </p:nvSpPr>
        <p:spPr>
          <a:xfrm>
            <a:off x="257120" y="26387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BBCE2D-78F6-425F-880D-2A81D3222731}"/>
              </a:ext>
            </a:extLst>
          </p:cNvPr>
          <p:cNvSpPr/>
          <p:nvPr/>
        </p:nvSpPr>
        <p:spPr>
          <a:xfrm>
            <a:off x="3414464" y="135037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279836-FE8F-4E10-8DEE-97B66EA41730}"/>
              </a:ext>
            </a:extLst>
          </p:cNvPr>
          <p:cNvSpPr/>
          <p:nvPr/>
        </p:nvSpPr>
        <p:spPr>
          <a:xfrm>
            <a:off x="4503594" y="2683332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FE61FB1-EC35-49B3-A17D-856F31792ABA}"/>
              </a:ext>
            </a:extLst>
          </p:cNvPr>
          <p:cNvSpPr/>
          <p:nvPr/>
        </p:nvSpPr>
        <p:spPr>
          <a:xfrm>
            <a:off x="1344587" y="264477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FBD586-1DA6-42B2-9691-425A0FA6E4FB}"/>
              </a:ext>
            </a:extLst>
          </p:cNvPr>
          <p:cNvSpPr/>
          <p:nvPr/>
        </p:nvSpPr>
        <p:spPr>
          <a:xfrm>
            <a:off x="371543" y="5384111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63326-63B0-4F34-8BF5-29F19DDA6A74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9A01792-13D2-409D-A1A1-E7556A192D76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2A52F90-BCD2-47E3-9DFE-586DFD6C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BE2E2AD-1DC4-4101-B6A4-C43F3D132483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1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23237C2B-6653-497C-B3C8-79D4081F76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4426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B0779-EFE3-4A68-B20D-7F89F1E3AD62}"/>
              </a:ext>
            </a:extLst>
          </p:cNvPr>
          <p:cNvSpPr/>
          <p:nvPr/>
        </p:nvSpPr>
        <p:spPr>
          <a:xfrm>
            <a:off x="4515570" y="530533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6F63F-6F66-4BE2-9565-276244208529}"/>
              </a:ext>
            </a:extLst>
          </p:cNvPr>
          <p:cNvSpPr/>
          <p:nvPr/>
        </p:nvSpPr>
        <p:spPr>
          <a:xfrm>
            <a:off x="4503594" y="136698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0FDB49-EBA8-4EE0-A9D1-B4611FD9D93B}"/>
              </a:ext>
            </a:extLst>
          </p:cNvPr>
          <p:cNvSpPr/>
          <p:nvPr/>
        </p:nvSpPr>
        <p:spPr>
          <a:xfrm>
            <a:off x="7820721" y="270293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5A4062-65C9-4F07-8583-F8BD6837B9B2}"/>
              </a:ext>
            </a:extLst>
          </p:cNvPr>
          <p:cNvSpPr/>
          <p:nvPr/>
        </p:nvSpPr>
        <p:spPr>
          <a:xfrm>
            <a:off x="3458271" y="531133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09B3F6-FE64-425A-A23C-D1CF925E05FE}"/>
              </a:ext>
            </a:extLst>
          </p:cNvPr>
          <p:cNvSpPr/>
          <p:nvPr/>
        </p:nvSpPr>
        <p:spPr>
          <a:xfrm>
            <a:off x="257120" y="26387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BBCE2D-78F6-425F-880D-2A81D3222731}"/>
              </a:ext>
            </a:extLst>
          </p:cNvPr>
          <p:cNvSpPr/>
          <p:nvPr/>
        </p:nvSpPr>
        <p:spPr>
          <a:xfrm>
            <a:off x="3414464" y="135037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279836-FE8F-4E10-8DEE-97B66EA41730}"/>
              </a:ext>
            </a:extLst>
          </p:cNvPr>
          <p:cNvSpPr/>
          <p:nvPr/>
        </p:nvSpPr>
        <p:spPr>
          <a:xfrm>
            <a:off x="4503594" y="2683332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FE61FB1-EC35-49B3-A17D-856F31792ABA}"/>
              </a:ext>
            </a:extLst>
          </p:cNvPr>
          <p:cNvSpPr/>
          <p:nvPr/>
        </p:nvSpPr>
        <p:spPr>
          <a:xfrm>
            <a:off x="1344587" y="264477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FBD586-1DA6-42B2-9691-425A0FA6E4FB}"/>
              </a:ext>
            </a:extLst>
          </p:cNvPr>
          <p:cNvSpPr/>
          <p:nvPr/>
        </p:nvSpPr>
        <p:spPr>
          <a:xfrm>
            <a:off x="371543" y="5384111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3B5207-8761-45AC-9F59-82C5A779F2F3}"/>
              </a:ext>
            </a:extLst>
          </p:cNvPr>
          <p:cNvSpPr/>
          <p:nvPr/>
        </p:nvSpPr>
        <p:spPr>
          <a:xfrm>
            <a:off x="5631364" y="1349929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8DA9BA7-CBC0-4C5A-B95B-BB5CFDEC0AE0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38A5CAF-A38D-4175-8ACA-83C03B1DF98E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7536484-431D-4941-BEF6-119147EBA7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D5A06CA-C65A-42C0-96C3-F14BCAB1D9E1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2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5AB1B343-6C20-48E7-BC84-170F3624B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8113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B0779-EFE3-4A68-B20D-7F89F1E3AD62}"/>
              </a:ext>
            </a:extLst>
          </p:cNvPr>
          <p:cNvSpPr/>
          <p:nvPr/>
        </p:nvSpPr>
        <p:spPr>
          <a:xfrm>
            <a:off x="4515570" y="530533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6F63F-6F66-4BE2-9565-276244208529}"/>
              </a:ext>
            </a:extLst>
          </p:cNvPr>
          <p:cNvSpPr/>
          <p:nvPr/>
        </p:nvSpPr>
        <p:spPr>
          <a:xfrm>
            <a:off x="4503594" y="136698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0FDB49-EBA8-4EE0-A9D1-B4611FD9D93B}"/>
              </a:ext>
            </a:extLst>
          </p:cNvPr>
          <p:cNvSpPr/>
          <p:nvPr/>
        </p:nvSpPr>
        <p:spPr>
          <a:xfrm>
            <a:off x="7820721" y="270293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5A4062-65C9-4F07-8583-F8BD6837B9B2}"/>
              </a:ext>
            </a:extLst>
          </p:cNvPr>
          <p:cNvSpPr/>
          <p:nvPr/>
        </p:nvSpPr>
        <p:spPr>
          <a:xfrm>
            <a:off x="3458271" y="531133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09B3F6-FE64-425A-A23C-D1CF925E05FE}"/>
              </a:ext>
            </a:extLst>
          </p:cNvPr>
          <p:cNvSpPr/>
          <p:nvPr/>
        </p:nvSpPr>
        <p:spPr>
          <a:xfrm>
            <a:off x="257120" y="26387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BBCE2D-78F6-425F-880D-2A81D3222731}"/>
              </a:ext>
            </a:extLst>
          </p:cNvPr>
          <p:cNvSpPr/>
          <p:nvPr/>
        </p:nvSpPr>
        <p:spPr>
          <a:xfrm>
            <a:off x="3414464" y="135037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279836-FE8F-4E10-8DEE-97B66EA41730}"/>
              </a:ext>
            </a:extLst>
          </p:cNvPr>
          <p:cNvSpPr/>
          <p:nvPr/>
        </p:nvSpPr>
        <p:spPr>
          <a:xfrm>
            <a:off x="4503594" y="2683332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FE61FB1-EC35-49B3-A17D-856F31792ABA}"/>
              </a:ext>
            </a:extLst>
          </p:cNvPr>
          <p:cNvSpPr/>
          <p:nvPr/>
        </p:nvSpPr>
        <p:spPr>
          <a:xfrm>
            <a:off x="1344587" y="264477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FBD586-1DA6-42B2-9691-425A0FA6E4FB}"/>
              </a:ext>
            </a:extLst>
          </p:cNvPr>
          <p:cNvSpPr/>
          <p:nvPr/>
        </p:nvSpPr>
        <p:spPr>
          <a:xfrm>
            <a:off x="371543" y="5384111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3B5207-8761-45AC-9F59-82C5A779F2F3}"/>
              </a:ext>
            </a:extLst>
          </p:cNvPr>
          <p:cNvSpPr/>
          <p:nvPr/>
        </p:nvSpPr>
        <p:spPr>
          <a:xfrm>
            <a:off x="5631364" y="13499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3C7562-9480-433F-A3B3-19B1EC78A5EF}"/>
              </a:ext>
            </a:extLst>
          </p:cNvPr>
          <p:cNvSpPr/>
          <p:nvPr/>
        </p:nvSpPr>
        <p:spPr>
          <a:xfrm>
            <a:off x="5723333" y="4080221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BA3D95-3318-407B-9812-3B54DFBAC031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9414DD9-AC84-48CF-ADA8-5F67A420475F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43B69E03-74EC-4992-A5D3-66E771BF0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26ADEF1-36CA-4C13-9CC1-752E2051F645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3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107B21C6-6CF7-445A-8B12-471994D2D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191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B0779-EFE3-4A68-B20D-7F89F1E3AD62}"/>
              </a:ext>
            </a:extLst>
          </p:cNvPr>
          <p:cNvSpPr/>
          <p:nvPr/>
        </p:nvSpPr>
        <p:spPr>
          <a:xfrm>
            <a:off x="4515570" y="530533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6F63F-6F66-4BE2-9565-276244208529}"/>
              </a:ext>
            </a:extLst>
          </p:cNvPr>
          <p:cNvSpPr/>
          <p:nvPr/>
        </p:nvSpPr>
        <p:spPr>
          <a:xfrm>
            <a:off x="4503594" y="136698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0FDB49-EBA8-4EE0-A9D1-B4611FD9D93B}"/>
              </a:ext>
            </a:extLst>
          </p:cNvPr>
          <p:cNvSpPr/>
          <p:nvPr/>
        </p:nvSpPr>
        <p:spPr>
          <a:xfrm>
            <a:off x="7820721" y="270293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5A4062-65C9-4F07-8583-F8BD6837B9B2}"/>
              </a:ext>
            </a:extLst>
          </p:cNvPr>
          <p:cNvSpPr/>
          <p:nvPr/>
        </p:nvSpPr>
        <p:spPr>
          <a:xfrm>
            <a:off x="3458271" y="531133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09B3F6-FE64-425A-A23C-D1CF925E05FE}"/>
              </a:ext>
            </a:extLst>
          </p:cNvPr>
          <p:cNvSpPr/>
          <p:nvPr/>
        </p:nvSpPr>
        <p:spPr>
          <a:xfrm>
            <a:off x="257120" y="26387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BBCE2D-78F6-425F-880D-2A81D3222731}"/>
              </a:ext>
            </a:extLst>
          </p:cNvPr>
          <p:cNvSpPr/>
          <p:nvPr/>
        </p:nvSpPr>
        <p:spPr>
          <a:xfrm>
            <a:off x="3414464" y="135037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279836-FE8F-4E10-8DEE-97B66EA41730}"/>
              </a:ext>
            </a:extLst>
          </p:cNvPr>
          <p:cNvSpPr/>
          <p:nvPr/>
        </p:nvSpPr>
        <p:spPr>
          <a:xfrm>
            <a:off x="4503594" y="2683332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FE61FB1-EC35-49B3-A17D-856F31792ABA}"/>
              </a:ext>
            </a:extLst>
          </p:cNvPr>
          <p:cNvSpPr/>
          <p:nvPr/>
        </p:nvSpPr>
        <p:spPr>
          <a:xfrm>
            <a:off x="1344587" y="264477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FBD586-1DA6-42B2-9691-425A0FA6E4FB}"/>
              </a:ext>
            </a:extLst>
          </p:cNvPr>
          <p:cNvSpPr/>
          <p:nvPr/>
        </p:nvSpPr>
        <p:spPr>
          <a:xfrm>
            <a:off x="371543" y="5384111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3B5207-8761-45AC-9F59-82C5A779F2F3}"/>
              </a:ext>
            </a:extLst>
          </p:cNvPr>
          <p:cNvSpPr/>
          <p:nvPr/>
        </p:nvSpPr>
        <p:spPr>
          <a:xfrm>
            <a:off x="5631364" y="13499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3C7562-9480-433F-A3B3-19B1EC78A5EF}"/>
              </a:ext>
            </a:extLst>
          </p:cNvPr>
          <p:cNvSpPr/>
          <p:nvPr/>
        </p:nvSpPr>
        <p:spPr>
          <a:xfrm>
            <a:off x="5723333" y="4080221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3F5B682-B52D-4B4E-AEC8-9591B2E015E4}"/>
              </a:ext>
            </a:extLst>
          </p:cNvPr>
          <p:cNvSpPr/>
          <p:nvPr/>
        </p:nvSpPr>
        <p:spPr>
          <a:xfrm>
            <a:off x="2449263" y="2606216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D9A8B0-0030-4A54-9C79-51E9695B8C7F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288BDF6-D918-43D6-AA51-AC30B7BDFFBE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2BF06AB-6648-40BE-92A6-C2AF5BDD5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4A9B1E5-B9EE-41B8-8DA0-412A73FD9259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4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059A8128-785B-488B-88F3-7AB158F90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6916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B0779-EFE3-4A68-B20D-7F89F1E3AD62}"/>
              </a:ext>
            </a:extLst>
          </p:cNvPr>
          <p:cNvSpPr/>
          <p:nvPr/>
        </p:nvSpPr>
        <p:spPr>
          <a:xfrm>
            <a:off x="4515570" y="530533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6F63F-6F66-4BE2-9565-276244208529}"/>
              </a:ext>
            </a:extLst>
          </p:cNvPr>
          <p:cNvSpPr/>
          <p:nvPr/>
        </p:nvSpPr>
        <p:spPr>
          <a:xfrm>
            <a:off x="4503594" y="136698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0FDB49-EBA8-4EE0-A9D1-B4611FD9D93B}"/>
              </a:ext>
            </a:extLst>
          </p:cNvPr>
          <p:cNvSpPr/>
          <p:nvPr/>
        </p:nvSpPr>
        <p:spPr>
          <a:xfrm>
            <a:off x="7820721" y="270293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5A4062-65C9-4F07-8583-F8BD6837B9B2}"/>
              </a:ext>
            </a:extLst>
          </p:cNvPr>
          <p:cNvSpPr/>
          <p:nvPr/>
        </p:nvSpPr>
        <p:spPr>
          <a:xfrm>
            <a:off x="3458271" y="531133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09B3F6-FE64-425A-A23C-D1CF925E05FE}"/>
              </a:ext>
            </a:extLst>
          </p:cNvPr>
          <p:cNvSpPr/>
          <p:nvPr/>
        </p:nvSpPr>
        <p:spPr>
          <a:xfrm>
            <a:off x="257120" y="26387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BBCE2D-78F6-425F-880D-2A81D3222731}"/>
              </a:ext>
            </a:extLst>
          </p:cNvPr>
          <p:cNvSpPr/>
          <p:nvPr/>
        </p:nvSpPr>
        <p:spPr>
          <a:xfrm>
            <a:off x="3414464" y="135037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279836-FE8F-4E10-8DEE-97B66EA41730}"/>
              </a:ext>
            </a:extLst>
          </p:cNvPr>
          <p:cNvSpPr/>
          <p:nvPr/>
        </p:nvSpPr>
        <p:spPr>
          <a:xfrm>
            <a:off x="4503594" y="2683332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FE61FB1-EC35-49B3-A17D-856F31792ABA}"/>
              </a:ext>
            </a:extLst>
          </p:cNvPr>
          <p:cNvSpPr/>
          <p:nvPr/>
        </p:nvSpPr>
        <p:spPr>
          <a:xfrm>
            <a:off x="1344587" y="264477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FBD586-1DA6-42B2-9691-425A0FA6E4FB}"/>
              </a:ext>
            </a:extLst>
          </p:cNvPr>
          <p:cNvSpPr/>
          <p:nvPr/>
        </p:nvSpPr>
        <p:spPr>
          <a:xfrm>
            <a:off x="371543" y="5384111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3B5207-8761-45AC-9F59-82C5A779F2F3}"/>
              </a:ext>
            </a:extLst>
          </p:cNvPr>
          <p:cNvSpPr/>
          <p:nvPr/>
        </p:nvSpPr>
        <p:spPr>
          <a:xfrm>
            <a:off x="5631364" y="13499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3C7562-9480-433F-A3B3-19B1EC78A5EF}"/>
              </a:ext>
            </a:extLst>
          </p:cNvPr>
          <p:cNvSpPr/>
          <p:nvPr/>
        </p:nvSpPr>
        <p:spPr>
          <a:xfrm>
            <a:off x="5723333" y="4080221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3F5B682-B52D-4B4E-AEC8-9591B2E015E4}"/>
              </a:ext>
            </a:extLst>
          </p:cNvPr>
          <p:cNvSpPr/>
          <p:nvPr/>
        </p:nvSpPr>
        <p:spPr>
          <a:xfrm>
            <a:off x="2449263" y="260621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1F2EB2D-8C5A-4825-9E91-8AABA3B1775C}"/>
              </a:ext>
            </a:extLst>
          </p:cNvPr>
          <p:cNvSpPr/>
          <p:nvPr/>
        </p:nvSpPr>
        <p:spPr>
          <a:xfrm>
            <a:off x="6658672" y="2664377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34357D-035B-414F-8234-07B8EECB5F5A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E708E56-C528-4A83-AC06-EA4738BC6FBA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83DA821-2C6D-4E1A-8E07-B77A59C86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330F4BC-A46B-4C50-9B7D-A70905B74D73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5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2FDD0A9E-0CD3-485E-847D-28736E672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2642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B0779-EFE3-4A68-B20D-7F89F1E3AD62}"/>
              </a:ext>
            </a:extLst>
          </p:cNvPr>
          <p:cNvSpPr/>
          <p:nvPr/>
        </p:nvSpPr>
        <p:spPr>
          <a:xfrm>
            <a:off x="4515570" y="530533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6F63F-6F66-4BE2-9565-276244208529}"/>
              </a:ext>
            </a:extLst>
          </p:cNvPr>
          <p:cNvSpPr/>
          <p:nvPr/>
        </p:nvSpPr>
        <p:spPr>
          <a:xfrm>
            <a:off x="4503594" y="136698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0FDB49-EBA8-4EE0-A9D1-B4611FD9D93B}"/>
              </a:ext>
            </a:extLst>
          </p:cNvPr>
          <p:cNvSpPr/>
          <p:nvPr/>
        </p:nvSpPr>
        <p:spPr>
          <a:xfrm>
            <a:off x="7820721" y="270293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5A4062-65C9-4F07-8583-F8BD6837B9B2}"/>
              </a:ext>
            </a:extLst>
          </p:cNvPr>
          <p:cNvSpPr/>
          <p:nvPr/>
        </p:nvSpPr>
        <p:spPr>
          <a:xfrm>
            <a:off x="3458271" y="531133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09B3F6-FE64-425A-A23C-D1CF925E05FE}"/>
              </a:ext>
            </a:extLst>
          </p:cNvPr>
          <p:cNvSpPr/>
          <p:nvPr/>
        </p:nvSpPr>
        <p:spPr>
          <a:xfrm>
            <a:off x="257120" y="26387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BBCE2D-78F6-425F-880D-2A81D3222731}"/>
              </a:ext>
            </a:extLst>
          </p:cNvPr>
          <p:cNvSpPr/>
          <p:nvPr/>
        </p:nvSpPr>
        <p:spPr>
          <a:xfrm>
            <a:off x="3414464" y="135037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279836-FE8F-4E10-8DEE-97B66EA41730}"/>
              </a:ext>
            </a:extLst>
          </p:cNvPr>
          <p:cNvSpPr/>
          <p:nvPr/>
        </p:nvSpPr>
        <p:spPr>
          <a:xfrm>
            <a:off x="4503594" y="2683332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FE61FB1-EC35-49B3-A17D-856F31792ABA}"/>
              </a:ext>
            </a:extLst>
          </p:cNvPr>
          <p:cNvSpPr/>
          <p:nvPr/>
        </p:nvSpPr>
        <p:spPr>
          <a:xfrm>
            <a:off x="1344587" y="264477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FBD586-1DA6-42B2-9691-425A0FA6E4FB}"/>
              </a:ext>
            </a:extLst>
          </p:cNvPr>
          <p:cNvSpPr/>
          <p:nvPr/>
        </p:nvSpPr>
        <p:spPr>
          <a:xfrm>
            <a:off x="371543" y="5384111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3B5207-8761-45AC-9F59-82C5A779F2F3}"/>
              </a:ext>
            </a:extLst>
          </p:cNvPr>
          <p:cNvSpPr/>
          <p:nvPr/>
        </p:nvSpPr>
        <p:spPr>
          <a:xfrm>
            <a:off x="5631364" y="13499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3C7562-9480-433F-A3B3-19B1EC78A5EF}"/>
              </a:ext>
            </a:extLst>
          </p:cNvPr>
          <p:cNvSpPr/>
          <p:nvPr/>
        </p:nvSpPr>
        <p:spPr>
          <a:xfrm>
            <a:off x="5723333" y="4080221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3F5B682-B52D-4B4E-AEC8-9591B2E015E4}"/>
              </a:ext>
            </a:extLst>
          </p:cNvPr>
          <p:cNvSpPr/>
          <p:nvPr/>
        </p:nvSpPr>
        <p:spPr>
          <a:xfrm>
            <a:off x="2449263" y="260621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1F2EB2D-8C5A-4825-9E91-8AABA3B1775C}"/>
              </a:ext>
            </a:extLst>
          </p:cNvPr>
          <p:cNvSpPr/>
          <p:nvPr/>
        </p:nvSpPr>
        <p:spPr>
          <a:xfrm>
            <a:off x="6658672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0635DE-0408-45DA-8459-E1C6E7AED14E}"/>
              </a:ext>
            </a:extLst>
          </p:cNvPr>
          <p:cNvSpPr/>
          <p:nvPr/>
        </p:nvSpPr>
        <p:spPr>
          <a:xfrm>
            <a:off x="1305846" y="1349929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4574F8-A5FA-4182-8F43-1D7E285E6970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923E592-8EB1-4280-8C21-E0CDC30280BE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ECBE266-F613-46A6-ABBF-CDAE40BB4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892BF76-00C0-45A3-8B41-B6E66755C940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6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C117B7B0-870C-4AA4-B3B2-65AB68083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8665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B0779-EFE3-4A68-B20D-7F89F1E3AD62}"/>
              </a:ext>
            </a:extLst>
          </p:cNvPr>
          <p:cNvSpPr/>
          <p:nvPr/>
        </p:nvSpPr>
        <p:spPr>
          <a:xfrm>
            <a:off x="4515570" y="530533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6F63F-6F66-4BE2-9565-276244208529}"/>
              </a:ext>
            </a:extLst>
          </p:cNvPr>
          <p:cNvSpPr/>
          <p:nvPr/>
        </p:nvSpPr>
        <p:spPr>
          <a:xfrm>
            <a:off x="4503594" y="136698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0FDB49-EBA8-4EE0-A9D1-B4611FD9D93B}"/>
              </a:ext>
            </a:extLst>
          </p:cNvPr>
          <p:cNvSpPr/>
          <p:nvPr/>
        </p:nvSpPr>
        <p:spPr>
          <a:xfrm>
            <a:off x="7820721" y="270293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5A4062-65C9-4F07-8583-F8BD6837B9B2}"/>
              </a:ext>
            </a:extLst>
          </p:cNvPr>
          <p:cNvSpPr/>
          <p:nvPr/>
        </p:nvSpPr>
        <p:spPr>
          <a:xfrm>
            <a:off x="3458271" y="531133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09B3F6-FE64-425A-A23C-D1CF925E05FE}"/>
              </a:ext>
            </a:extLst>
          </p:cNvPr>
          <p:cNvSpPr/>
          <p:nvPr/>
        </p:nvSpPr>
        <p:spPr>
          <a:xfrm>
            <a:off x="257120" y="26387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BBCE2D-78F6-425F-880D-2A81D3222731}"/>
              </a:ext>
            </a:extLst>
          </p:cNvPr>
          <p:cNvSpPr/>
          <p:nvPr/>
        </p:nvSpPr>
        <p:spPr>
          <a:xfrm>
            <a:off x="3414464" y="135037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279836-FE8F-4E10-8DEE-97B66EA41730}"/>
              </a:ext>
            </a:extLst>
          </p:cNvPr>
          <p:cNvSpPr/>
          <p:nvPr/>
        </p:nvSpPr>
        <p:spPr>
          <a:xfrm>
            <a:off x="4503594" y="2683332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FE61FB1-EC35-49B3-A17D-856F31792ABA}"/>
              </a:ext>
            </a:extLst>
          </p:cNvPr>
          <p:cNvSpPr/>
          <p:nvPr/>
        </p:nvSpPr>
        <p:spPr>
          <a:xfrm>
            <a:off x="1344587" y="264477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FBD586-1DA6-42B2-9691-425A0FA6E4FB}"/>
              </a:ext>
            </a:extLst>
          </p:cNvPr>
          <p:cNvSpPr/>
          <p:nvPr/>
        </p:nvSpPr>
        <p:spPr>
          <a:xfrm>
            <a:off x="371543" y="5384111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3B5207-8761-45AC-9F59-82C5A779F2F3}"/>
              </a:ext>
            </a:extLst>
          </p:cNvPr>
          <p:cNvSpPr/>
          <p:nvPr/>
        </p:nvSpPr>
        <p:spPr>
          <a:xfrm>
            <a:off x="5631364" y="13499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3C7562-9480-433F-A3B3-19B1EC78A5EF}"/>
              </a:ext>
            </a:extLst>
          </p:cNvPr>
          <p:cNvSpPr/>
          <p:nvPr/>
        </p:nvSpPr>
        <p:spPr>
          <a:xfrm>
            <a:off x="5723333" y="4080221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3F5B682-B52D-4B4E-AEC8-9591B2E015E4}"/>
              </a:ext>
            </a:extLst>
          </p:cNvPr>
          <p:cNvSpPr/>
          <p:nvPr/>
        </p:nvSpPr>
        <p:spPr>
          <a:xfrm>
            <a:off x="2449263" y="260621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1F2EB2D-8C5A-4825-9E91-8AABA3B1775C}"/>
              </a:ext>
            </a:extLst>
          </p:cNvPr>
          <p:cNvSpPr/>
          <p:nvPr/>
        </p:nvSpPr>
        <p:spPr>
          <a:xfrm>
            <a:off x="6658672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0635DE-0408-45DA-8459-E1C6E7AED14E}"/>
              </a:ext>
            </a:extLst>
          </p:cNvPr>
          <p:cNvSpPr/>
          <p:nvPr/>
        </p:nvSpPr>
        <p:spPr>
          <a:xfrm>
            <a:off x="1305846" y="13499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21269E8-D865-4690-A2B1-A49CD16BB877}"/>
              </a:ext>
            </a:extLst>
          </p:cNvPr>
          <p:cNvSpPr/>
          <p:nvPr/>
        </p:nvSpPr>
        <p:spPr>
          <a:xfrm>
            <a:off x="3496036" y="4015833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6A901E1-BD69-4907-923F-7ACAC33596B0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8F163A9-F76E-490F-A6C2-417AE9C3E666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1833D03-E76A-4AA7-861F-3E8E017FD1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EC37496-E708-429D-BCE2-D03F56C31FD4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7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9E35EEDC-4020-44D4-9C42-8A7D20F4B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732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8530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33F128-FB78-4AC0-93D2-7753376B988F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D7A204A-4178-49F1-A0D6-9940EB8BA54B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C715777-4732-4EE4-B7C6-993A006F5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E2C7EC-EE82-4D8A-9CB5-868BFD4FB2B3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2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9E212D9F-BDAE-411D-BBA8-CDECF24F0D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9824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B0779-EFE3-4A68-B20D-7F89F1E3AD62}"/>
              </a:ext>
            </a:extLst>
          </p:cNvPr>
          <p:cNvSpPr/>
          <p:nvPr/>
        </p:nvSpPr>
        <p:spPr>
          <a:xfrm>
            <a:off x="4515570" y="530533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6F63F-6F66-4BE2-9565-276244208529}"/>
              </a:ext>
            </a:extLst>
          </p:cNvPr>
          <p:cNvSpPr/>
          <p:nvPr/>
        </p:nvSpPr>
        <p:spPr>
          <a:xfrm>
            <a:off x="4503594" y="136698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0FDB49-EBA8-4EE0-A9D1-B4611FD9D93B}"/>
              </a:ext>
            </a:extLst>
          </p:cNvPr>
          <p:cNvSpPr/>
          <p:nvPr/>
        </p:nvSpPr>
        <p:spPr>
          <a:xfrm>
            <a:off x="7820721" y="270293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5A4062-65C9-4F07-8583-F8BD6837B9B2}"/>
              </a:ext>
            </a:extLst>
          </p:cNvPr>
          <p:cNvSpPr/>
          <p:nvPr/>
        </p:nvSpPr>
        <p:spPr>
          <a:xfrm>
            <a:off x="3458271" y="531133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09B3F6-FE64-425A-A23C-D1CF925E05FE}"/>
              </a:ext>
            </a:extLst>
          </p:cNvPr>
          <p:cNvSpPr/>
          <p:nvPr/>
        </p:nvSpPr>
        <p:spPr>
          <a:xfrm>
            <a:off x="257120" y="26387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BBCE2D-78F6-425F-880D-2A81D3222731}"/>
              </a:ext>
            </a:extLst>
          </p:cNvPr>
          <p:cNvSpPr/>
          <p:nvPr/>
        </p:nvSpPr>
        <p:spPr>
          <a:xfrm>
            <a:off x="3414464" y="135037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279836-FE8F-4E10-8DEE-97B66EA41730}"/>
              </a:ext>
            </a:extLst>
          </p:cNvPr>
          <p:cNvSpPr/>
          <p:nvPr/>
        </p:nvSpPr>
        <p:spPr>
          <a:xfrm>
            <a:off x="4503594" y="2683332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FE61FB1-EC35-49B3-A17D-856F31792ABA}"/>
              </a:ext>
            </a:extLst>
          </p:cNvPr>
          <p:cNvSpPr/>
          <p:nvPr/>
        </p:nvSpPr>
        <p:spPr>
          <a:xfrm>
            <a:off x="1344587" y="264477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FBD586-1DA6-42B2-9691-425A0FA6E4FB}"/>
              </a:ext>
            </a:extLst>
          </p:cNvPr>
          <p:cNvSpPr/>
          <p:nvPr/>
        </p:nvSpPr>
        <p:spPr>
          <a:xfrm>
            <a:off x="371543" y="5384111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3B5207-8761-45AC-9F59-82C5A779F2F3}"/>
              </a:ext>
            </a:extLst>
          </p:cNvPr>
          <p:cNvSpPr/>
          <p:nvPr/>
        </p:nvSpPr>
        <p:spPr>
          <a:xfrm>
            <a:off x="5631364" y="13499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3C7562-9480-433F-A3B3-19B1EC78A5EF}"/>
              </a:ext>
            </a:extLst>
          </p:cNvPr>
          <p:cNvSpPr/>
          <p:nvPr/>
        </p:nvSpPr>
        <p:spPr>
          <a:xfrm>
            <a:off x="5723333" y="4080221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3F5B682-B52D-4B4E-AEC8-9591B2E015E4}"/>
              </a:ext>
            </a:extLst>
          </p:cNvPr>
          <p:cNvSpPr/>
          <p:nvPr/>
        </p:nvSpPr>
        <p:spPr>
          <a:xfrm>
            <a:off x="2449263" y="260621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1F2EB2D-8C5A-4825-9E91-8AABA3B1775C}"/>
              </a:ext>
            </a:extLst>
          </p:cNvPr>
          <p:cNvSpPr/>
          <p:nvPr/>
        </p:nvSpPr>
        <p:spPr>
          <a:xfrm>
            <a:off x="6658672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0635DE-0408-45DA-8459-E1C6E7AED14E}"/>
              </a:ext>
            </a:extLst>
          </p:cNvPr>
          <p:cNvSpPr/>
          <p:nvPr/>
        </p:nvSpPr>
        <p:spPr>
          <a:xfrm>
            <a:off x="1305846" y="13499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21269E8-D865-4690-A2B1-A49CD16BB877}"/>
              </a:ext>
            </a:extLst>
          </p:cNvPr>
          <p:cNvSpPr/>
          <p:nvPr/>
        </p:nvSpPr>
        <p:spPr>
          <a:xfrm>
            <a:off x="3496036" y="4015833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F126D8-F8CC-494A-8873-EBAA004982CC}"/>
              </a:ext>
            </a:extLst>
          </p:cNvPr>
          <p:cNvSpPr/>
          <p:nvPr/>
        </p:nvSpPr>
        <p:spPr>
          <a:xfrm>
            <a:off x="1420967" y="4034447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3C8CCD6-5382-4F44-8223-1C3D326DE088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5B4EADC-7227-47A2-BDB5-7AC578E6D573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DAD81C9-094F-493B-B9FA-8B657DB37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75D82BB-65D9-4CFF-9247-6C1194410D63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8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90805AD9-1670-4D76-9AE1-2A5099FE0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5496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B0779-EFE3-4A68-B20D-7F89F1E3AD62}"/>
              </a:ext>
            </a:extLst>
          </p:cNvPr>
          <p:cNvSpPr/>
          <p:nvPr/>
        </p:nvSpPr>
        <p:spPr>
          <a:xfrm>
            <a:off x="4515570" y="530533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6F63F-6F66-4BE2-9565-276244208529}"/>
              </a:ext>
            </a:extLst>
          </p:cNvPr>
          <p:cNvSpPr/>
          <p:nvPr/>
        </p:nvSpPr>
        <p:spPr>
          <a:xfrm>
            <a:off x="4503594" y="136698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0FDB49-EBA8-4EE0-A9D1-B4611FD9D93B}"/>
              </a:ext>
            </a:extLst>
          </p:cNvPr>
          <p:cNvSpPr/>
          <p:nvPr/>
        </p:nvSpPr>
        <p:spPr>
          <a:xfrm>
            <a:off x="7820721" y="270293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5A4062-65C9-4F07-8583-F8BD6837B9B2}"/>
              </a:ext>
            </a:extLst>
          </p:cNvPr>
          <p:cNvSpPr/>
          <p:nvPr/>
        </p:nvSpPr>
        <p:spPr>
          <a:xfrm>
            <a:off x="3458271" y="531133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09B3F6-FE64-425A-A23C-D1CF925E05FE}"/>
              </a:ext>
            </a:extLst>
          </p:cNvPr>
          <p:cNvSpPr/>
          <p:nvPr/>
        </p:nvSpPr>
        <p:spPr>
          <a:xfrm>
            <a:off x="257120" y="26387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BBCE2D-78F6-425F-880D-2A81D3222731}"/>
              </a:ext>
            </a:extLst>
          </p:cNvPr>
          <p:cNvSpPr/>
          <p:nvPr/>
        </p:nvSpPr>
        <p:spPr>
          <a:xfrm>
            <a:off x="3414464" y="135037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279836-FE8F-4E10-8DEE-97B66EA41730}"/>
              </a:ext>
            </a:extLst>
          </p:cNvPr>
          <p:cNvSpPr/>
          <p:nvPr/>
        </p:nvSpPr>
        <p:spPr>
          <a:xfrm>
            <a:off x="4503594" y="2683332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FE61FB1-EC35-49B3-A17D-856F31792ABA}"/>
              </a:ext>
            </a:extLst>
          </p:cNvPr>
          <p:cNvSpPr/>
          <p:nvPr/>
        </p:nvSpPr>
        <p:spPr>
          <a:xfrm>
            <a:off x="1344587" y="264477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FBD586-1DA6-42B2-9691-425A0FA6E4FB}"/>
              </a:ext>
            </a:extLst>
          </p:cNvPr>
          <p:cNvSpPr/>
          <p:nvPr/>
        </p:nvSpPr>
        <p:spPr>
          <a:xfrm>
            <a:off x="371543" y="5384111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3B5207-8761-45AC-9F59-82C5A779F2F3}"/>
              </a:ext>
            </a:extLst>
          </p:cNvPr>
          <p:cNvSpPr/>
          <p:nvPr/>
        </p:nvSpPr>
        <p:spPr>
          <a:xfrm>
            <a:off x="5631364" y="13499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3C7562-9480-433F-A3B3-19B1EC78A5EF}"/>
              </a:ext>
            </a:extLst>
          </p:cNvPr>
          <p:cNvSpPr/>
          <p:nvPr/>
        </p:nvSpPr>
        <p:spPr>
          <a:xfrm>
            <a:off x="5723333" y="4080221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3F5B682-B52D-4B4E-AEC8-9591B2E015E4}"/>
              </a:ext>
            </a:extLst>
          </p:cNvPr>
          <p:cNvSpPr/>
          <p:nvPr/>
        </p:nvSpPr>
        <p:spPr>
          <a:xfrm>
            <a:off x="2449263" y="260621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1F2EB2D-8C5A-4825-9E91-8AABA3B1775C}"/>
              </a:ext>
            </a:extLst>
          </p:cNvPr>
          <p:cNvSpPr/>
          <p:nvPr/>
        </p:nvSpPr>
        <p:spPr>
          <a:xfrm>
            <a:off x="6658672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0635DE-0408-45DA-8459-E1C6E7AED14E}"/>
              </a:ext>
            </a:extLst>
          </p:cNvPr>
          <p:cNvSpPr/>
          <p:nvPr/>
        </p:nvSpPr>
        <p:spPr>
          <a:xfrm>
            <a:off x="1305846" y="13499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21269E8-D865-4690-A2B1-A49CD16BB877}"/>
              </a:ext>
            </a:extLst>
          </p:cNvPr>
          <p:cNvSpPr/>
          <p:nvPr/>
        </p:nvSpPr>
        <p:spPr>
          <a:xfrm>
            <a:off x="3496036" y="4015833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F126D8-F8CC-494A-8873-EBAA004982CC}"/>
              </a:ext>
            </a:extLst>
          </p:cNvPr>
          <p:cNvSpPr/>
          <p:nvPr/>
        </p:nvSpPr>
        <p:spPr>
          <a:xfrm>
            <a:off x="1420967" y="403444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0B5E993-7633-4A34-9822-F2387C4B9BBA}"/>
              </a:ext>
            </a:extLst>
          </p:cNvPr>
          <p:cNvSpPr/>
          <p:nvPr/>
        </p:nvSpPr>
        <p:spPr>
          <a:xfrm>
            <a:off x="1419202" y="5369772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38F6D47-5E7D-4D66-AC4B-F5CE42498005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B500F90-FFD3-4343-9E3F-0DA150E93A94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961FAE4-A05A-4EED-8DCE-0F13F9130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1A2649A-C4EF-4A79-89A0-F2AD8F5EF0AE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9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FF97DE2C-0CA2-477B-8C62-BA0442C26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56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82DCB-3D6A-451F-BCF2-75B7C6FB9E8B}"/>
              </a:ext>
            </a:extLst>
          </p:cNvPr>
          <p:cNvSpPr/>
          <p:nvPr/>
        </p:nvSpPr>
        <p:spPr>
          <a:xfrm>
            <a:off x="5686425" y="2664377"/>
            <a:ext cx="1115817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6BB3FE-CE02-4284-B797-75FBE5BE15A3}"/>
              </a:ext>
            </a:extLst>
          </p:cNvPr>
          <p:cNvSpPr/>
          <p:nvPr/>
        </p:nvSpPr>
        <p:spPr>
          <a:xfrm>
            <a:off x="7857786" y="146386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32417-2ACC-455A-9F10-8E0803944CB8}"/>
              </a:ext>
            </a:extLst>
          </p:cNvPr>
          <p:cNvSpPr/>
          <p:nvPr/>
        </p:nvSpPr>
        <p:spPr>
          <a:xfrm>
            <a:off x="2374847" y="132965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FEF47-4DA5-46B3-AA5A-5C52188ED684}"/>
              </a:ext>
            </a:extLst>
          </p:cNvPr>
          <p:cNvSpPr/>
          <p:nvPr/>
        </p:nvSpPr>
        <p:spPr>
          <a:xfrm>
            <a:off x="5640889" y="527160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1F72C-DB8C-4648-BF51-EB07B29AEA8D}"/>
              </a:ext>
            </a:extLst>
          </p:cNvPr>
          <p:cNvSpPr/>
          <p:nvPr/>
        </p:nvSpPr>
        <p:spPr>
          <a:xfrm>
            <a:off x="2488879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3B0779-EFE3-4A68-B20D-7F89F1E3AD62}"/>
              </a:ext>
            </a:extLst>
          </p:cNvPr>
          <p:cNvSpPr/>
          <p:nvPr/>
        </p:nvSpPr>
        <p:spPr>
          <a:xfrm>
            <a:off x="4515570" y="530533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6F63F-6F66-4BE2-9565-276244208529}"/>
              </a:ext>
            </a:extLst>
          </p:cNvPr>
          <p:cNvSpPr/>
          <p:nvPr/>
        </p:nvSpPr>
        <p:spPr>
          <a:xfrm>
            <a:off x="4503594" y="136698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0FDB49-EBA8-4EE0-A9D1-B4611FD9D93B}"/>
              </a:ext>
            </a:extLst>
          </p:cNvPr>
          <p:cNvSpPr/>
          <p:nvPr/>
        </p:nvSpPr>
        <p:spPr>
          <a:xfrm>
            <a:off x="7820721" y="2702935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5A4062-65C9-4F07-8583-F8BD6837B9B2}"/>
              </a:ext>
            </a:extLst>
          </p:cNvPr>
          <p:cNvSpPr/>
          <p:nvPr/>
        </p:nvSpPr>
        <p:spPr>
          <a:xfrm>
            <a:off x="3458271" y="531133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09B3F6-FE64-425A-A23C-D1CF925E05FE}"/>
              </a:ext>
            </a:extLst>
          </p:cNvPr>
          <p:cNvSpPr/>
          <p:nvPr/>
        </p:nvSpPr>
        <p:spPr>
          <a:xfrm>
            <a:off x="257120" y="26387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BBCE2D-78F6-425F-880D-2A81D3222731}"/>
              </a:ext>
            </a:extLst>
          </p:cNvPr>
          <p:cNvSpPr/>
          <p:nvPr/>
        </p:nvSpPr>
        <p:spPr>
          <a:xfrm>
            <a:off x="3414464" y="135037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279836-FE8F-4E10-8DEE-97B66EA41730}"/>
              </a:ext>
            </a:extLst>
          </p:cNvPr>
          <p:cNvSpPr/>
          <p:nvPr/>
        </p:nvSpPr>
        <p:spPr>
          <a:xfrm>
            <a:off x="4503594" y="2683332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FE61FB1-EC35-49B3-A17D-856F31792ABA}"/>
              </a:ext>
            </a:extLst>
          </p:cNvPr>
          <p:cNvSpPr/>
          <p:nvPr/>
        </p:nvSpPr>
        <p:spPr>
          <a:xfrm>
            <a:off x="1344587" y="2644774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FBD586-1DA6-42B2-9691-425A0FA6E4FB}"/>
              </a:ext>
            </a:extLst>
          </p:cNvPr>
          <p:cNvSpPr/>
          <p:nvPr/>
        </p:nvSpPr>
        <p:spPr>
          <a:xfrm>
            <a:off x="371543" y="5384111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3B5207-8761-45AC-9F59-82C5A779F2F3}"/>
              </a:ext>
            </a:extLst>
          </p:cNvPr>
          <p:cNvSpPr/>
          <p:nvPr/>
        </p:nvSpPr>
        <p:spPr>
          <a:xfrm>
            <a:off x="5631364" y="13499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3C7562-9480-433F-A3B3-19B1EC78A5EF}"/>
              </a:ext>
            </a:extLst>
          </p:cNvPr>
          <p:cNvSpPr/>
          <p:nvPr/>
        </p:nvSpPr>
        <p:spPr>
          <a:xfrm>
            <a:off x="5723333" y="4080221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3F5B682-B52D-4B4E-AEC8-9591B2E015E4}"/>
              </a:ext>
            </a:extLst>
          </p:cNvPr>
          <p:cNvSpPr/>
          <p:nvPr/>
        </p:nvSpPr>
        <p:spPr>
          <a:xfrm>
            <a:off x="2449263" y="2606216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1F2EB2D-8C5A-4825-9E91-8AABA3B1775C}"/>
              </a:ext>
            </a:extLst>
          </p:cNvPr>
          <p:cNvSpPr/>
          <p:nvPr/>
        </p:nvSpPr>
        <p:spPr>
          <a:xfrm>
            <a:off x="6658672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0635DE-0408-45DA-8459-E1C6E7AED14E}"/>
              </a:ext>
            </a:extLst>
          </p:cNvPr>
          <p:cNvSpPr/>
          <p:nvPr/>
        </p:nvSpPr>
        <p:spPr>
          <a:xfrm>
            <a:off x="1305846" y="134992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21269E8-D865-4690-A2B1-A49CD16BB877}"/>
              </a:ext>
            </a:extLst>
          </p:cNvPr>
          <p:cNvSpPr/>
          <p:nvPr/>
        </p:nvSpPr>
        <p:spPr>
          <a:xfrm>
            <a:off x="3496036" y="4015833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F126D8-F8CC-494A-8873-EBAA004982CC}"/>
              </a:ext>
            </a:extLst>
          </p:cNvPr>
          <p:cNvSpPr/>
          <p:nvPr/>
        </p:nvSpPr>
        <p:spPr>
          <a:xfrm>
            <a:off x="1420967" y="403444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0B5E993-7633-4A34-9822-F2387C4B9BBA}"/>
              </a:ext>
            </a:extLst>
          </p:cNvPr>
          <p:cNvSpPr/>
          <p:nvPr/>
        </p:nvSpPr>
        <p:spPr>
          <a:xfrm>
            <a:off x="1419202" y="5369772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E83A40E-6B9B-4535-B26A-FCDE8D807D20}"/>
              </a:ext>
            </a:extLst>
          </p:cNvPr>
          <p:cNvSpPr/>
          <p:nvPr/>
        </p:nvSpPr>
        <p:spPr>
          <a:xfrm>
            <a:off x="6811070" y="5237902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AFD23C6-9D1F-481B-BD36-F12C801DE1D1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7FF13AA-6C80-44A0-A29B-159C07458C6D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16045DD-8F6D-46C0-B952-BC2C6FB27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AD105E0-398F-415B-B81D-1BBF5589995A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40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CFC92142-8065-488F-A283-2A994B225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396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5038E793-CF1C-490E-8B2E-022DF3F06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r="11465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3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D23035-5DEA-4407-B6B7-DBA1A8EDD4A0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D8EA96A-1E5F-48A3-A44C-259DF72FE109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C6C0DE6-E00F-4E57-8D2B-B5ADAA53B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8632D47-E655-4D11-B81A-60AF39C066D3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4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BAA3947B-5F7F-49BF-9BBF-ECB0D2396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57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6A14F9-AC33-4720-9076-D34BB1880862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868F542-B1D4-4C19-BEE2-0298DE8865F5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91B73A5-B3DC-4FE4-8EDB-6001E5D69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5406270-0604-461D-9043-5AB070F78B12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3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7CE5895D-8CBE-46EC-9E01-321614427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322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418F33-E273-4D51-B24C-1088883CAA58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3676C3D-7352-4458-9EE7-1877ABC72BFB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B7A23F0-E14F-4A69-873A-AD00A6B91C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B78DD26-138E-48DE-A971-5D54EFA55A26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4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DC23BB34-0025-4C7B-A308-62A9FC5EE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192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33FF4B-D267-413C-B9F8-EBEB8F89785C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8305E9C-6AE7-4595-AA81-863E7D223EF2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0FA92BA-0E7A-4A18-928B-D484BA7E28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B2A2B45-75DE-4667-80CE-4126F5B8A89D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5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2E4C7811-9DFF-4C35-8000-2004C46B0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04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3664AA-7E65-4F1C-85BE-017CB6F0E3A1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B24903-743E-45E2-BF35-3EF92CC2F64F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3931901-85C2-4798-80A3-A8FEFCCF0F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EBE938-01AA-4041-B528-12484AC51030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6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E8D934DF-7B04-48BF-BCE3-F54540F8A9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953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E19BC4-301D-4CDB-A29C-FF0F0C6A4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1"/>
          <a:stretch/>
        </p:blipFill>
        <p:spPr bwMode="auto">
          <a:xfrm>
            <a:off x="466254" y="1436687"/>
            <a:ext cx="519541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576AC6-F152-443A-9D6E-A80B3D37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5" r="39206" b="-1199"/>
          <a:stretch/>
        </p:blipFill>
        <p:spPr bwMode="auto">
          <a:xfrm>
            <a:off x="5661669" y="1493837"/>
            <a:ext cx="3424147" cy="25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7E52D9-7035-48E1-A0AD-CFE6ECA0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9" t="69540" r="-733" b="-1274"/>
          <a:stretch/>
        </p:blipFill>
        <p:spPr bwMode="auto">
          <a:xfrm>
            <a:off x="5829300" y="4096743"/>
            <a:ext cx="2209800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AC4E5D-2E2C-470D-8306-C6380D44A141}"/>
              </a:ext>
            </a:extLst>
          </p:cNvPr>
          <p:cNvSpPr/>
          <p:nvPr/>
        </p:nvSpPr>
        <p:spPr>
          <a:xfrm>
            <a:off x="374823" y="1436687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D74A8-DBD6-4CFA-84A0-988C33C65D5C}"/>
              </a:ext>
            </a:extLst>
          </p:cNvPr>
          <p:cNvSpPr/>
          <p:nvPr/>
        </p:nvSpPr>
        <p:spPr>
          <a:xfrm>
            <a:off x="4584873" y="4096743"/>
            <a:ext cx="1187277" cy="123318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98A55-E814-4F8B-8B2A-44C9D0C57D43}"/>
              </a:ext>
            </a:extLst>
          </p:cNvPr>
          <p:cNvSpPr/>
          <p:nvPr/>
        </p:nvSpPr>
        <p:spPr>
          <a:xfrm>
            <a:off x="2476501" y="5339068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597556-5715-4EA4-9FF3-4D820C005287}"/>
              </a:ext>
            </a:extLst>
          </p:cNvPr>
          <p:cNvSpPr/>
          <p:nvPr/>
        </p:nvSpPr>
        <p:spPr>
          <a:xfrm>
            <a:off x="6726042" y="141763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10F2-F74B-4F3B-8EC3-409D0725C0CD}"/>
              </a:ext>
            </a:extLst>
          </p:cNvPr>
          <p:cNvSpPr/>
          <p:nvPr/>
        </p:nvSpPr>
        <p:spPr>
          <a:xfrm>
            <a:off x="6854181" y="4033549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CB1F5-1CD1-46DA-A77D-51DF5EEB7D94}"/>
              </a:ext>
            </a:extLst>
          </p:cNvPr>
          <p:cNvSpPr/>
          <p:nvPr/>
        </p:nvSpPr>
        <p:spPr>
          <a:xfrm>
            <a:off x="3439221" y="2664377"/>
            <a:ext cx="1295400" cy="133061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8EAFB-DB1F-46DB-B307-295001D6697F}"/>
              </a:ext>
            </a:extLst>
          </p:cNvPr>
          <p:cNvSpPr/>
          <p:nvPr/>
        </p:nvSpPr>
        <p:spPr>
          <a:xfrm>
            <a:off x="335287" y="4066775"/>
            <a:ext cx="1295400" cy="13306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08FC7C-AB6B-45FA-B0F3-D6AFD564F4F5}"/>
              </a:ext>
            </a:extLst>
          </p:cNvPr>
          <p:cNvGrpSpPr/>
          <p:nvPr/>
        </p:nvGrpSpPr>
        <p:grpSpPr>
          <a:xfrm>
            <a:off x="0" y="-8878"/>
            <a:ext cx="9144000" cy="1252071"/>
            <a:chOff x="0" y="-8878"/>
            <a:chExt cx="9144000" cy="12520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C898654-24AD-4E0D-BEF8-575441495A54}"/>
                </a:ext>
              </a:extLst>
            </p:cNvPr>
            <p:cNvGrpSpPr/>
            <p:nvPr/>
          </p:nvGrpSpPr>
          <p:grpSpPr>
            <a:xfrm>
              <a:off x="0" y="-8878"/>
              <a:ext cx="9144000" cy="1252071"/>
              <a:chOff x="0" y="-8878"/>
              <a:chExt cx="9144000" cy="125207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FBE92E5-1A2F-48F0-9A94-3E6BD2ACE5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8878"/>
                <a:ext cx="9144000" cy="1252071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1746424-0E38-4A1A-B05D-C9B83FC5E6AB}"/>
                  </a:ext>
                </a:extLst>
              </p:cNvPr>
              <p:cNvSpPr/>
              <p:nvPr/>
            </p:nvSpPr>
            <p:spPr>
              <a:xfrm>
                <a:off x="0" y="0"/>
                <a:ext cx="3601673" cy="1238400"/>
              </a:xfrm>
              <a:prstGeom prst="rect">
                <a:avLst/>
              </a:prstGeom>
              <a:solidFill>
                <a:srgbClr val="B22A2E"/>
              </a:solidFill>
              <a:ln>
                <a:solidFill>
                  <a:srgbClr val="B22A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7" name="Content Placeholder 10" descr="Logo&#10;&#10;Description automatically generated">
              <a:extLst>
                <a:ext uri="{FF2B5EF4-FFF2-40B4-BE49-F238E27FC236}">
                  <a16:creationId xmlns:a16="http://schemas.microsoft.com/office/drawing/2014/main" id="{E56CE311-EFD3-4C2E-B9D3-AF77B6DDA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r="7163"/>
            <a:stretch/>
          </p:blipFill>
          <p:spPr>
            <a:xfrm>
              <a:off x="97656" y="76168"/>
              <a:ext cx="3391269" cy="1081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232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56bd3d-142a-4ec1-be80-c131dd2f7887">
      <UserInfo>
        <DisplayName/>
        <AccountId xsi:nil="true"/>
        <AccountType/>
      </UserInfo>
    </SharedWithUsers>
    <MediaLengthInSeconds xmlns="1882bf16-55f3-411b-b6d1-84df8e4c00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9108C95A90340A92A99B1FB545C31" ma:contentTypeVersion="13" ma:contentTypeDescription="Create a new document." ma:contentTypeScope="" ma:versionID="1cf95eebf222031e95679f9ee69f76da">
  <xsd:schema xmlns:xsd="http://www.w3.org/2001/XMLSchema" xmlns:xs="http://www.w3.org/2001/XMLSchema" xmlns:p="http://schemas.microsoft.com/office/2006/metadata/properties" xmlns:ns2="1882bf16-55f3-411b-b6d1-84df8e4c00b7" xmlns:ns3="d656bd3d-142a-4ec1-be80-c131dd2f7887" targetNamespace="http://schemas.microsoft.com/office/2006/metadata/properties" ma:root="true" ma:fieldsID="21d3407ac08507d6ab6798252551dcac" ns2:_="" ns3:_="">
    <xsd:import namespace="1882bf16-55f3-411b-b6d1-84df8e4c00b7"/>
    <xsd:import namespace="d656bd3d-142a-4ec1-be80-c131dd2f7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2bf16-55f3-411b-b6d1-84df8e4c00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bd3d-142a-4ec1-be80-c131dd2f7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0EE2E1-BC0E-4125-93AF-DB6E228D0B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5AE0A26-0BDD-41A1-B713-29006D7D47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7FF059-4043-4807-97A3-201E3BE4DFE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4284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Norman</dc:creator>
  <cp:lastModifiedBy>Joe Harrison</cp:lastModifiedBy>
  <cp:revision>71</cp:revision>
  <cp:lastPrinted>2020-07-14T15:34:19Z</cp:lastPrinted>
  <dcterms:created xsi:type="dcterms:W3CDTF">2020-05-21T08:45:58Z</dcterms:created>
  <dcterms:modified xsi:type="dcterms:W3CDTF">2021-11-03T12:52:40Z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0x0101007269108C95A90340A92A99B1FB545C31</vt:lpwstr>
  </property>
  <property fmtid="{D5CDD505-2E9C-101B-9397-08002B2CF9AE}" pid="3" name="Order">
    <vt:r8>660500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