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2" r:id="rId2"/>
    <p:sldId id="301" r:id="rId3"/>
    <p:sldId id="302" r:id="rId4"/>
    <p:sldId id="304" r:id="rId5"/>
    <p:sldId id="352" r:id="rId6"/>
    <p:sldId id="337" r:id="rId7"/>
    <p:sldId id="338" r:id="rId8"/>
    <p:sldId id="339" r:id="rId9"/>
    <p:sldId id="340" r:id="rId10"/>
    <p:sldId id="343" r:id="rId11"/>
    <p:sldId id="344" r:id="rId12"/>
    <p:sldId id="355" r:id="rId13"/>
    <p:sldId id="345" r:id="rId14"/>
    <p:sldId id="353" r:id="rId15"/>
    <p:sldId id="354" r:id="rId16"/>
    <p:sldId id="350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CDBFF-651A-459F-B6E0-B05FFE1F96BB}" v="53" dt="2021-10-20T12:14:06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9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A4CAA-026F-45EA-926E-C7746F40C877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6CC6-529F-4786-BE8B-F48D958C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9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6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2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6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0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4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8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61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7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8A4E-4F21-4457-91CD-E325CF302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9E1B0-A81E-49F7-85F6-8B851500A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9DF5C-A5EC-41CA-B063-6F44DCB2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DD07-2EF4-4071-87EA-537E2516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F738-EC43-4288-81D8-82113BE0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1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3C1B-ADA8-42A5-87A6-578BE287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ED9F1-37B4-44CA-BFD8-2BFBAE125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CDC5F-6194-4038-9C0E-7E09EF4F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4F95-3733-4708-BE19-0DFA9FAA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65EA-4BB6-42EC-9A1B-F1B0DC7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7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F6842-6179-4F75-AF0F-AFC16EF34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D48DD-1C87-493D-BC8D-F44992A7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AF8B5-E5B1-4C6C-A212-C3AAD054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8EC3-E382-4AD7-BD75-3CD57FCE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0C55-508D-461D-B3EB-EB3161DC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7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81D0-2CD6-47CF-8C0D-B420E58B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2D56-A73F-4699-983C-65F2FF503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71B21-9FAA-4AB6-B091-145CB4BF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EEB9C-F5BF-4EFC-BF0B-F5D2095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92E09-3C48-47E0-A6F2-CD79047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0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D41D-FD46-4D25-84B1-32964E0D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D1BBF-E6D2-4066-A33A-03DC730D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8653-CBCC-46BE-8D25-DDD970C0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AD6F-B504-4D07-90AC-BD343FB6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5947-F9BB-4FB1-9D5C-A7379792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2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A709-23A0-4F94-B42E-F72E0990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64CC8-AC1D-4C9D-BBA4-D28A4528F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FC20-5D28-4D34-B21F-50A8A5C7C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5EAEA-C31C-40DE-B49B-DB104ACC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DBD46-DC4A-418A-ACA9-9BB65CA5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49D87-ED2D-4F39-9E8A-B7DF4DA1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3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AA5F-767A-4C59-B8B2-BB85E005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B9DA6-6E51-4F32-9564-3E2E6182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38EED-0DB8-4F8D-99F5-F30E548D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F0529-4AFA-4A44-9DEC-64BB5CCAE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5EF19-1A42-4AC7-A91A-ED4BBD5F9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F6A8C-AB05-4455-A764-52FB2085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B7D38-4839-4CAD-A7BA-330A5A82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FB900-000E-4955-8BCE-3FBD6CD5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4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240F-C57E-4318-9670-D66D75B6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EE5CE-6010-40E5-9C9B-3A0863CE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0F859-4915-4948-8F2D-0566DA4B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9EB49-D7A5-4A4B-9F5C-5D3A8B24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2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01350-E02A-49D4-A834-09C58910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F9F5B-248E-46EA-AF89-B140E2E1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9FDE-4C76-43FA-B841-6938A42A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E3A8-A05E-41A2-961F-D063569C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036F-0FAF-4F5B-B9AA-3304BD5B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503BB-981D-4ED6-B461-770DF196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340F-D222-4B3F-9D7F-B67BFEC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DEEE4-726E-4AFB-9776-553E76E5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F3967-74D0-4B92-AA4A-C965A34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8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AD47-9FE2-4045-A823-B782907E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04A52-8800-42D6-919E-78EC6F2D1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3A347-6A63-428A-833E-5558D3DAF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ADB6-F0C6-4879-91A5-B91DB327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FF3F4-1564-4E45-ABD7-37A053E8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E333-21CD-436B-9C76-E790AC3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9345A-5972-4691-9BF2-3B33FF0E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7C08-13F5-4D61-93E8-C44E0E890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1FC2-69D9-438A-A8E1-8A1C9DF02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380C3-E637-4AE1-9A27-17265D7A6D4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A9C6-5279-4024-9FD7-91EC042E2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CBC9-8FDC-42EA-BFD2-6F1866236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ders.boys-brigade.org.uk/ourbrand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78F638-E57B-48FA-BA3E-1E13B44BF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1467"/>
            <a:ext cx="9144000" cy="2494698"/>
          </a:xfrm>
        </p:spPr>
        <p:txBody>
          <a:bodyPr>
            <a:normAutofit/>
          </a:bodyPr>
          <a:lstStyle/>
          <a:p>
            <a:r>
              <a:rPr lang="en-GB" dirty="0"/>
              <a:t>If you have not already downloaded and installed the Brigade fonts used in this presentation you can download our font pack at </a:t>
            </a:r>
            <a:r>
              <a:rPr lang="en-GB" dirty="0">
                <a:hlinkClick r:id="rId2"/>
              </a:rPr>
              <a:t>http://leaders.boys-brigade.org.uk/ourbrand.htm</a:t>
            </a:r>
            <a:endParaRPr lang="en-GB" dirty="0"/>
          </a:p>
          <a:p>
            <a:endParaRPr lang="en-GB" dirty="0"/>
          </a:p>
          <a:p>
            <a:r>
              <a:rPr lang="en-GB" dirty="0"/>
              <a:t>Alternatively you may just need to check through the presentation to ensure the substitute font used is displaying correctly.</a:t>
            </a:r>
          </a:p>
        </p:txBody>
      </p:sp>
    </p:spTree>
    <p:extLst>
      <p:ext uri="{BB962C8B-B14F-4D97-AF65-F5344CB8AC3E}">
        <p14:creationId xmlns:p14="http://schemas.microsoft.com/office/powerpoint/2010/main" val="22807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42A8444-2D82-4EC9-9ADA-20FFB8FEC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LEADERSHIP IN BB: ACTIVITIES &amp; LEADERS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454025"/>
            <a:ext cx="7902444" cy="143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what’s more important . . .</a:t>
            </a:r>
          </a:p>
          <a:p>
            <a:pPr lvl="0">
              <a:lnSpc>
                <a:spcPct val="107000"/>
              </a:lnSpc>
            </a:pP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8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8D07CB5-CD9D-48C1-9ADC-26F75E0DB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LEADERSHIP IN BB: JOB ADVERT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454025"/>
            <a:ext cx="7902444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continue thinking about what makes a good BB leader by creating a job advert, designed to find the perfect leader. What should be included in the person specification? </a:t>
            </a:r>
            <a:endParaRPr lang="en-GB" sz="1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8D394-A378-4D6C-8742-639AF5991E1C}"/>
              </a:ext>
            </a:extLst>
          </p:cNvPr>
          <p:cNvSpPr txBox="1"/>
          <p:nvPr/>
        </p:nvSpPr>
        <p:spPr>
          <a:xfrm>
            <a:off x="2276318" y="4910750"/>
            <a:ext cx="381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 dirty="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 dirty="0">
                <a:latin typeface="Futura-Bold" pitchFamily="2" charset="0"/>
              </a:rPr>
              <a:t>Job Advert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DE1141-244F-4FEF-8B85-A2541DBEBB6A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9D00C7C-3ED6-4B82-9F91-E8371A30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2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F762FF27-4ADB-4CD5-847A-95F5A4BF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671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AEBB177-D3D1-4AE1-A0E4-F96AB702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PRACTICALITIES OF LEADERSHIP:</a:t>
            </a:r>
          </a:p>
          <a:p>
            <a:r>
              <a:rPr lang="en-GB" sz="2800" dirty="0">
                <a:latin typeface="Futura-Bold" pitchFamily="2" charset="0"/>
              </a:rPr>
              <a:t>PLANNING AN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898642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think about the practicalities of leadership and running BB activities.</a:t>
            </a:r>
            <a:endParaRPr lang="en-GB" sz="1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56150-E56A-4EC0-9C21-239C0494D84C}"/>
              </a:ext>
            </a:extLst>
          </p:cNvPr>
          <p:cNvSpPr txBox="1"/>
          <p:nvPr/>
        </p:nvSpPr>
        <p:spPr>
          <a:xfrm>
            <a:off x="2276318" y="4910750"/>
            <a:ext cx="381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 dirty="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 dirty="0">
                <a:latin typeface="Futura-Bold" pitchFamily="2" charset="0"/>
              </a:rPr>
              <a:t>Planning an Activity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3249-3E48-4797-8803-278D494D0AB5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08A7A3D-CC23-4ACB-B9F3-C003798BB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AEBB177-D3D1-4AE1-A0E4-F96AB702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PRACTICALITIES OF LEADERSHIP:</a:t>
            </a:r>
          </a:p>
          <a:p>
            <a:r>
              <a:rPr lang="en-GB" sz="2800" dirty="0">
                <a:latin typeface="Futura-Bold" pitchFamily="2" charset="0"/>
              </a:rPr>
              <a:t>LEADING AN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898642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think about the practicalities of leadership and running BB activities.</a:t>
            </a:r>
            <a:endParaRPr lang="en-GB" sz="1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56150-E56A-4EC0-9C21-239C0494D84C}"/>
              </a:ext>
            </a:extLst>
          </p:cNvPr>
          <p:cNvSpPr txBox="1"/>
          <p:nvPr/>
        </p:nvSpPr>
        <p:spPr>
          <a:xfrm>
            <a:off x="2276318" y="4910750"/>
            <a:ext cx="381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 dirty="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 dirty="0">
                <a:latin typeface="Futura-Bold" pitchFamily="2" charset="0"/>
              </a:rPr>
              <a:t>Leading an Activity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3249-3E48-4797-8803-278D494D0AB5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08A7A3D-CC23-4ACB-B9F3-C003798BB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F762FF27-4ADB-4CD5-847A-95F5A4BF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009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C6C9710-25B9-47F7-B361-9DD44255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RECAP ON TODAY’S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957338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Consider the </a:t>
            </a:r>
            <a:r>
              <a:rPr lang="en-GB" sz="2300" b="1" dirty="0"/>
              <a:t>different qualities of leadership </a:t>
            </a:r>
            <a:r>
              <a:rPr lang="en-GB" sz="2300" dirty="0"/>
              <a:t>and </a:t>
            </a:r>
            <a:r>
              <a:rPr lang="en-GB" sz="2300" b="1" dirty="0"/>
              <a:t>what makes a good leader</a:t>
            </a:r>
            <a:r>
              <a:rPr lang="en-GB" sz="23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Understand the different </a:t>
            </a:r>
            <a:r>
              <a:rPr lang="en-GB" sz="2300" b="1" dirty="0"/>
              <a:t>knowledge</a:t>
            </a:r>
            <a:r>
              <a:rPr lang="en-GB" sz="2300" dirty="0"/>
              <a:t>, </a:t>
            </a:r>
            <a:r>
              <a:rPr lang="en-GB" sz="2300" b="1" dirty="0"/>
              <a:t>skills</a:t>
            </a:r>
            <a:r>
              <a:rPr lang="en-GB" sz="2300" dirty="0"/>
              <a:t> and </a:t>
            </a:r>
            <a:r>
              <a:rPr lang="en-GB" sz="2300" b="1" dirty="0"/>
              <a:t>attitudes</a:t>
            </a:r>
            <a:r>
              <a:rPr lang="en-GB" sz="2300" dirty="0"/>
              <a:t> that make up a leader.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Think about the different considerations a </a:t>
            </a:r>
            <a:r>
              <a:rPr lang="en-GB" sz="2300" b="1" dirty="0"/>
              <a:t>leader needs to think about when running activities</a:t>
            </a:r>
            <a:r>
              <a:rPr lang="en-GB" sz="23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To </a:t>
            </a:r>
            <a:r>
              <a:rPr lang="en-GB" sz="2300" b="1" dirty="0"/>
              <a:t>develop and share new activities </a:t>
            </a:r>
            <a:r>
              <a:rPr lang="en-GB" sz="2300" dirty="0"/>
              <a:t>and ideas for working with children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Tick off an </a:t>
            </a:r>
            <a:r>
              <a:rPr lang="en-GB" sz="2300" b="1" dirty="0"/>
              <a:t>important requirement for the Queen’s badge </a:t>
            </a:r>
            <a:r>
              <a:rPr lang="en-GB" sz="2300" dirty="0"/>
              <a:t>(preparing for your volunteering in the BB)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Meet and </a:t>
            </a:r>
            <a:r>
              <a:rPr lang="en-GB" sz="2300" b="1" dirty="0"/>
              <a:t>get to know other young people </a:t>
            </a:r>
            <a:r>
              <a:rPr lang="en-GB" sz="2300" dirty="0"/>
              <a:t>from different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b="1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4595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F762FF27-4ADB-4CD5-847A-95F5A4BF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518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F762FF27-4ADB-4CD5-847A-95F5A4BF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73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C6A4BB4-FECD-429E-800F-A4F89408F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724687"/>
            <a:ext cx="87108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/>
          </a:p>
          <a:p>
            <a:r>
              <a:rPr lang="en-GB" sz="2800" dirty="0">
                <a:latin typeface="Futura-Bold" pitchFamily="2" charset="0"/>
              </a:rPr>
              <a:t>HOW WILL THE SESSION WORK?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2CC58-5769-432D-A395-A30CF076CC0F}"/>
              </a:ext>
            </a:extLst>
          </p:cNvPr>
          <p:cNvSpPr txBox="1"/>
          <p:nvPr/>
        </p:nvSpPr>
        <p:spPr>
          <a:xfrm>
            <a:off x="501799" y="2466740"/>
            <a:ext cx="7143750" cy="430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 (5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Ice Breakers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(15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Opening Devotions - Biblical Leaders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(10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 Matters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mins) – Who’s Who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 in BB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(40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Break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 mins)</a:t>
            </a:r>
            <a:endParaRPr lang="en-GB" sz="2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Planning an Activity 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(25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Leading an Activity 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(30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Going Forwards &amp; Goodbyes 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(5 mins)</a:t>
            </a:r>
          </a:p>
        </p:txBody>
      </p:sp>
    </p:spTree>
    <p:extLst>
      <p:ext uri="{BB962C8B-B14F-4D97-AF65-F5344CB8AC3E}">
        <p14:creationId xmlns:p14="http://schemas.microsoft.com/office/powerpoint/2010/main" val="1783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ED398D7-9CA0-496C-9E80-65A4CEED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TODAY’S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957338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Consider the </a:t>
            </a:r>
            <a:r>
              <a:rPr lang="en-GB" sz="2300" b="1" dirty="0"/>
              <a:t>different qualities of leadership </a:t>
            </a:r>
            <a:r>
              <a:rPr lang="en-GB" sz="2300" dirty="0"/>
              <a:t>and </a:t>
            </a:r>
            <a:r>
              <a:rPr lang="en-GB" sz="2300" b="1" dirty="0"/>
              <a:t>what makes a good leader</a:t>
            </a:r>
            <a:r>
              <a:rPr lang="en-GB" sz="23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Understand the different </a:t>
            </a:r>
            <a:r>
              <a:rPr lang="en-GB" sz="2300" b="1" dirty="0"/>
              <a:t>knowledge</a:t>
            </a:r>
            <a:r>
              <a:rPr lang="en-GB" sz="2300" dirty="0"/>
              <a:t>, </a:t>
            </a:r>
            <a:r>
              <a:rPr lang="en-GB" sz="2300" b="1" dirty="0"/>
              <a:t>skills</a:t>
            </a:r>
            <a:r>
              <a:rPr lang="en-GB" sz="2300" dirty="0"/>
              <a:t> and </a:t>
            </a:r>
            <a:r>
              <a:rPr lang="en-GB" sz="2300" b="1" dirty="0"/>
              <a:t>attitudes</a:t>
            </a:r>
            <a:r>
              <a:rPr lang="en-GB" sz="2300" dirty="0"/>
              <a:t> that make up a leader.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Think about the different considerations a </a:t>
            </a:r>
            <a:r>
              <a:rPr lang="en-GB" sz="2300" b="1" dirty="0"/>
              <a:t>leader needs to think about when running activities</a:t>
            </a:r>
            <a:r>
              <a:rPr lang="en-GB" sz="23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To </a:t>
            </a:r>
            <a:r>
              <a:rPr lang="en-GB" sz="2300" b="1" dirty="0"/>
              <a:t>develop and share new activities </a:t>
            </a:r>
            <a:r>
              <a:rPr lang="en-GB" sz="2300" dirty="0"/>
              <a:t>and ideas for working with children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Tick off an </a:t>
            </a:r>
            <a:r>
              <a:rPr lang="en-GB" sz="2300" b="1" dirty="0"/>
              <a:t>important requirement for the Queen’s badge </a:t>
            </a:r>
            <a:r>
              <a:rPr lang="en-GB" sz="2300" dirty="0"/>
              <a:t>(preparing for your volunteering in the BB)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dirty="0"/>
              <a:t>Meet and </a:t>
            </a:r>
            <a:r>
              <a:rPr lang="en-GB" sz="2300" b="1" dirty="0"/>
              <a:t>get to know other young people </a:t>
            </a:r>
            <a:r>
              <a:rPr lang="en-GB" sz="2300" dirty="0"/>
              <a:t>from different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b="1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3792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F762FF27-4ADB-4CD5-847A-95F5A4BF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977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5BC998B-2BC6-44DC-8206-0B7950C84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LEADERSHIP MATTERS: WHO’S WHO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look at well-known leaders and what makes them a ‘good’ or ‘bad’ leader. 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1FCF50-0E7C-4FE8-AFDD-2E0F56534C90}"/>
              </a:ext>
            </a:extLst>
          </p:cNvPr>
          <p:cNvSpPr txBox="1"/>
          <p:nvPr/>
        </p:nvSpPr>
        <p:spPr>
          <a:xfrm>
            <a:off x="2276318" y="4910750"/>
            <a:ext cx="367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 dirty="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 dirty="0">
                <a:latin typeface="Futura-Bold" pitchFamily="2" charset="0"/>
              </a:rPr>
              <a:t>Who’s Who</a:t>
            </a:r>
            <a:endParaRPr lang="en-GB" sz="2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5669DB-828B-42CB-81B1-A9F129796356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7D1BB7F-9153-43AA-8E4B-AC7DA9898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C295-62BC-4D4A-8DFB-6E48263F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0948" cy="1340918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5B63-0605-4C4B-8874-B775495F1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30948" cy="4401744"/>
          </a:xfrm>
        </p:spPr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0811A6-96EC-401F-9858-1E9C4CB97B25}"/>
              </a:ext>
            </a:extLst>
          </p:cNvPr>
          <p:cNvGrpSpPr/>
          <p:nvPr/>
        </p:nvGrpSpPr>
        <p:grpSpPr>
          <a:xfrm>
            <a:off x="1166303" y="-21705"/>
            <a:ext cx="9814886" cy="6959399"/>
            <a:chOff x="0" y="-3702"/>
            <a:chExt cx="9708392" cy="6879704"/>
          </a:xfrm>
        </p:grpSpPr>
        <p:pic>
          <p:nvPicPr>
            <p:cNvPr id="5" name="Picture 2" descr="Boris Johnson - Wikipedia">
              <a:extLst>
                <a:ext uri="{FF2B5EF4-FFF2-40B4-BE49-F238E27FC236}">
                  <a16:creationId xmlns:a16="http://schemas.microsoft.com/office/drawing/2014/main" id="{DBD5E6AF-3722-4FCD-9B4E-EE39B5782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2000" cy="34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occer star Marcus Rashford forces British government U-turn on free school  meals">
              <a:extLst>
                <a:ext uri="{FF2B5EF4-FFF2-40B4-BE49-F238E27FC236}">
                  <a16:creationId xmlns:a16="http://schemas.microsoft.com/office/drawing/2014/main" id="{98451002-97F8-454F-AE15-C80532DCAB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8" t="263" r="18998" b="-263"/>
            <a:stretch/>
          </p:blipFill>
          <p:spPr bwMode="auto">
            <a:xfrm>
              <a:off x="2432000" y="0"/>
              <a:ext cx="2432000" cy="34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dolf Hitler | Biography, Rise to Power, &amp; Facts | Britannica">
              <a:extLst>
                <a:ext uri="{FF2B5EF4-FFF2-40B4-BE49-F238E27FC236}">
                  <a16:creationId xmlns:a16="http://schemas.microsoft.com/office/drawing/2014/main" id="{D1A8475D-5021-4D14-8132-C69F89CFC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" r="3414"/>
            <a:stretch/>
          </p:blipFill>
          <p:spPr bwMode="auto">
            <a:xfrm>
              <a:off x="4866748" y="-3702"/>
              <a:ext cx="2432000" cy="342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oronavirus Is Highlighting the Age of Queen Elizabeth, Prince Charles, &amp;  the Royal Family">
              <a:extLst>
                <a:ext uri="{FF2B5EF4-FFF2-40B4-BE49-F238E27FC236}">
                  <a16:creationId xmlns:a16="http://schemas.microsoft.com/office/drawing/2014/main" id="{2349FA90-2E77-4BE1-BC98-D918158AC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748" y="5298"/>
              <a:ext cx="2409644" cy="342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Donald J. Trump | The White House">
              <a:extLst>
                <a:ext uri="{FF2B5EF4-FFF2-40B4-BE49-F238E27FC236}">
                  <a16:creationId xmlns:a16="http://schemas.microsoft.com/office/drawing/2014/main" id="{1484D06A-A2BB-41DD-A3E1-61821C06C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34"/>
            <a:stretch/>
          </p:blipFill>
          <p:spPr bwMode="auto">
            <a:xfrm>
              <a:off x="0" y="3392557"/>
              <a:ext cx="2409644" cy="346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Greta Thunberg - Wikipedia">
              <a:extLst>
                <a:ext uri="{FF2B5EF4-FFF2-40B4-BE49-F238E27FC236}">
                  <a16:creationId xmlns:a16="http://schemas.microsoft.com/office/drawing/2014/main" id="{1BDDCF09-0EBD-45E4-9146-258A8C894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390" y="3392557"/>
              <a:ext cx="2491376" cy="346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Kim Jong-un - Wikipedia">
              <a:extLst>
                <a:ext uri="{FF2B5EF4-FFF2-40B4-BE49-F238E27FC236}">
                  <a16:creationId xmlns:a16="http://schemas.microsoft.com/office/drawing/2014/main" id="{B7CCC2AF-6427-4468-9B9E-755422E15F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77"/>
            <a:stretch/>
          </p:blipFill>
          <p:spPr bwMode="auto">
            <a:xfrm>
              <a:off x="4868482" y="3392557"/>
              <a:ext cx="2430266" cy="346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Winston Churchill - Wikipedia">
              <a:extLst>
                <a:ext uri="{FF2B5EF4-FFF2-40B4-BE49-F238E27FC236}">
                  <a16:creationId xmlns:a16="http://schemas.microsoft.com/office/drawing/2014/main" id="{E2F21F11-E29A-4F1C-A82C-AE06FAC60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5"/>
            <a:stretch/>
          </p:blipFill>
          <p:spPr bwMode="auto">
            <a:xfrm>
              <a:off x="7277984" y="3392558"/>
              <a:ext cx="2430266" cy="348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760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9271617-5606-410A-B94C-1480162E7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LEADERSHIP IN BB: AGREEMENT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7902444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activity that looks at different opinions of leadership in the BB and encourages debates between participants, exploring different viewpoints. 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59F30-4706-40C3-A9B8-471DF6A590E9}"/>
              </a:ext>
            </a:extLst>
          </p:cNvPr>
          <p:cNvSpPr txBox="1"/>
          <p:nvPr/>
        </p:nvSpPr>
        <p:spPr>
          <a:xfrm>
            <a:off x="2331129" y="5172476"/>
            <a:ext cx="367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3556"/>
                </a:solidFill>
                <a:latin typeface="Futura-Bold" pitchFamily="2" charset="0"/>
              </a:rPr>
              <a:t>WHOLE GROUP ACTIVITY: </a:t>
            </a:r>
            <a:r>
              <a:rPr lang="en-GB" sz="2000" dirty="0">
                <a:latin typeface="Futura-Bold" pitchFamily="2" charset="0"/>
              </a:rPr>
              <a:t>Agreement Line</a:t>
            </a:r>
            <a:endParaRPr lang="en-GB" sz="20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C024538-807D-4F2E-B63E-1C5189AE6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" y="4898864"/>
            <a:ext cx="1291017" cy="12910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2CA1E3-EBC4-46EE-AEF1-A4412C5CCA56}"/>
              </a:ext>
            </a:extLst>
          </p:cNvPr>
          <p:cNvSpPr/>
          <p:nvPr/>
        </p:nvSpPr>
        <p:spPr>
          <a:xfrm>
            <a:off x="566286" y="4709049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6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DE55BF0-96E9-41BE-A928-FB521BCA7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utura-Bold" pitchFamily="2" charset="0"/>
              </a:rPr>
              <a:t>LEADERSHIP IN BB: ACTIVITIES &amp; LEADERS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454025"/>
            <a:ext cx="7902444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take a look at two of the most important aspects of BB – activities and leaders. Participants will explore what makes for a good leader and a good activity and why both are important. 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CA1D-650A-4066-9A90-69535D55BD85}"/>
              </a:ext>
            </a:extLst>
          </p:cNvPr>
          <p:cNvSpPr txBox="1"/>
          <p:nvPr/>
        </p:nvSpPr>
        <p:spPr>
          <a:xfrm>
            <a:off x="2276318" y="4910750"/>
            <a:ext cx="38196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 dirty="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 dirty="0">
                <a:latin typeface="Futura-Bold" pitchFamily="2" charset="0"/>
              </a:rPr>
              <a:t>Activities &amp; Leaders</a:t>
            </a:r>
          </a:p>
          <a:p>
            <a:r>
              <a:rPr lang="en-GB" sz="2200" b="1" dirty="0"/>
              <a:t>Knowledge, Skills &amp; Attitudes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FAE374-D4F6-4508-900A-31B80B3E2C69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29EC713-ECCA-412D-80E5-ACA210283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3" ma:contentTypeDescription="Create a new document." ma:contentTypeScope="" ma:versionID="1cf95eebf222031e95679f9ee69f76da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21d3407ac08507d6ab6798252551dcac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6bd3d-142a-4ec1-be80-c131dd2f7887">
      <UserInfo>
        <DisplayName/>
        <AccountId xsi:nil="true"/>
        <AccountType/>
      </UserInfo>
    </SharedWithUsers>
    <MediaLengthInSeconds xmlns="1882bf16-55f3-411b-b6d1-84df8e4c00b7" xsi:nil="true"/>
  </documentManagement>
</p:properties>
</file>

<file path=customXml/itemProps1.xml><?xml version="1.0" encoding="utf-8"?>
<ds:datastoreItem xmlns:ds="http://schemas.openxmlformats.org/officeDocument/2006/customXml" ds:itemID="{8684B72A-41EC-4942-AE81-7B5D3C3331CE}"/>
</file>

<file path=customXml/itemProps2.xml><?xml version="1.0" encoding="utf-8"?>
<ds:datastoreItem xmlns:ds="http://schemas.openxmlformats.org/officeDocument/2006/customXml" ds:itemID="{1384E9EE-F7C9-4B84-B4DC-5FFE67121A9C}"/>
</file>

<file path=customXml/itemProps3.xml><?xml version="1.0" encoding="utf-8"?>
<ds:datastoreItem xmlns:ds="http://schemas.openxmlformats.org/officeDocument/2006/customXml" ds:itemID="{B136B54E-0109-4387-8126-4050CF915441}"/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550</Words>
  <Application>Microsoft Office PowerPoint</Application>
  <PresentationFormat>Widescreen</PresentationFormat>
  <Paragraphs>62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Futura-Bold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Norman</dc:creator>
  <cp:lastModifiedBy>Chris Norman</cp:lastModifiedBy>
  <cp:revision>34</cp:revision>
  <dcterms:created xsi:type="dcterms:W3CDTF">2020-12-16T18:26:40Z</dcterms:created>
  <dcterms:modified xsi:type="dcterms:W3CDTF">2021-10-20T12:14:41Z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9350900</vt:r8>
  </property>
  <property fmtid="{D5CDD505-2E9C-101B-9397-08002B2CF9AE}" pid="3" name="ContentTypeId">
    <vt:lpwstr>0x0101007269108C95A90340A92A99B1FB545C31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