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2198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F98-FB0A-4091-9CA7-75DE049B7FB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9BAA-EC36-4725-9117-A68A3637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10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F98-FB0A-4091-9CA7-75DE049B7FB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9BAA-EC36-4725-9117-A68A3637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49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F98-FB0A-4091-9CA7-75DE049B7FB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9BAA-EC36-4725-9117-A68A3637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8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F98-FB0A-4091-9CA7-75DE049B7FB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9BAA-EC36-4725-9117-A68A3637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8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F98-FB0A-4091-9CA7-75DE049B7FB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9BAA-EC36-4725-9117-A68A3637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0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F98-FB0A-4091-9CA7-75DE049B7FB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9BAA-EC36-4725-9117-A68A3637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1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F98-FB0A-4091-9CA7-75DE049B7FB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9BAA-EC36-4725-9117-A68A3637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9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F98-FB0A-4091-9CA7-75DE049B7FB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9BAA-EC36-4725-9117-A68A3637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4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F98-FB0A-4091-9CA7-75DE049B7FB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9BAA-EC36-4725-9117-A68A3637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7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F98-FB0A-4091-9CA7-75DE049B7FB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9BAA-EC36-4725-9117-A68A3637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1F98-FB0A-4091-9CA7-75DE049B7FB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9BAA-EC36-4725-9117-A68A3637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1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51F98-FB0A-4091-9CA7-75DE049B7FB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9BAA-EC36-4725-9117-A68A3637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2" Type="http://schemas.openxmlformats.org/officeDocument/2006/relationships/image" Target="../media/image19.jpeg"/><Relationship Id="rId16" Type="http://schemas.openxmlformats.org/officeDocument/2006/relationships/image" Target="../media/image15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2" Type="http://schemas.openxmlformats.org/officeDocument/2006/relationships/image" Target="../media/image19.jpeg"/><Relationship Id="rId16" Type="http://schemas.openxmlformats.org/officeDocument/2006/relationships/image" Target="../media/image15.png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9.jpeg"/><Relationship Id="rId16" Type="http://schemas.openxmlformats.org/officeDocument/2006/relationships/image" Target="../media/image15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9.jpeg"/><Relationship Id="rId16" Type="http://schemas.openxmlformats.org/officeDocument/2006/relationships/image" Target="../media/image15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9.jpeg"/><Relationship Id="rId16" Type="http://schemas.openxmlformats.org/officeDocument/2006/relationships/image" Target="../media/image15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9.jpeg"/><Relationship Id="rId16" Type="http://schemas.openxmlformats.org/officeDocument/2006/relationships/image" Target="../media/image15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9.jpeg"/><Relationship Id="rId16" Type="http://schemas.openxmlformats.org/officeDocument/2006/relationships/image" Target="../media/image15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2" Type="http://schemas.openxmlformats.org/officeDocument/2006/relationships/image" Target="../media/image19.jpeg"/><Relationship Id="rId16" Type="http://schemas.openxmlformats.org/officeDocument/2006/relationships/image" Target="../media/image15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2" Type="http://schemas.openxmlformats.org/officeDocument/2006/relationships/image" Target="../media/image19.jpeg"/><Relationship Id="rId16" Type="http://schemas.openxmlformats.org/officeDocument/2006/relationships/image" Target="../media/image15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2" Type="http://schemas.openxmlformats.org/officeDocument/2006/relationships/image" Target="../media/image19.jpeg"/><Relationship Id="rId16" Type="http://schemas.openxmlformats.org/officeDocument/2006/relationships/image" Target="../media/image15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93">
            <a:extLst>
              <a:ext uri="{FF2B5EF4-FFF2-40B4-BE49-F238E27FC236}">
                <a16:creationId xmlns:a16="http://schemas.microsoft.com/office/drawing/2014/main" id="{610CA717-33AE-4968-9B8A-50205E87CE7F}"/>
              </a:ext>
            </a:extLst>
          </p:cNvPr>
          <p:cNvGrpSpPr>
            <a:grpSpLocks/>
          </p:cNvGrpSpPr>
          <p:nvPr/>
        </p:nvGrpSpPr>
        <p:grpSpPr bwMode="auto">
          <a:xfrm>
            <a:off x="0" y="1192922"/>
            <a:ext cx="9144000" cy="5665078"/>
            <a:chOff x="105012458" y="106747680"/>
            <a:chExt cx="10316488" cy="5242168"/>
          </a:xfrm>
        </p:grpSpPr>
        <p:pic>
          <p:nvPicPr>
            <p:cNvPr id="1218" name="Picture 194">
              <a:extLst>
                <a:ext uri="{FF2B5EF4-FFF2-40B4-BE49-F238E27FC236}">
                  <a16:creationId xmlns:a16="http://schemas.microsoft.com/office/drawing/2014/main" id="{A7B1C293-F744-44BA-964A-39A15F381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2458" y="106747680"/>
              <a:ext cx="10316488" cy="524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19" name="Picture 195">
              <a:extLst>
                <a:ext uri="{FF2B5EF4-FFF2-40B4-BE49-F238E27FC236}">
                  <a16:creationId xmlns:a16="http://schemas.microsoft.com/office/drawing/2014/main" id="{752BB91A-2A91-4E46-B7CC-3038A9E0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26459">
              <a:off x="112623580" y="106873530"/>
              <a:ext cx="393011" cy="23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0" name="Picture 196">
              <a:extLst>
                <a:ext uri="{FF2B5EF4-FFF2-40B4-BE49-F238E27FC236}">
                  <a16:creationId xmlns:a16="http://schemas.microsoft.com/office/drawing/2014/main" id="{7E5C0103-7E0B-4FEC-8798-D7873FBFE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332096" y="106914560"/>
              <a:ext cx="2893675" cy="118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1" name="Picture 197">
              <a:extLst>
                <a:ext uri="{FF2B5EF4-FFF2-40B4-BE49-F238E27FC236}">
                  <a16:creationId xmlns:a16="http://schemas.microsoft.com/office/drawing/2014/main" id="{0E894DB9-8FBC-4DBA-B3D5-8F7D6269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334" y="107154627"/>
              <a:ext cx="4239744" cy="289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2" name="Picture 198">
              <a:extLst>
                <a:ext uri="{FF2B5EF4-FFF2-40B4-BE49-F238E27FC236}">
                  <a16:creationId xmlns:a16="http://schemas.microsoft.com/office/drawing/2014/main" id="{3146DCE8-450F-466E-977A-7806E393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52838">
              <a:off x="105126154" y="111191041"/>
              <a:ext cx="1031378" cy="65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3" name="Picture 199">
              <a:extLst>
                <a:ext uri="{FF2B5EF4-FFF2-40B4-BE49-F238E27FC236}">
                  <a16:creationId xmlns:a16="http://schemas.microsoft.com/office/drawing/2014/main" id="{ED14BB4B-4EC5-4F9E-B6FB-DB27DE80E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4585" y="111484506"/>
              <a:ext cx="622968" cy="3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4" name="Picture 200">
              <a:extLst>
                <a:ext uri="{FF2B5EF4-FFF2-40B4-BE49-F238E27FC236}">
                  <a16:creationId xmlns:a16="http://schemas.microsoft.com/office/drawing/2014/main" id="{0007F16D-7D79-4B8D-8131-9B7661A5F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42568">
              <a:off x="114283386" y="110897761"/>
              <a:ext cx="554277" cy="35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5" name="Picture 201">
              <a:extLst>
                <a:ext uri="{FF2B5EF4-FFF2-40B4-BE49-F238E27FC236}">
                  <a16:creationId xmlns:a16="http://schemas.microsoft.com/office/drawing/2014/main" id="{68B7B4E9-D9D9-420A-BE19-115BCADA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818360">
              <a:off x="113890148" y="108980319"/>
              <a:ext cx="593275" cy="49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6" name="Picture 202">
              <a:extLst>
                <a:ext uri="{FF2B5EF4-FFF2-40B4-BE49-F238E27FC236}">
                  <a16:creationId xmlns:a16="http://schemas.microsoft.com/office/drawing/2014/main" id="{8711B7E4-4E88-4F28-B421-70C799A9F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22237">
              <a:off x="107047704" y="107896377"/>
              <a:ext cx="371069" cy="308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7" name="Picture 203">
              <a:extLst>
                <a:ext uri="{FF2B5EF4-FFF2-40B4-BE49-F238E27FC236}">
                  <a16:creationId xmlns:a16="http://schemas.microsoft.com/office/drawing/2014/main" id="{D4E60134-B060-42ED-A0EF-75EC1051F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0090" y="107945800"/>
              <a:ext cx="1304458" cy="110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8" name="Picture 204">
              <a:extLst>
                <a:ext uri="{FF2B5EF4-FFF2-40B4-BE49-F238E27FC236}">
                  <a16:creationId xmlns:a16="http://schemas.microsoft.com/office/drawing/2014/main" id="{1DDC50C6-EA9F-4663-B30A-4CC3DFA34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6847" y="107449009"/>
              <a:ext cx="925787" cy="56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9" name="Picture 205">
              <a:extLst>
                <a:ext uri="{FF2B5EF4-FFF2-40B4-BE49-F238E27FC236}">
                  <a16:creationId xmlns:a16="http://schemas.microsoft.com/office/drawing/2014/main" id="{685C0E5B-FBFD-460D-A88E-609BADB04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2562792" y="11095844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0" name="Picture 206">
              <a:extLst>
                <a:ext uri="{FF2B5EF4-FFF2-40B4-BE49-F238E27FC236}">
                  <a16:creationId xmlns:a16="http://schemas.microsoft.com/office/drawing/2014/main" id="{856E67CB-977D-4C1C-8E76-58BA438D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9134" y="110040644"/>
              <a:ext cx="2389994" cy="1790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1" name="Picture 207">
              <a:extLst>
                <a:ext uri="{FF2B5EF4-FFF2-40B4-BE49-F238E27FC236}">
                  <a16:creationId xmlns:a16="http://schemas.microsoft.com/office/drawing/2014/main" id="{F828FF50-C196-44DF-BE21-0D5B634D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34451">
              <a:off x="112802609" y="108772215"/>
              <a:ext cx="750807" cy="697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2" name="Picture 208">
              <a:extLst>
                <a:ext uri="{FF2B5EF4-FFF2-40B4-BE49-F238E27FC236}">
                  <a16:creationId xmlns:a16="http://schemas.microsoft.com/office/drawing/2014/main" id="{FE789724-80D9-4AF6-AEAF-73625C0DA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3054681">
              <a:off x="107585894" y="109171301"/>
              <a:ext cx="1535699" cy="142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3" name="Picture 209">
              <a:extLst>
                <a:ext uri="{FF2B5EF4-FFF2-40B4-BE49-F238E27FC236}">
                  <a16:creationId xmlns:a16="http://schemas.microsoft.com/office/drawing/2014/main" id="{C98526DF-B056-4420-AF7F-EC1DEA4C0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29497">
              <a:off x="105156102" y="106747741"/>
              <a:ext cx="1011561" cy="9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4" name="Picture 210">
              <a:extLst>
                <a:ext uri="{FF2B5EF4-FFF2-40B4-BE49-F238E27FC236}">
                  <a16:creationId xmlns:a16="http://schemas.microsoft.com/office/drawing/2014/main" id="{BEC81F57-D8BA-4B20-8B41-90E4F04B3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3616">
              <a:off x="106357294" y="110885785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5" name="Picture 211">
              <a:extLst>
                <a:ext uri="{FF2B5EF4-FFF2-40B4-BE49-F238E27FC236}">
                  <a16:creationId xmlns:a16="http://schemas.microsoft.com/office/drawing/2014/main" id="{C9410067-F72F-432E-89E7-F58DF4B2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16384" flipH="1">
              <a:off x="111952845" y="109984658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6" name="Picture 212">
              <a:extLst>
                <a:ext uri="{FF2B5EF4-FFF2-40B4-BE49-F238E27FC236}">
                  <a16:creationId xmlns:a16="http://schemas.microsoft.com/office/drawing/2014/main" id="{B7AD4457-ABA0-4242-8E14-F8AB7D51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942" y="109262444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7" name="Picture 213">
              <a:extLst>
                <a:ext uri="{FF2B5EF4-FFF2-40B4-BE49-F238E27FC236}">
                  <a16:creationId xmlns:a16="http://schemas.microsoft.com/office/drawing/2014/main" id="{E95F546B-3551-4FBA-B1C1-4FBC5628E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0113" flipH="1">
              <a:off x="114786261" y="109201143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8" name="Picture 214">
              <a:extLst>
                <a:ext uri="{FF2B5EF4-FFF2-40B4-BE49-F238E27FC236}">
                  <a16:creationId xmlns:a16="http://schemas.microsoft.com/office/drawing/2014/main" id="{F5DEE6C9-DBDE-4233-AD96-9A1CB885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14788" flipH="1">
              <a:off x="109395477" y="106873530"/>
              <a:ext cx="187790" cy="38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9" name="Picture 215">
              <a:extLst>
                <a:ext uri="{FF2B5EF4-FFF2-40B4-BE49-F238E27FC236}">
                  <a16:creationId xmlns:a16="http://schemas.microsoft.com/office/drawing/2014/main" id="{402809A6-D42C-4049-B52C-AB658141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5212">
              <a:off x="112870730" y="107235145"/>
              <a:ext cx="184745" cy="3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0" name="Picture 216">
              <a:extLst>
                <a:ext uri="{FF2B5EF4-FFF2-40B4-BE49-F238E27FC236}">
                  <a16:creationId xmlns:a16="http://schemas.microsoft.com/office/drawing/2014/main" id="{50697224-92A4-443B-BB25-48743A9E4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15482">
              <a:off x="108612239" y="107769153"/>
              <a:ext cx="495629" cy="576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1" name="Picture 217">
              <a:extLst>
                <a:ext uri="{FF2B5EF4-FFF2-40B4-BE49-F238E27FC236}">
                  <a16:creationId xmlns:a16="http://schemas.microsoft.com/office/drawing/2014/main" id="{D2E90F1A-2065-40FE-8A42-A598545E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83979" y="106832280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2" name="Picture 218">
              <a:extLst>
                <a:ext uri="{FF2B5EF4-FFF2-40B4-BE49-F238E27FC236}">
                  <a16:creationId xmlns:a16="http://schemas.microsoft.com/office/drawing/2014/main" id="{0DC6BF6F-B8B0-4D17-A776-E09006545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597616">
              <a:off x="106518682" y="109981233"/>
              <a:ext cx="615405" cy="7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3" name="Picture 219">
              <a:extLst>
                <a:ext uri="{FF2B5EF4-FFF2-40B4-BE49-F238E27FC236}">
                  <a16:creationId xmlns:a16="http://schemas.microsoft.com/office/drawing/2014/main" id="{54755BF4-FC10-4C9F-AF48-4C0D5B485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01033" y="111003152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4" name="Picture 220">
              <a:extLst>
                <a:ext uri="{FF2B5EF4-FFF2-40B4-BE49-F238E27FC236}">
                  <a16:creationId xmlns:a16="http://schemas.microsoft.com/office/drawing/2014/main" id="{033DF042-5D33-4777-A1C8-BD071CF7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05108875" y="107856797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5" name="Picture 221">
              <a:extLst>
                <a:ext uri="{FF2B5EF4-FFF2-40B4-BE49-F238E27FC236}">
                  <a16:creationId xmlns:a16="http://schemas.microsoft.com/office/drawing/2014/main" id="{C1D2BFBD-7C8B-41B3-84CB-0059527D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03525">
              <a:off x="109927517" y="110053666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6" name="Picture 222">
              <a:extLst>
                <a:ext uri="{FF2B5EF4-FFF2-40B4-BE49-F238E27FC236}">
                  <a16:creationId xmlns:a16="http://schemas.microsoft.com/office/drawing/2014/main" id="{4ABDE2CE-535F-413C-A9FB-00E23529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634" y="106962147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7" name="Picture 223">
              <a:extLst>
                <a:ext uri="{FF2B5EF4-FFF2-40B4-BE49-F238E27FC236}">
                  <a16:creationId xmlns:a16="http://schemas.microsoft.com/office/drawing/2014/main" id="{1C5B5BFA-E274-42E2-BA62-ECC1A4778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70319">
              <a:off x="112161170" y="109499969"/>
              <a:ext cx="347641" cy="335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8" name="Picture 224">
              <a:extLst>
                <a:ext uri="{FF2B5EF4-FFF2-40B4-BE49-F238E27FC236}">
                  <a16:creationId xmlns:a16="http://schemas.microsoft.com/office/drawing/2014/main" id="{C0FD9AD5-96B6-4AB2-A225-83573E51C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82842">
              <a:off x="110139509" y="106905522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E15A1F5F-9AA6-46F4-90C9-E431E2F7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789156" y="109046150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0" name="Picture 226">
              <a:extLst>
                <a:ext uri="{FF2B5EF4-FFF2-40B4-BE49-F238E27FC236}">
                  <a16:creationId xmlns:a16="http://schemas.microsoft.com/office/drawing/2014/main" id="{06BB2C4B-E89C-4DB9-B539-A492690DA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9797" flipH="1">
              <a:off x="106914150" y="106853567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319DEA8B-A119-455C-A3A6-545F6E98B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37610" flipH="1">
              <a:off x="105155457" y="110864650"/>
              <a:ext cx="287916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2" name="Picture 228">
              <a:extLst>
                <a:ext uri="{FF2B5EF4-FFF2-40B4-BE49-F238E27FC236}">
                  <a16:creationId xmlns:a16="http://schemas.microsoft.com/office/drawing/2014/main" id="{C33B2C1F-B48E-4771-97C4-AB3F7921D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6374" flipH="1">
              <a:off x="108851326" y="109242783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3" name="Picture 229">
              <a:extLst>
                <a:ext uri="{FF2B5EF4-FFF2-40B4-BE49-F238E27FC236}">
                  <a16:creationId xmlns:a16="http://schemas.microsoft.com/office/drawing/2014/main" id="{E4DFF7A8-E3FD-4759-A92A-069E5336C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09829878" y="110596452"/>
              <a:ext cx="911038" cy="537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5FABFB5F-BB75-48A5-AF29-AD8686C1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0994641" y="106832280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5" name="Picture 231">
              <a:extLst>
                <a:ext uri="{FF2B5EF4-FFF2-40B4-BE49-F238E27FC236}">
                  <a16:creationId xmlns:a16="http://schemas.microsoft.com/office/drawing/2014/main" id="{582C4816-7A10-4B9F-A453-F089A4D6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4262958" y="111660709"/>
              <a:ext cx="402002" cy="237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6" name="Picture 232">
              <a:extLst>
                <a:ext uri="{FF2B5EF4-FFF2-40B4-BE49-F238E27FC236}">
                  <a16:creationId xmlns:a16="http://schemas.microsoft.com/office/drawing/2014/main" id="{141E576D-C4CA-4883-9A9E-F4CB6EB5A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99384">
              <a:off x="113841750" y="108373661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7" name="Picture 233">
              <a:extLst>
                <a:ext uri="{FF2B5EF4-FFF2-40B4-BE49-F238E27FC236}">
                  <a16:creationId xmlns:a16="http://schemas.microsoft.com/office/drawing/2014/main" id="{3ACC67A9-182A-48A9-AAC3-D01BB9B69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482001">
              <a:off x="107892960" y="111142703"/>
              <a:ext cx="416045" cy="24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8" name="Picture 234">
              <a:extLst>
                <a:ext uri="{FF2B5EF4-FFF2-40B4-BE49-F238E27FC236}">
                  <a16:creationId xmlns:a16="http://schemas.microsoft.com/office/drawing/2014/main" id="{F1CA0CB6-7D4D-4E44-AD85-64681B55E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05218248" y="110132250"/>
              <a:ext cx="480531" cy="28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3EECE1C1-C618-4197-A216-07B99EDC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11562062" y="109628705"/>
              <a:ext cx="228064" cy="13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0" name="Picture 236">
              <a:extLst>
                <a:ext uri="{FF2B5EF4-FFF2-40B4-BE49-F238E27FC236}">
                  <a16:creationId xmlns:a16="http://schemas.microsoft.com/office/drawing/2014/main" id="{B285F800-2BA1-4DB3-9F8A-07ADC950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969">
              <a:off x="107339847" y="108331459"/>
              <a:ext cx="851214" cy="44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CA8796CA-1724-42C1-8518-7B45D7FB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005785" y="108331459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C37E4F39-B941-42B4-A459-7E2CCE0A3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13296878" y="106895255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BB07F1FA-5FDA-4219-AD6E-33143039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870730" y="11167508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>
              <a:extLst>
                <a:ext uri="{FF2B5EF4-FFF2-40B4-BE49-F238E27FC236}">
                  <a16:creationId xmlns:a16="http://schemas.microsoft.com/office/drawing/2014/main" id="{7AF87A6B-BE72-469F-9DA1-4442FFA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06502066" y="109572252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5" name="Picture 241">
              <a:extLst>
                <a:ext uri="{FF2B5EF4-FFF2-40B4-BE49-F238E27FC236}">
                  <a16:creationId xmlns:a16="http://schemas.microsoft.com/office/drawing/2014/main" id="{95971E14-AE1C-4324-8F83-F354B7F61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1282370" y="110446058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6" name="Picture 242">
              <a:extLst>
                <a:ext uri="{FF2B5EF4-FFF2-40B4-BE49-F238E27FC236}">
                  <a16:creationId xmlns:a16="http://schemas.microsoft.com/office/drawing/2014/main" id="{C152CF39-5943-4310-BF29-F754C063E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8472">
              <a:off x="105131590" y="109372637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7" name="Picture 243">
              <a:extLst>
                <a:ext uri="{FF2B5EF4-FFF2-40B4-BE49-F238E27FC236}">
                  <a16:creationId xmlns:a16="http://schemas.microsoft.com/office/drawing/2014/main" id="{BB04A78B-DEF7-45C6-BFDA-6DD51A16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3766847" y="109714601"/>
              <a:ext cx="596979" cy="31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8" name="Picture 244">
              <a:extLst>
                <a:ext uri="{FF2B5EF4-FFF2-40B4-BE49-F238E27FC236}">
                  <a16:creationId xmlns:a16="http://schemas.microsoft.com/office/drawing/2014/main" id="{EEE25378-1CB0-40D5-9FFF-F0A39F0C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07873534" y="11169794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9" name="Picture 245">
              <a:extLst>
                <a:ext uri="{FF2B5EF4-FFF2-40B4-BE49-F238E27FC236}">
                  <a16:creationId xmlns:a16="http://schemas.microsoft.com/office/drawing/2014/main" id="{18E2DF9B-2ECD-405F-AB43-5038C5F04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1073" y="108851261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0" name="Picture 246">
              <a:extLst>
                <a:ext uri="{FF2B5EF4-FFF2-40B4-BE49-F238E27FC236}">
                  <a16:creationId xmlns:a16="http://schemas.microsoft.com/office/drawing/2014/main" id="{E92626EA-54A4-4795-8F28-10948FF1F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57539">
              <a:off x="105590969" y="110545588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1" name="Picture 247">
              <a:extLst>
                <a:ext uri="{FF2B5EF4-FFF2-40B4-BE49-F238E27FC236}">
                  <a16:creationId xmlns:a16="http://schemas.microsoft.com/office/drawing/2014/main" id="{758A8C71-F7D8-47A6-9E59-0224979D5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3813193" y="107058526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2" name="Picture 248">
              <a:extLst>
                <a:ext uri="{FF2B5EF4-FFF2-40B4-BE49-F238E27FC236}">
                  <a16:creationId xmlns:a16="http://schemas.microsoft.com/office/drawing/2014/main" id="{E6AAFDC0-0A15-4686-90A8-E670315BD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09829878" y="111261308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3" name="Picture 249">
              <a:extLst>
                <a:ext uri="{FF2B5EF4-FFF2-40B4-BE49-F238E27FC236}">
                  <a16:creationId xmlns:a16="http://schemas.microsoft.com/office/drawing/2014/main" id="{BAB93C29-6AC8-47E5-930C-15D6B40D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46453" flipH="1">
              <a:off x="109360339" y="109730971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4" name="Picture 250">
              <a:extLst>
                <a:ext uri="{FF2B5EF4-FFF2-40B4-BE49-F238E27FC236}">
                  <a16:creationId xmlns:a16="http://schemas.microsoft.com/office/drawing/2014/main" id="{5CD68932-FDB3-445A-8F7B-B37E1FD2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9551" flipH="1">
              <a:off x="107393929" y="11047925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5" name="Picture 251">
              <a:extLst>
                <a:ext uri="{FF2B5EF4-FFF2-40B4-BE49-F238E27FC236}">
                  <a16:creationId xmlns:a16="http://schemas.microsoft.com/office/drawing/2014/main" id="{51751578-5A49-4C56-8826-361434A0A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11164167" y="107474381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6" name="Picture 252">
              <a:extLst>
                <a:ext uri="{FF2B5EF4-FFF2-40B4-BE49-F238E27FC236}">
                  <a16:creationId xmlns:a16="http://schemas.microsoft.com/office/drawing/2014/main" id="{BE1B6AAF-346C-43A6-9EE1-6B47874A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5041" flipH="1">
              <a:off x="114725755" y="108010415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7" name="Picture 253">
              <a:extLst>
                <a:ext uri="{FF2B5EF4-FFF2-40B4-BE49-F238E27FC236}">
                  <a16:creationId xmlns:a16="http://schemas.microsoft.com/office/drawing/2014/main" id="{31180742-EF01-4DF9-AD35-9124D9915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06158613" y="106840598"/>
              <a:ext cx="444241" cy="1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8" name="Picture 254">
              <a:extLst>
                <a:ext uri="{FF2B5EF4-FFF2-40B4-BE49-F238E27FC236}">
                  <a16:creationId xmlns:a16="http://schemas.microsoft.com/office/drawing/2014/main" id="{92BD3C4C-549C-47B8-BA56-9E3A880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8781" y="110448757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9" name="Picture 255">
              <a:extLst>
                <a:ext uri="{FF2B5EF4-FFF2-40B4-BE49-F238E27FC236}">
                  <a16:creationId xmlns:a16="http://schemas.microsoft.com/office/drawing/2014/main" id="{36A3104F-572F-4C36-B612-EB73762E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896058" y="111278221"/>
              <a:ext cx="349403" cy="38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0" name="Picture 256">
              <a:extLst>
                <a:ext uri="{FF2B5EF4-FFF2-40B4-BE49-F238E27FC236}">
                  <a16:creationId xmlns:a16="http://schemas.microsoft.com/office/drawing/2014/main" id="{4122D918-B958-4660-A6F1-C44F9D37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07367792" y="10935877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1" name="Picture 257">
              <a:extLst>
                <a:ext uri="{FF2B5EF4-FFF2-40B4-BE49-F238E27FC236}">
                  <a16:creationId xmlns:a16="http://schemas.microsoft.com/office/drawing/2014/main" id="{288169DC-E391-445E-8551-9CC598995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039" y="111264044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2" name="Picture 258">
              <a:extLst>
                <a:ext uri="{FF2B5EF4-FFF2-40B4-BE49-F238E27FC236}">
                  <a16:creationId xmlns:a16="http://schemas.microsoft.com/office/drawing/2014/main" id="{D9CBFBFA-D295-4B2A-BC5A-839C2A69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11146523" y="111572606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3" name="Picture 259">
              <a:extLst>
                <a:ext uri="{FF2B5EF4-FFF2-40B4-BE49-F238E27FC236}">
                  <a16:creationId xmlns:a16="http://schemas.microsoft.com/office/drawing/2014/main" id="{33D19098-78AF-4B48-B1E0-D32FAECFB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002298">
              <a:off x="109631521" y="108020740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4" name="Picture 260">
              <a:extLst>
                <a:ext uri="{FF2B5EF4-FFF2-40B4-BE49-F238E27FC236}">
                  <a16:creationId xmlns:a16="http://schemas.microsoft.com/office/drawing/2014/main" id="{577038FA-0FD9-479F-869D-8FFCE8665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06635343" y="111529081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5" name="Picture 261">
              <a:extLst>
                <a:ext uri="{FF2B5EF4-FFF2-40B4-BE49-F238E27FC236}">
                  <a16:creationId xmlns:a16="http://schemas.microsoft.com/office/drawing/2014/main" id="{41318352-EBFF-4C82-BB27-411540CDF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882666">
              <a:off x="105312035" y="108903858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6" name="Picture 262">
              <a:extLst>
                <a:ext uri="{FF2B5EF4-FFF2-40B4-BE49-F238E27FC236}">
                  <a16:creationId xmlns:a16="http://schemas.microsoft.com/office/drawing/2014/main" id="{05B43793-587A-41F0-BA95-BDEA67AE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5211" y="110188465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7" name="Picture 263">
              <a:extLst>
                <a:ext uri="{FF2B5EF4-FFF2-40B4-BE49-F238E27FC236}">
                  <a16:creationId xmlns:a16="http://schemas.microsoft.com/office/drawing/2014/main" id="{ADD2BE78-5652-4F49-A113-A2569CECA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13067186" y="10827769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B201976-C4AC-4438-AC74-1F5269734F3E}"/>
              </a:ext>
            </a:extLst>
          </p:cNvPr>
          <p:cNvSpPr txBox="1"/>
          <p:nvPr/>
        </p:nvSpPr>
        <p:spPr>
          <a:xfrm>
            <a:off x="1065156" y="343537"/>
            <a:ext cx="701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Futura-Bold" pitchFamily="2" charset="0"/>
              </a:rPr>
              <a:t>WHERE’S JONAH &amp; FRIENDS? </a:t>
            </a:r>
          </a:p>
        </p:txBody>
      </p:sp>
    </p:spTree>
    <p:extLst>
      <p:ext uri="{BB962C8B-B14F-4D97-AF65-F5344CB8AC3E}">
        <p14:creationId xmlns:p14="http://schemas.microsoft.com/office/powerpoint/2010/main" val="175835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93">
            <a:extLst>
              <a:ext uri="{FF2B5EF4-FFF2-40B4-BE49-F238E27FC236}">
                <a16:creationId xmlns:a16="http://schemas.microsoft.com/office/drawing/2014/main" id="{610CA717-33AE-4968-9B8A-50205E87CE7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9144000" cy="5329238"/>
            <a:chOff x="105012458" y="106747680"/>
            <a:chExt cx="10316488" cy="5242168"/>
          </a:xfrm>
        </p:grpSpPr>
        <p:pic>
          <p:nvPicPr>
            <p:cNvPr id="1218" name="Picture 194">
              <a:extLst>
                <a:ext uri="{FF2B5EF4-FFF2-40B4-BE49-F238E27FC236}">
                  <a16:creationId xmlns:a16="http://schemas.microsoft.com/office/drawing/2014/main" id="{A7B1C293-F744-44BA-964A-39A15F381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2458" y="106747680"/>
              <a:ext cx="10316488" cy="524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19" name="Picture 195">
              <a:extLst>
                <a:ext uri="{FF2B5EF4-FFF2-40B4-BE49-F238E27FC236}">
                  <a16:creationId xmlns:a16="http://schemas.microsoft.com/office/drawing/2014/main" id="{752BB91A-2A91-4E46-B7CC-3038A9E0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26459">
              <a:off x="112623580" y="106873530"/>
              <a:ext cx="393011" cy="23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0" name="Picture 196">
              <a:extLst>
                <a:ext uri="{FF2B5EF4-FFF2-40B4-BE49-F238E27FC236}">
                  <a16:creationId xmlns:a16="http://schemas.microsoft.com/office/drawing/2014/main" id="{7E5C0103-7E0B-4FEC-8798-D7873FBFE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332096" y="106914560"/>
              <a:ext cx="2893675" cy="118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1" name="Picture 197">
              <a:extLst>
                <a:ext uri="{FF2B5EF4-FFF2-40B4-BE49-F238E27FC236}">
                  <a16:creationId xmlns:a16="http://schemas.microsoft.com/office/drawing/2014/main" id="{0E894DB9-8FBC-4DBA-B3D5-8F7D6269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334" y="107154627"/>
              <a:ext cx="4239744" cy="289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2" name="Picture 198">
              <a:extLst>
                <a:ext uri="{FF2B5EF4-FFF2-40B4-BE49-F238E27FC236}">
                  <a16:creationId xmlns:a16="http://schemas.microsoft.com/office/drawing/2014/main" id="{3146DCE8-450F-466E-977A-7806E393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52838">
              <a:off x="105126154" y="111191041"/>
              <a:ext cx="1031378" cy="65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3" name="Picture 199">
              <a:extLst>
                <a:ext uri="{FF2B5EF4-FFF2-40B4-BE49-F238E27FC236}">
                  <a16:creationId xmlns:a16="http://schemas.microsoft.com/office/drawing/2014/main" id="{ED14BB4B-4EC5-4F9E-B6FB-DB27DE80E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4585" y="111484506"/>
              <a:ext cx="622968" cy="3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4" name="Picture 200">
              <a:extLst>
                <a:ext uri="{FF2B5EF4-FFF2-40B4-BE49-F238E27FC236}">
                  <a16:creationId xmlns:a16="http://schemas.microsoft.com/office/drawing/2014/main" id="{0007F16D-7D79-4B8D-8131-9B7661A5F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42568">
              <a:off x="114283386" y="110897761"/>
              <a:ext cx="554277" cy="35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5" name="Picture 201">
              <a:extLst>
                <a:ext uri="{FF2B5EF4-FFF2-40B4-BE49-F238E27FC236}">
                  <a16:creationId xmlns:a16="http://schemas.microsoft.com/office/drawing/2014/main" id="{68B7B4E9-D9D9-420A-BE19-115BCADA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818360">
              <a:off x="113890148" y="108980319"/>
              <a:ext cx="593275" cy="49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6" name="Picture 202">
              <a:extLst>
                <a:ext uri="{FF2B5EF4-FFF2-40B4-BE49-F238E27FC236}">
                  <a16:creationId xmlns:a16="http://schemas.microsoft.com/office/drawing/2014/main" id="{8711B7E4-4E88-4F28-B421-70C799A9F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22237">
              <a:off x="107047704" y="107896377"/>
              <a:ext cx="371069" cy="308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7" name="Picture 203">
              <a:extLst>
                <a:ext uri="{FF2B5EF4-FFF2-40B4-BE49-F238E27FC236}">
                  <a16:creationId xmlns:a16="http://schemas.microsoft.com/office/drawing/2014/main" id="{D4E60134-B060-42ED-A0EF-75EC1051F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0090" y="107945800"/>
              <a:ext cx="1304458" cy="110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8" name="Picture 204">
              <a:extLst>
                <a:ext uri="{FF2B5EF4-FFF2-40B4-BE49-F238E27FC236}">
                  <a16:creationId xmlns:a16="http://schemas.microsoft.com/office/drawing/2014/main" id="{1DDC50C6-EA9F-4663-B30A-4CC3DFA34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6847" y="107449009"/>
              <a:ext cx="925787" cy="56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9" name="Picture 205">
              <a:extLst>
                <a:ext uri="{FF2B5EF4-FFF2-40B4-BE49-F238E27FC236}">
                  <a16:creationId xmlns:a16="http://schemas.microsoft.com/office/drawing/2014/main" id="{685C0E5B-FBFD-460D-A88E-609BADB04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2562792" y="11095844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0" name="Picture 206">
              <a:extLst>
                <a:ext uri="{FF2B5EF4-FFF2-40B4-BE49-F238E27FC236}">
                  <a16:creationId xmlns:a16="http://schemas.microsoft.com/office/drawing/2014/main" id="{856E67CB-977D-4C1C-8E76-58BA438D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9134" y="110040644"/>
              <a:ext cx="2389994" cy="1790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1" name="Picture 207">
              <a:extLst>
                <a:ext uri="{FF2B5EF4-FFF2-40B4-BE49-F238E27FC236}">
                  <a16:creationId xmlns:a16="http://schemas.microsoft.com/office/drawing/2014/main" id="{F828FF50-C196-44DF-BE21-0D5B634D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34451">
              <a:off x="112802609" y="108772215"/>
              <a:ext cx="750807" cy="697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2" name="Picture 208">
              <a:extLst>
                <a:ext uri="{FF2B5EF4-FFF2-40B4-BE49-F238E27FC236}">
                  <a16:creationId xmlns:a16="http://schemas.microsoft.com/office/drawing/2014/main" id="{FE789724-80D9-4AF6-AEAF-73625C0DA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3054681">
              <a:off x="107585894" y="109171301"/>
              <a:ext cx="1535699" cy="142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3" name="Picture 209">
              <a:extLst>
                <a:ext uri="{FF2B5EF4-FFF2-40B4-BE49-F238E27FC236}">
                  <a16:creationId xmlns:a16="http://schemas.microsoft.com/office/drawing/2014/main" id="{C98526DF-B056-4420-AF7F-EC1DEA4C0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29497">
              <a:off x="105156102" y="106747741"/>
              <a:ext cx="1011561" cy="9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4" name="Picture 210">
              <a:extLst>
                <a:ext uri="{FF2B5EF4-FFF2-40B4-BE49-F238E27FC236}">
                  <a16:creationId xmlns:a16="http://schemas.microsoft.com/office/drawing/2014/main" id="{BEC81F57-D8BA-4B20-8B41-90E4F04B3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3616">
              <a:off x="106357294" y="110885785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5" name="Picture 211">
              <a:extLst>
                <a:ext uri="{FF2B5EF4-FFF2-40B4-BE49-F238E27FC236}">
                  <a16:creationId xmlns:a16="http://schemas.microsoft.com/office/drawing/2014/main" id="{C9410067-F72F-432E-89E7-F58DF4B2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16384" flipH="1">
              <a:off x="111952845" y="109984658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6" name="Picture 212">
              <a:extLst>
                <a:ext uri="{FF2B5EF4-FFF2-40B4-BE49-F238E27FC236}">
                  <a16:creationId xmlns:a16="http://schemas.microsoft.com/office/drawing/2014/main" id="{B7AD4457-ABA0-4242-8E14-F8AB7D51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942" y="109262444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7" name="Picture 213">
              <a:extLst>
                <a:ext uri="{FF2B5EF4-FFF2-40B4-BE49-F238E27FC236}">
                  <a16:creationId xmlns:a16="http://schemas.microsoft.com/office/drawing/2014/main" id="{E95F546B-3551-4FBA-B1C1-4FBC5628E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0113" flipH="1">
              <a:off x="114786261" y="109201143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8" name="Picture 214">
              <a:extLst>
                <a:ext uri="{FF2B5EF4-FFF2-40B4-BE49-F238E27FC236}">
                  <a16:creationId xmlns:a16="http://schemas.microsoft.com/office/drawing/2014/main" id="{F5DEE6C9-DBDE-4233-AD96-9A1CB885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14788" flipH="1">
              <a:off x="109395477" y="106873530"/>
              <a:ext cx="187790" cy="38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9" name="Picture 215">
              <a:extLst>
                <a:ext uri="{FF2B5EF4-FFF2-40B4-BE49-F238E27FC236}">
                  <a16:creationId xmlns:a16="http://schemas.microsoft.com/office/drawing/2014/main" id="{402809A6-D42C-4049-B52C-AB658141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5212">
              <a:off x="112870730" y="107235145"/>
              <a:ext cx="184745" cy="3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0" name="Picture 216">
              <a:extLst>
                <a:ext uri="{FF2B5EF4-FFF2-40B4-BE49-F238E27FC236}">
                  <a16:creationId xmlns:a16="http://schemas.microsoft.com/office/drawing/2014/main" id="{50697224-92A4-443B-BB25-48743A9E4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15482">
              <a:off x="108612239" y="107769153"/>
              <a:ext cx="495629" cy="576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1" name="Picture 217">
              <a:extLst>
                <a:ext uri="{FF2B5EF4-FFF2-40B4-BE49-F238E27FC236}">
                  <a16:creationId xmlns:a16="http://schemas.microsoft.com/office/drawing/2014/main" id="{D2E90F1A-2065-40FE-8A42-A598545E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83979" y="106832280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2" name="Picture 218">
              <a:extLst>
                <a:ext uri="{FF2B5EF4-FFF2-40B4-BE49-F238E27FC236}">
                  <a16:creationId xmlns:a16="http://schemas.microsoft.com/office/drawing/2014/main" id="{0DC6BF6F-B8B0-4D17-A776-E09006545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597616">
              <a:off x="106518682" y="109981233"/>
              <a:ext cx="615405" cy="7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3" name="Picture 219">
              <a:extLst>
                <a:ext uri="{FF2B5EF4-FFF2-40B4-BE49-F238E27FC236}">
                  <a16:creationId xmlns:a16="http://schemas.microsoft.com/office/drawing/2014/main" id="{54755BF4-FC10-4C9F-AF48-4C0D5B485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01033" y="111003152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4" name="Picture 220">
              <a:extLst>
                <a:ext uri="{FF2B5EF4-FFF2-40B4-BE49-F238E27FC236}">
                  <a16:creationId xmlns:a16="http://schemas.microsoft.com/office/drawing/2014/main" id="{033DF042-5D33-4777-A1C8-BD071CF7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05108875" y="107856797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5" name="Picture 221">
              <a:extLst>
                <a:ext uri="{FF2B5EF4-FFF2-40B4-BE49-F238E27FC236}">
                  <a16:creationId xmlns:a16="http://schemas.microsoft.com/office/drawing/2014/main" id="{C1D2BFBD-7C8B-41B3-84CB-0059527D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03525">
              <a:off x="109927517" y="110053666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6" name="Picture 222">
              <a:extLst>
                <a:ext uri="{FF2B5EF4-FFF2-40B4-BE49-F238E27FC236}">
                  <a16:creationId xmlns:a16="http://schemas.microsoft.com/office/drawing/2014/main" id="{4ABDE2CE-535F-413C-A9FB-00E23529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634" y="106962147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7" name="Picture 223">
              <a:extLst>
                <a:ext uri="{FF2B5EF4-FFF2-40B4-BE49-F238E27FC236}">
                  <a16:creationId xmlns:a16="http://schemas.microsoft.com/office/drawing/2014/main" id="{1C5B5BFA-E274-42E2-BA62-ECC1A4778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70319">
              <a:off x="112161170" y="109499969"/>
              <a:ext cx="347641" cy="335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8" name="Picture 224">
              <a:extLst>
                <a:ext uri="{FF2B5EF4-FFF2-40B4-BE49-F238E27FC236}">
                  <a16:creationId xmlns:a16="http://schemas.microsoft.com/office/drawing/2014/main" id="{C0FD9AD5-96B6-4AB2-A225-83573E51C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82842">
              <a:off x="110139509" y="106905522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E15A1F5F-9AA6-46F4-90C9-E431E2F7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789156" y="109046150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0" name="Picture 226">
              <a:extLst>
                <a:ext uri="{FF2B5EF4-FFF2-40B4-BE49-F238E27FC236}">
                  <a16:creationId xmlns:a16="http://schemas.microsoft.com/office/drawing/2014/main" id="{06BB2C4B-E89C-4DB9-B539-A492690DA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9797" flipH="1">
              <a:off x="106914150" y="106853567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319DEA8B-A119-455C-A3A6-545F6E98B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37610" flipH="1">
              <a:off x="105155457" y="110864650"/>
              <a:ext cx="287916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2" name="Picture 228">
              <a:extLst>
                <a:ext uri="{FF2B5EF4-FFF2-40B4-BE49-F238E27FC236}">
                  <a16:creationId xmlns:a16="http://schemas.microsoft.com/office/drawing/2014/main" id="{C33B2C1F-B48E-4771-97C4-AB3F7921D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6374" flipH="1">
              <a:off x="108851326" y="109242783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3" name="Picture 229">
              <a:extLst>
                <a:ext uri="{FF2B5EF4-FFF2-40B4-BE49-F238E27FC236}">
                  <a16:creationId xmlns:a16="http://schemas.microsoft.com/office/drawing/2014/main" id="{E4DFF7A8-E3FD-4759-A92A-069E5336C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09829878" y="110596452"/>
              <a:ext cx="911038" cy="537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5FABFB5F-BB75-48A5-AF29-AD8686C1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0994641" y="106832280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5" name="Picture 231">
              <a:extLst>
                <a:ext uri="{FF2B5EF4-FFF2-40B4-BE49-F238E27FC236}">
                  <a16:creationId xmlns:a16="http://schemas.microsoft.com/office/drawing/2014/main" id="{582C4816-7A10-4B9F-A453-F089A4D6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4262958" y="111660709"/>
              <a:ext cx="402002" cy="237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6" name="Picture 232">
              <a:extLst>
                <a:ext uri="{FF2B5EF4-FFF2-40B4-BE49-F238E27FC236}">
                  <a16:creationId xmlns:a16="http://schemas.microsoft.com/office/drawing/2014/main" id="{141E576D-C4CA-4883-9A9E-F4CB6EB5A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99384">
              <a:off x="113841750" y="108373661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7" name="Picture 233">
              <a:extLst>
                <a:ext uri="{FF2B5EF4-FFF2-40B4-BE49-F238E27FC236}">
                  <a16:creationId xmlns:a16="http://schemas.microsoft.com/office/drawing/2014/main" id="{3ACC67A9-182A-48A9-AAC3-D01BB9B69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482001">
              <a:off x="107892960" y="111142703"/>
              <a:ext cx="416045" cy="24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8" name="Picture 234">
              <a:extLst>
                <a:ext uri="{FF2B5EF4-FFF2-40B4-BE49-F238E27FC236}">
                  <a16:creationId xmlns:a16="http://schemas.microsoft.com/office/drawing/2014/main" id="{F1CA0CB6-7D4D-4E44-AD85-64681B55E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05218248" y="110132250"/>
              <a:ext cx="480531" cy="28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3EECE1C1-C618-4197-A216-07B99EDC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11562062" y="109628705"/>
              <a:ext cx="228064" cy="13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0" name="Picture 236">
              <a:extLst>
                <a:ext uri="{FF2B5EF4-FFF2-40B4-BE49-F238E27FC236}">
                  <a16:creationId xmlns:a16="http://schemas.microsoft.com/office/drawing/2014/main" id="{B285F800-2BA1-4DB3-9F8A-07ADC950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969">
              <a:off x="107339847" y="108331459"/>
              <a:ext cx="851214" cy="44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CA8796CA-1724-42C1-8518-7B45D7FB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005785" y="108331459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C37E4F39-B941-42B4-A459-7E2CCE0A3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13296878" y="106895255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BB07F1FA-5FDA-4219-AD6E-33143039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870730" y="11167508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>
              <a:extLst>
                <a:ext uri="{FF2B5EF4-FFF2-40B4-BE49-F238E27FC236}">
                  <a16:creationId xmlns:a16="http://schemas.microsoft.com/office/drawing/2014/main" id="{7AF87A6B-BE72-469F-9DA1-4442FFA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06502066" y="109572252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5" name="Picture 241">
              <a:extLst>
                <a:ext uri="{FF2B5EF4-FFF2-40B4-BE49-F238E27FC236}">
                  <a16:creationId xmlns:a16="http://schemas.microsoft.com/office/drawing/2014/main" id="{95971E14-AE1C-4324-8F83-F354B7F61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1282370" y="110446058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6" name="Picture 242">
              <a:extLst>
                <a:ext uri="{FF2B5EF4-FFF2-40B4-BE49-F238E27FC236}">
                  <a16:creationId xmlns:a16="http://schemas.microsoft.com/office/drawing/2014/main" id="{C152CF39-5943-4310-BF29-F754C063E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8472">
              <a:off x="105131590" y="109372637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7" name="Picture 243">
              <a:extLst>
                <a:ext uri="{FF2B5EF4-FFF2-40B4-BE49-F238E27FC236}">
                  <a16:creationId xmlns:a16="http://schemas.microsoft.com/office/drawing/2014/main" id="{BB04A78B-DEF7-45C6-BFDA-6DD51A16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3766847" y="109714601"/>
              <a:ext cx="596979" cy="31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8" name="Picture 244">
              <a:extLst>
                <a:ext uri="{FF2B5EF4-FFF2-40B4-BE49-F238E27FC236}">
                  <a16:creationId xmlns:a16="http://schemas.microsoft.com/office/drawing/2014/main" id="{EEE25378-1CB0-40D5-9FFF-F0A39F0C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07873534" y="11169794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9" name="Picture 245">
              <a:extLst>
                <a:ext uri="{FF2B5EF4-FFF2-40B4-BE49-F238E27FC236}">
                  <a16:creationId xmlns:a16="http://schemas.microsoft.com/office/drawing/2014/main" id="{18E2DF9B-2ECD-405F-AB43-5038C5F04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1073" y="108851261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0" name="Picture 246">
              <a:extLst>
                <a:ext uri="{FF2B5EF4-FFF2-40B4-BE49-F238E27FC236}">
                  <a16:creationId xmlns:a16="http://schemas.microsoft.com/office/drawing/2014/main" id="{E92626EA-54A4-4795-8F28-10948FF1F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57539">
              <a:off x="105590969" y="110545588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1" name="Picture 247">
              <a:extLst>
                <a:ext uri="{FF2B5EF4-FFF2-40B4-BE49-F238E27FC236}">
                  <a16:creationId xmlns:a16="http://schemas.microsoft.com/office/drawing/2014/main" id="{758A8C71-F7D8-47A6-9E59-0224979D5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3813193" y="107058526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2" name="Picture 248">
              <a:extLst>
                <a:ext uri="{FF2B5EF4-FFF2-40B4-BE49-F238E27FC236}">
                  <a16:creationId xmlns:a16="http://schemas.microsoft.com/office/drawing/2014/main" id="{E6AAFDC0-0A15-4686-90A8-E670315BD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09829878" y="111261308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3" name="Picture 249">
              <a:extLst>
                <a:ext uri="{FF2B5EF4-FFF2-40B4-BE49-F238E27FC236}">
                  <a16:creationId xmlns:a16="http://schemas.microsoft.com/office/drawing/2014/main" id="{BAB93C29-6AC8-47E5-930C-15D6B40D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46453" flipH="1">
              <a:off x="109360339" y="109730971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4" name="Picture 250">
              <a:extLst>
                <a:ext uri="{FF2B5EF4-FFF2-40B4-BE49-F238E27FC236}">
                  <a16:creationId xmlns:a16="http://schemas.microsoft.com/office/drawing/2014/main" id="{5CD68932-FDB3-445A-8F7B-B37E1FD2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9551" flipH="1">
              <a:off x="107393929" y="11047925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5" name="Picture 251">
              <a:extLst>
                <a:ext uri="{FF2B5EF4-FFF2-40B4-BE49-F238E27FC236}">
                  <a16:creationId xmlns:a16="http://schemas.microsoft.com/office/drawing/2014/main" id="{51751578-5A49-4C56-8826-361434A0A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11164167" y="107474381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6" name="Picture 252">
              <a:extLst>
                <a:ext uri="{FF2B5EF4-FFF2-40B4-BE49-F238E27FC236}">
                  <a16:creationId xmlns:a16="http://schemas.microsoft.com/office/drawing/2014/main" id="{BE1B6AAF-346C-43A6-9EE1-6B47874A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5041" flipH="1">
              <a:off x="114725755" y="108010415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7" name="Picture 253">
              <a:extLst>
                <a:ext uri="{FF2B5EF4-FFF2-40B4-BE49-F238E27FC236}">
                  <a16:creationId xmlns:a16="http://schemas.microsoft.com/office/drawing/2014/main" id="{31180742-EF01-4DF9-AD35-9124D9915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06158613" y="106840598"/>
              <a:ext cx="444241" cy="1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8" name="Picture 254">
              <a:extLst>
                <a:ext uri="{FF2B5EF4-FFF2-40B4-BE49-F238E27FC236}">
                  <a16:creationId xmlns:a16="http://schemas.microsoft.com/office/drawing/2014/main" id="{92BD3C4C-549C-47B8-BA56-9E3A880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8781" y="110448757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9" name="Picture 255">
              <a:extLst>
                <a:ext uri="{FF2B5EF4-FFF2-40B4-BE49-F238E27FC236}">
                  <a16:creationId xmlns:a16="http://schemas.microsoft.com/office/drawing/2014/main" id="{36A3104F-572F-4C36-B612-EB73762E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896058" y="111278221"/>
              <a:ext cx="349403" cy="38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0" name="Picture 256">
              <a:extLst>
                <a:ext uri="{FF2B5EF4-FFF2-40B4-BE49-F238E27FC236}">
                  <a16:creationId xmlns:a16="http://schemas.microsoft.com/office/drawing/2014/main" id="{4122D918-B958-4660-A6F1-C44F9D37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07367792" y="10935877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1" name="Picture 257">
              <a:extLst>
                <a:ext uri="{FF2B5EF4-FFF2-40B4-BE49-F238E27FC236}">
                  <a16:creationId xmlns:a16="http://schemas.microsoft.com/office/drawing/2014/main" id="{288169DC-E391-445E-8551-9CC598995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039" y="111264044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2" name="Picture 258">
              <a:extLst>
                <a:ext uri="{FF2B5EF4-FFF2-40B4-BE49-F238E27FC236}">
                  <a16:creationId xmlns:a16="http://schemas.microsoft.com/office/drawing/2014/main" id="{D9CBFBFA-D295-4B2A-BC5A-839C2A69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11146523" y="111572606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3" name="Picture 259">
              <a:extLst>
                <a:ext uri="{FF2B5EF4-FFF2-40B4-BE49-F238E27FC236}">
                  <a16:creationId xmlns:a16="http://schemas.microsoft.com/office/drawing/2014/main" id="{33D19098-78AF-4B48-B1E0-D32FAECFB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002298">
              <a:off x="109631521" y="108020740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4" name="Picture 260">
              <a:extLst>
                <a:ext uri="{FF2B5EF4-FFF2-40B4-BE49-F238E27FC236}">
                  <a16:creationId xmlns:a16="http://schemas.microsoft.com/office/drawing/2014/main" id="{577038FA-0FD9-479F-869D-8FFCE8665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06635343" y="111529081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5" name="Picture 261">
              <a:extLst>
                <a:ext uri="{FF2B5EF4-FFF2-40B4-BE49-F238E27FC236}">
                  <a16:creationId xmlns:a16="http://schemas.microsoft.com/office/drawing/2014/main" id="{41318352-EBFF-4C82-BB27-411540CDF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882666">
              <a:off x="105312035" y="108903858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6" name="Picture 262">
              <a:extLst>
                <a:ext uri="{FF2B5EF4-FFF2-40B4-BE49-F238E27FC236}">
                  <a16:creationId xmlns:a16="http://schemas.microsoft.com/office/drawing/2014/main" id="{05B43793-587A-41F0-BA95-BDEA67AE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5211" y="110188465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7" name="Picture 263">
              <a:extLst>
                <a:ext uri="{FF2B5EF4-FFF2-40B4-BE49-F238E27FC236}">
                  <a16:creationId xmlns:a16="http://schemas.microsoft.com/office/drawing/2014/main" id="{ADD2BE78-5652-4F49-A113-A2569CECA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13067186" y="10827769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288" name="Picture 264">
            <a:extLst>
              <a:ext uri="{FF2B5EF4-FFF2-40B4-BE49-F238E27FC236}">
                <a16:creationId xmlns:a16="http://schemas.microsoft.com/office/drawing/2014/main" id="{5E7E069D-6D4B-4184-8FF3-180A694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23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" name="WordArt 265">
            <a:extLst>
              <a:ext uri="{FF2B5EF4-FFF2-40B4-BE49-F238E27FC236}">
                <a16:creationId xmlns:a16="http://schemas.microsoft.com/office/drawing/2014/main" id="{64386957-5183-4A6B-B43E-4CEAD1358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385" y="6249505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3213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1. Trapped Jonah</a:t>
            </a:r>
          </a:p>
        </p:txBody>
      </p:sp>
      <p:pic>
        <p:nvPicPr>
          <p:cNvPr id="1290" name="Picture 266">
            <a:extLst>
              <a:ext uri="{FF2B5EF4-FFF2-40B4-BE49-F238E27FC236}">
                <a16:creationId xmlns:a16="http://schemas.microsoft.com/office/drawing/2014/main" id="{EE865611-DF44-4E60-8176-E6957204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69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" name="WordArt 267">
            <a:extLst>
              <a:ext uri="{FF2B5EF4-FFF2-40B4-BE49-F238E27FC236}">
                <a16:creationId xmlns:a16="http://schemas.microsoft.com/office/drawing/2014/main" id="{993196F5-1A0D-4C0E-AE62-5C3A25904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374" y="5825642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89586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2. 8 Legged Octopus </a:t>
            </a:r>
          </a:p>
        </p:txBody>
      </p:sp>
      <p:pic>
        <p:nvPicPr>
          <p:cNvPr id="1292" name="Picture 268">
            <a:extLst>
              <a:ext uri="{FF2B5EF4-FFF2-40B4-BE49-F238E27FC236}">
                <a16:creationId xmlns:a16="http://schemas.microsoft.com/office/drawing/2014/main" id="{76F7CDE3-2A9D-48C6-B9E3-E69BC120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939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8" name="WordArt 269">
            <a:extLst>
              <a:ext uri="{FF2B5EF4-FFF2-40B4-BE49-F238E27FC236}">
                <a16:creationId xmlns:a16="http://schemas.microsoft.com/office/drawing/2014/main" id="{BEB0411A-53FD-48D9-9AAB-241EEB2183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6614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6983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3. Smiling Stingrays</a:t>
            </a:r>
          </a:p>
        </p:txBody>
      </p:sp>
      <p:pic>
        <p:nvPicPr>
          <p:cNvPr id="1294" name="Picture 270">
            <a:extLst>
              <a:ext uri="{FF2B5EF4-FFF2-40B4-BE49-F238E27FC236}">
                <a16:creationId xmlns:a16="http://schemas.microsoft.com/office/drawing/2014/main" id="{B4186DD0-3164-4F6D-BCBD-A00E066E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628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9" name="WordArt 271">
            <a:extLst>
              <a:ext uri="{FF2B5EF4-FFF2-40B4-BE49-F238E27FC236}">
                <a16:creationId xmlns:a16="http://schemas.microsoft.com/office/drawing/2014/main" id="{17459212-EF17-45B6-B6C4-2CE1160D7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303" y="5825642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76242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4. Green Seahorses</a:t>
            </a:r>
          </a:p>
        </p:txBody>
      </p:sp>
      <p:pic>
        <p:nvPicPr>
          <p:cNvPr id="1296" name="Picture 272">
            <a:extLst>
              <a:ext uri="{FF2B5EF4-FFF2-40B4-BE49-F238E27FC236}">
                <a16:creationId xmlns:a16="http://schemas.microsoft.com/office/drawing/2014/main" id="{51533B3F-B463-4CB9-95D1-E42B3DFC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867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0" name="WordArt 273">
            <a:extLst>
              <a:ext uri="{FF2B5EF4-FFF2-40B4-BE49-F238E27FC236}">
                <a16:creationId xmlns:a16="http://schemas.microsoft.com/office/drawing/2014/main" id="{E170FAF8-F51C-4255-84E3-CAE91045B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1542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5. Red Snappy Crabs</a:t>
            </a:r>
          </a:p>
        </p:txBody>
      </p:sp>
      <p:pic>
        <p:nvPicPr>
          <p:cNvPr id="1298" name="Picture 274">
            <a:extLst>
              <a:ext uri="{FF2B5EF4-FFF2-40B4-BE49-F238E27FC236}">
                <a16:creationId xmlns:a16="http://schemas.microsoft.com/office/drawing/2014/main" id="{9A5B70D8-BF43-4F1B-958D-42453751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443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1" name="WordArt 275">
            <a:extLst>
              <a:ext uri="{FF2B5EF4-FFF2-40B4-BE49-F238E27FC236}">
                <a16:creationId xmlns:a16="http://schemas.microsoft.com/office/drawing/2014/main" id="{5505561E-F5CA-4DA7-A36C-0CB1C480E3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0118" y="5825642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30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6. Floating Jellyfish</a:t>
            </a:r>
          </a:p>
        </p:txBody>
      </p:sp>
      <p:pic>
        <p:nvPicPr>
          <p:cNvPr id="1300" name="Picture 276">
            <a:extLst>
              <a:ext uri="{FF2B5EF4-FFF2-40B4-BE49-F238E27FC236}">
                <a16:creationId xmlns:a16="http://schemas.microsoft.com/office/drawing/2014/main" id="{9D3C4DE1-C4BC-4EF6-9328-50E3D0D3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682" y="591613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2" name="WordArt 277">
            <a:extLst>
              <a:ext uri="{FF2B5EF4-FFF2-40B4-BE49-F238E27FC236}">
                <a16:creationId xmlns:a16="http://schemas.microsoft.com/office/drawing/2014/main" id="{6014E0FF-E154-42B6-B717-50C71D0204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57" y="6249505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7. Yellow &amp; Orange Fish</a:t>
            </a:r>
          </a:p>
        </p:txBody>
      </p:sp>
      <p:pic>
        <p:nvPicPr>
          <p:cNvPr id="1302" name="Picture 278">
            <a:extLst>
              <a:ext uri="{FF2B5EF4-FFF2-40B4-BE49-F238E27FC236}">
                <a16:creationId xmlns:a16="http://schemas.microsoft.com/office/drawing/2014/main" id="{041BE573-76E9-49AB-BA74-40F166C8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95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3" name="WordArt 279">
            <a:extLst>
              <a:ext uri="{FF2B5EF4-FFF2-40B4-BE49-F238E27FC236}">
                <a16:creationId xmlns:a16="http://schemas.microsoft.com/office/drawing/2014/main" id="{781EA164-1980-4757-AAD8-7C182CB185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76634" y="5825642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8. Purple &amp; Red Fish</a:t>
            </a:r>
          </a:p>
        </p:txBody>
      </p:sp>
      <p:pic>
        <p:nvPicPr>
          <p:cNvPr id="1304" name="Picture 280">
            <a:extLst>
              <a:ext uri="{FF2B5EF4-FFF2-40B4-BE49-F238E27FC236}">
                <a16:creationId xmlns:a16="http://schemas.microsoft.com/office/drawing/2014/main" id="{9A3BFBDA-A7D8-4129-BEE5-C3CDDA93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198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4" name="WordArt 281">
            <a:extLst>
              <a:ext uri="{FF2B5EF4-FFF2-40B4-BE49-F238E27FC236}">
                <a16:creationId xmlns:a16="http://schemas.microsoft.com/office/drawing/2014/main" id="{4F07AA5A-E366-49FE-AF07-56EA3ADEE4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21873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9. Orange &amp; White Fish</a:t>
            </a:r>
          </a:p>
        </p:txBody>
      </p:sp>
    </p:spTree>
    <p:extLst>
      <p:ext uri="{BB962C8B-B14F-4D97-AF65-F5344CB8AC3E}">
        <p14:creationId xmlns:p14="http://schemas.microsoft.com/office/powerpoint/2010/main" val="393070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93">
            <a:extLst>
              <a:ext uri="{FF2B5EF4-FFF2-40B4-BE49-F238E27FC236}">
                <a16:creationId xmlns:a16="http://schemas.microsoft.com/office/drawing/2014/main" id="{610CA717-33AE-4968-9B8A-50205E87CE7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9144000" cy="5329238"/>
            <a:chOff x="105012458" y="106747680"/>
            <a:chExt cx="10316488" cy="5242168"/>
          </a:xfrm>
        </p:grpSpPr>
        <p:pic>
          <p:nvPicPr>
            <p:cNvPr id="1218" name="Picture 194">
              <a:extLst>
                <a:ext uri="{FF2B5EF4-FFF2-40B4-BE49-F238E27FC236}">
                  <a16:creationId xmlns:a16="http://schemas.microsoft.com/office/drawing/2014/main" id="{A7B1C293-F744-44BA-964A-39A15F381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2458" y="106747680"/>
              <a:ext cx="10316488" cy="524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19" name="Picture 195">
              <a:extLst>
                <a:ext uri="{FF2B5EF4-FFF2-40B4-BE49-F238E27FC236}">
                  <a16:creationId xmlns:a16="http://schemas.microsoft.com/office/drawing/2014/main" id="{752BB91A-2A91-4E46-B7CC-3038A9E0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26459">
              <a:off x="112623580" y="106873530"/>
              <a:ext cx="393011" cy="23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0" name="Picture 196">
              <a:extLst>
                <a:ext uri="{FF2B5EF4-FFF2-40B4-BE49-F238E27FC236}">
                  <a16:creationId xmlns:a16="http://schemas.microsoft.com/office/drawing/2014/main" id="{7E5C0103-7E0B-4FEC-8798-D7873FBFE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332096" y="106914560"/>
              <a:ext cx="2893675" cy="118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1" name="Picture 197">
              <a:extLst>
                <a:ext uri="{FF2B5EF4-FFF2-40B4-BE49-F238E27FC236}">
                  <a16:creationId xmlns:a16="http://schemas.microsoft.com/office/drawing/2014/main" id="{0E894DB9-8FBC-4DBA-B3D5-8F7D6269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334" y="107154627"/>
              <a:ext cx="4239744" cy="289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2" name="Picture 198">
              <a:extLst>
                <a:ext uri="{FF2B5EF4-FFF2-40B4-BE49-F238E27FC236}">
                  <a16:creationId xmlns:a16="http://schemas.microsoft.com/office/drawing/2014/main" id="{3146DCE8-450F-466E-977A-7806E393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52838">
              <a:off x="105126154" y="111191041"/>
              <a:ext cx="1031378" cy="65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3" name="Picture 199">
              <a:extLst>
                <a:ext uri="{FF2B5EF4-FFF2-40B4-BE49-F238E27FC236}">
                  <a16:creationId xmlns:a16="http://schemas.microsoft.com/office/drawing/2014/main" id="{ED14BB4B-4EC5-4F9E-B6FB-DB27DE80E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4585" y="111484506"/>
              <a:ext cx="622968" cy="3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4" name="Picture 200">
              <a:extLst>
                <a:ext uri="{FF2B5EF4-FFF2-40B4-BE49-F238E27FC236}">
                  <a16:creationId xmlns:a16="http://schemas.microsoft.com/office/drawing/2014/main" id="{0007F16D-7D79-4B8D-8131-9B7661A5F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42568">
              <a:off x="114283386" y="110897761"/>
              <a:ext cx="554277" cy="35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5" name="Picture 201">
              <a:extLst>
                <a:ext uri="{FF2B5EF4-FFF2-40B4-BE49-F238E27FC236}">
                  <a16:creationId xmlns:a16="http://schemas.microsoft.com/office/drawing/2014/main" id="{68B7B4E9-D9D9-420A-BE19-115BCADA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818360">
              <a:off x="113890148" y="108980319"/>
              <a:ext cx="593275" cy="49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6" name="Picture 202">
              <a:extLst>
                <a:ext uri="{FF2B5EF4-FFF2-40B4-BE49-F238E27FC236}">
                  <a16:creationId xmlns:a16="http://schemas.microsoft.com/office/drawing/2014/main" id="{8711B7E4-4E88-4F28-B421-70C799A9F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22237">
              <a:off x="107047704" y="107896377"/>
              <a:ext cx="371069" cy="308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7" name="Picture 203">
              <a:extLst>
                <a:ext uri="{FF2B5EF4-FFF2-40B4-BE49-F238E27FC236}">
                  <a16:creationId xmlns:a16="http://schemas.microsoft.com/office/drawing/2014/main" id="{D4E60134-B060-42ED-A0EF-75EC1051F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0090" y="107945800"/>
              <a:ext cx="1304458" cy="110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8" name="Picture 204">
              <a:extLst>
                <a:ext uri="{FF2B5EF4-FFF2-40B4-BE49-F238E27FC236}">
                  <a16:creationId xmlns:a16="http://schemas.microsoft.com/office/drawing/2014/main" id="{1DDC50C6-EA9F-4663-B30A-4CC3DFA34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6847" y="107449009"/>
              <a:ext cx="925787" cy="56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9" name="Picture 205">
              <a:extLst>
                <a:ext uri="{FF2B5EF4-FFF2-40B4-BE49-F238E27FC236}">
                  <a16:creationId xmlns:a16="http://schemas.microsoft.com/office/drawing/2014/main" id="{685C0E5B-FBFD-460D-A88E-609BADB04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2562792" y="11095844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0" name="Picture 206">
              <a:extLst>
                <a:ext uri="{FF2B5EF4-FFF2-40B4-BE49-F238E27FC236}">
                  <a16:creationId xmlns:a16="http://schemas.microsoft.com/office/drawing/2014/main" id="{856E67CB-977D-4C1C-8E76-58BA438D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9134" y="110040644"/>
              <a:ext cx="2389994" cy="1790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1" name="Picture 207">
              <a:extLst>
                <a:ext uri="{FF2B5EF4-FFF2-40B4-BE49-F238E27FC236}">
                  <a16:creationId xmlns:a16="http://schemas.microsoft.com/office/drawing/2014/main" id="{F828FF50-C196-44DF-BE21-0D5B634D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34451">
              <a:off x="112802609" y="108772215"/>
              <a:ext cx="750807" cy="697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2" name="Picture 208">
              <a:extLst>
                <a:ext uri="{FF2B5EF4-FFF2-40B4-BE49-F238E27FC236}">
                  <a16:creationId xmlns:a16="http://schemas.microsoft.com/office/drawing/2014/main" id="{FE789724-80D9-4AF6-AEAF-73625C0DA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3054681">
              <a:off x="107585894" y="109171301"/>
              <a:ext cx="1535699" cy="142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3" name="Picture 209">
              <a:extLst>
                <a:ext uri="{FF2B5EF4-FFF2-40B4-BE49-F238E27FC236}">
                  <a16:creationId xmlns:a16="http://schemas.microsoft.com/office/drawing/2014/main" id="{C98526DF-B056-4420-AF7F-EC1DEA4C0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29497">
              <a:off x="105156102" y="106747741"/>
              <a:ext cx="1011561" cy="9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4" name="Picture 210">
              <a:extLst>
                <a:ext uri="{FF2B5EF4-FFF2-40B4-BE49-F238E27FC236}">
                  <a16:creationId xmlns:a16="http://schemas.microsoft.com/office/drawing/2014/main" id="{BEC81F57-D8BA-4B20-8B41-90E4F04B3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3616">
              <a:off x="106357294" y="110885785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5" name="Picture 211">
              <a:extLst>
                <a:ext uri="{FF2B5EF4-FFF2-40B4-BE49-F238E27FC236}">
                  <a16:creationId xmlns:a16="http://schemas.microsoft.com/office/drawing/2014/main" id="{C9410067-F72F-432E-89E7-F58DF4B2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16384" flipH="1">
              <a:off x="111952845" y="109984658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6" name="Picture 212">
              <a:extLst>
                <a:ext uri="{FF2B5EF4-FFF2-40B4-BE49-F238E27FC236}">
                  <a16:creationId xmlns:a16="http://schemas.microsoft.com/office/drawing/2014/main" id="{B7AD4457-ABA0-4242-8E14-F8AB7D51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942" y="109262444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7" name="Picture 213">
              <a:extLst>
                <a:ext uri="{FF2B5EF4-FFF2-40B4-BE49-F238E27FC236}">
                  <a16:creationId xmlns:a16="http://schemas.microsoft.com/office/drawing/2014/main" id="{E95F546B-3551-4FBA-B1C1-4FBC5628E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0113" flipH="1">
              <a:off x="114786261" y="109201143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8" name="Picture 214">
              <a:extLst>
                <a:ext uri="{FF2B5EF4-FFF2-40B4-BE49-F238E27FC236}">
                  <a16:creationId xmlns:a16="http://schemas.microsoft.com/office/drawing/2014/main" id="{F5DEE6C9-DBDE-4233-AD96-9A1CB885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14788" flipH="1">
              <a:off x="109395477" y="106873530"/>
              <a:ext cx="187790" cy="38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9" name="Picture 215">
              <a:extLst>
                <a:ext uri="{FF2B5EF4-FFF2-40B4-BE49-F238E27FC236}">
                  <a16:creationId xmlns:a16="http://schemas.microsoft.com/office/drawing/2014/main" id="{402809A6-D42C-4049-B52C-AB658141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5212">
              <a:off x="112870730" y="107235145"/>
              <a:ext cx="184745" cy="3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0" name="Picture 216">
              <a:extLst>
                <a:ext uri="{FF2B5EF4-FFF2-40B4-BE49-F238E27FC236}">
                  <a16:creationId xmlns:a16="http://schemas.microsoft.com/office/drawing/2014/main" id="{50697224-92A4-443B-BB25-48743A9E4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15482">
              <a:off x="108612239" y="107769153"/>
              <a:ext cx="495629" cy="576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1" name="Picture 217">
              <a:extLst>
                <a:ext uri="{FF2B5EF4-FFF2-40B4-BE49-F238E27FC236}">
                  <a16:creationId xmlns:a16="http://schemas.microsoft.com/office/drawing/2014/main" id="{D2E90F1A-2065-40FE-8A42-A598545E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83979" y="106832280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2" name="Picture 218">
              <a:extLst>
                <a:ext uri="{FF2B5EF4-FFF2-40B4-BE49-F238E27FC236}">
                  <a16:creationId xmlns:a16="http://schemas.microsoft.com/office/drawing/2014/main" id="{0DC6BF6F-B8B0-4D17-A776-E09006545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597616">
              <a:off x="106518682" y="109981233"/>
              <a:ext cx="615405" cy="7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3" name="Picture 219">
              <a:extLst>
                <a:ext uri="{FF2B5EF4-FFF2-40B4-BE49-F238E27FC236}">
                  <a16:creationId xmlns:a16="http://schemas.microsoft.com/office/drawing/2014/main" id="{54755BF4-FC10-4C9F-AF48-4C0D5B485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01033" y="111003152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4" name="Picture 220">
              <a:extLst>
                <a:ext uri="{FF2B5EF4-FFF2-40B4-BE49-F238E27FC236}">
                  <a16:creationId xmlns:a16="http://schemas.microsoft.com/office/drawing/2014/main" id="{033DF042-5D33-4777-A1C8-BD071CF7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05108875" y="107856797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5" name="Picture 221">
              <a:extLst>
                <a:ext uri="{FF2B5EF4-FFF2-40B4-BE49-F238E27FC236}">
                  <a16:creationId xmlns:a16="http://schemas.microsoft.com/office/drawing/2014/main" id="{C1D2BFBD-7C8B-41B3-84CB-0059527D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03525">
              <a:off x="109927517" y="110053666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6" name="Picture 222">
              <a:extLst>
                <a:ext uri="{FF2B5EF4-FFF2-40B4-BE49-F238E27FC236}">
                  <a16:creationId xmlns:a16="http://schemas.microsoft.com/office/drawing/2014/main" id="{4ABDE2CE-535F-413C-A9FB-00E23529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634" y="106962147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7" name="Picture 223">
              <a:extLst>
                <a:ext uri="{FF2B5EF4-FFF2-40B4-BE49-F238E27FC236}">
                  <a16:creationId xmlns:a16="http://schemas.microsoft.com/office/drawing/2014/main" id="{1C5B5BFA-E274-42E2-BA62-ECC1A4778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70319">
              <a:off x="112161170" y="109499969"/>
              <a:ext cx="347641" cy="335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8" name="Picture 224">
              <a:extLst>
                <a:ext uri="{FF2B5EF4-FFF2-40B4-BE49-F238E27FC236}">
                  <a16:creationId xmlns:a16="http://schemas.microsoft.com/office/drawing/2014/main" id="{C0FD9AD5-96B6-4AB2-A225-83573E51C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82842">
              <a:off x="110139509" y="106905522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E15A1F5F-9AA6-46F4-90C9-E431E2F7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789156" y="109046150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0" name="Picture 226">
              <a:extLst>
                <a:ext uri="{FF2B5EF4-FFF2-40B4-BE49-F238E27FC236}">
                  <a16:creationId xmlns:a16="http://schemas.microsoft.com/office/drawing/2014/main" id="{06BB2C4B-E89C-4DB9-B539-A492690DA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9797" flipH="1">
              <a:off x="106914150" y="106853567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319DEA8B-A119-455C-A3A6-545F6E98B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37610" flipH="1">
              <a:off x="105155457" y="110864650"/>
              <a:ext cx="287916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2" name="Picture 228">
              <a:extLst>
                <a:ext uri="{FF2B5EF4-FFF2-40B4-BE49-F238E27FC236}">
                  <a16:creationId xmlns:a16="http://schemas.microsoft.com/office/drawing/2014/main" id="{C33B2C1F-B48E-4771-97C4-AB3F7921D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6374" flipH="1">
              <a:off x="108851326" y="109242783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3" name="Picture 229">
              <a:extLst>
                <a:ext uri="{FF2B5EF4-FFF2-40B4-BE49-F238E27FC236}">
                  <a16:creationId xmlns:a16="http://schemas.microsoft.com/office/drawing/2014/main" id="{E4DFF7A8-E3FD-4759-A92A-069E5336C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09829878" y="110596452"/>
              <a:ext cx="911038" cy="537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5FABFB5F-BB75-48A5-AF29-AD8686C1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0994641" y="106832280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5" name="Picture 231">
              <a:extLst>
                <a:ext uri="{FF2B5EF4-FFF2-40B4-BE49-F238E27FC236}">
                  <a16:creationId xmlns:a16="http://schemas.microsoft.com/office/drawing/2014/main" id="{582C4816-7A10-4B9F-A453-F089A4D6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4262958" y="111660709"/>
              <a:ext cx="402002" cy="237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6" name="Picture 232">
              <a:extLst>
                <a:ext uri="{FF2B5EF4-FFF2-40B4-BE49-F238E27FC236}">
                  <a16:creationId xmlns:a16="http://schemas.microsoft.com/office/drawing/2014/main" id="{141E576D-C4CA-4883-9A9E-F4CB6EB5A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99384">
              <a:off x="113841750" y="108373661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7" name="Picture 233">
              <a:extLst>
                <a:ext uri="{FF2B5EF4-FFF2-40B4-BE49-F238E27FC236}">
                  <a16:creationId xmlns:a16="http://schemas.microsoft.com/office/drawing/2014/main" id="{3ACC67A9-182A-48A9-AAC3-D01BB9B69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482001">
              <a:off x="107892960" y="111142703"/>
              <a:ext cx="416045" cy="24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8" name="Picture 234">
              <a:extLst>
                <a:ext uri="{FF2B5EF4-FFF2-40B4-BE49-F238E27FC236}">
                  <a16:creationId xmlns:a16="http://schemas.microsoft.com/office/drawing/2014/main" id="{F1CA0CB6-7D4D-4E44-AD85-64681B55E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05218248" y="110132250"/>
              <a:ext cx="480531" cy="28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3EECE1C1-C618-4197-A216-07B99EDC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11562062" y="109628705"/>
              <a:ext cx="228064" cy="13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0" name="Picture 236">
              <a:extLst>
                <a:ext uri="{FF2B5EF4-FFF2-40B4-BE49-F238E27FC236}">
                  <a16:creationId xmlns:a16="http://schemas.microsoft.com/office/drawing/2014/main" id="{B285F800-2BA1-4DB3-9F8A-07ADC950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969">
              <a:off x="107339847" y="108331459"/>
              <a:ext cx="851214" cy="44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CA8796CA-1724-42C1-8518-7B45D7FB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005785" y="108331459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C37E4F39-B941-42B4-A459-7E2CCE0A3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13296878" y="106895255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BB07F1FA-5FDA-4219-AD6E-33143039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870730" y="11167508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>
              <a:extLst>
                <a:ext uri="{FF2B5EF4-FFF2-40B4-BE49-F238E27FC236}">
                  <a16:creationId xmlns:a16="http://schemas.microsoft.com/office/drawing/2014/main" id="{7AF87A6B-BE72-469F-9DA1-4442FFA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06502066" y="109572252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5" name="Picture 241">
              <a:extLst>
                <a:ext uri="{FF2B5EF4-FFF2-40B4-BE49-F238E27FC236}">
                  <a16:creationId xmlns:a16="http://schemas.microsoft.com/office/drawing/2014/main" id="{95971E14-AE1C-4324-8F83-F354B7F61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1282370" y="110446058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6" name="Picture 242">
              <a:extLst>
                <a:ext uri="{FF2B5EF4-FFF2-40B4-BE49-F238E27FC236}">
                  <a16:creationId xmlns:a16="http://schemas.microsoft.com/office/drawing/2014/main" id="{C152CF39-5943-4310-BF29-F754C063E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8472">
              <a:off x="105131590" y="109372637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7" name="Picture 243">
              <a:extLst>
                <a:ext uri="{FF2B5EF4-FFF2-40B4-BE49-F238E27FC236}">
                  <a16:creationId xmlns:a16="http://schemas.microsoft.com/office/drawing/2014/main" id="{BB04A78B-DEF7-45C6-BFDA-6DD51A16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3766847" y="109714601"/>
              <a:ext cx="596979" cy="31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8" name="Picture 244">
              <a:extLst>
                <a:ext uri="{FF2B5EF4-FFF2-40B4-BE49-F238E27FC236}">
                  <a16:creationId xmlns:a16="http://schemas.microsoft.com/office/drawing/2014/main" id="{EEE25378-1CB0-40D5-9FFF-F0A39F0C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07873534" y="11169794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9" name="Picture 245">
              <a:extLst>
                <a:ext uri="{FF2B5EF4-FFF2-40B4-BE49-F238E27FC236}">
                  <a16:creationId xmlns:a16="http://schemas.microsoft.com/office/drawing/2014/main" id="{18E2DF9B-2ECD-405F-AB43-5038C5F04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1073" y="108851261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0" name="Picture 246">
              <a:extLst>
                <a:ext uri="{FF2B5EF4-FFF2-40B4-BE49-F238E27FC236}">
                  <a16:creationId xmlns:a16="http://schemas.microsoft.com/office/drawing/2014/main" id="{E92626EA-54A4-4795-8F28-10948FF1F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57539">
              <a:off x="105590969" y="110545588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1" name="Picture 247">
              <a:extLst>
                <a:ext uri="{FF2B5EF4-FFF2-40B4-BE49-F238E27FC236}">
                  <a16:creationId xmlns:a16="http://schemas.microsoft.com/office/drawing/2014/main" id="{758A8C71-F7D8-47A6-9E59-0224979D5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3813193" y="107058526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2" name="Picture 248">
              <a:extLst>
                <a:ext uri="{FF2B5EF4-FFF2-40B4-BE49-F238E27FC236}">
                  <a16:creationId xmlns:a16="http://schemas.microsoft.com/office/drawing/2014/main" id="{E6AAFDC0-0A15-4686-90A8-E670315BD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09829878" y="111261308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3" name="Picture 249">
              <a:extLst>
                <a:ext uri="{FF2B5EF4-FFF2-40B4-BE49-F238E27FC236}">
                  <a16:creationId xmlns:a16="http://schemas.microsoft.com/office/drawing/2014/main" id="{BAB93C29-6AC8-47E5-930C-15D6B40D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46453" flipH="1">
              <a:off x="109360339" y="109730971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4" name="Picture 250">
              <a:extLst>
                <a:ext uri="{FF2B5EF4-FFF2-40B4-BE49-F238E27FC236}">
                  <a16:creationId xmlns:a16="http://schemas.microsoft.com/office/drawing/2014/main" id="{5CD68932-FDB3-445A-8F7B-B37E1FD2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9551" flipH="1">
              <a:off x="107393929" y="11047925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5" name="Picture 251">
              <a:extLst>
                <a:ext uri="{FF2B5EF4-FFF2-40B4-BE49-F238E27FC236}">
                  <a16:creationId xmlns:a16="http://schemas.microsoft.com/office/drawing/2014/main" id="{51751578-5A49-4C56-8826-361434A0A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11164167" y="107474381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6" name="Picture 252">
              <a:extLst>
                <a:ext uri="{FF2B5EF4-FFF2-40B4-BE49-F238E27FC236}">
                  <a16:creationId xmlns:a16="http://schemas.microsoft.com/office/drawing/2014/main" id="{BE1B6AAF-346C-43A6-9EE1-6B47874A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5041" flipH="1">
              <a:off x="114725755" y="108010415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7" name="Picture 253">
              <a:extLst>
                <a:ext uri="{FF2B5EF4-FFF2-40B4-BE49-F238E27FC236}">
                  <a16:creationId xmlns:a16="http://schemas.microsoft.com/office/drawing/2014/main" id="{31180742-EF01-4DF9-AD35-9124D9915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06158613" y="106840598"/>
              <a:ext cx="444241" cy="1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8" name="Picture 254">
              <a:extLst>
                <a:ext uri="{FF2B5EF4-FFF2-40B4-BE49-F238E27FC236}">
                  <a16:creationId xmlns:a16="http://schemas.microsoft.com/office/drawing/2014/main" id="{92BD3C4C-549C-47B8-BA56-9E3A880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8781" y="110448757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9" name="Picture 255">
              <a:extLst>
                <a:ext uri="{FF2B5EF4-FFF2-40B4-BE49-F238E27FC236}">
                  <a16:creationId xmlns:a16="http://schemas.microsoft.com/office/drawing/2014/main" id="{36A3104F-572F-4C36-B612-EB73762E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896058" y="111278221"/>
              <a:ext cx="349403" cy="38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0" name="Picture 256">
              <a:extLst>
                <a:ext uri="{FF2B5EF4-FFF2-40B4-BE49-F238E27FC236}">
                  <a16:creationId xmlns:a16="http://schemas.microsoft.com/office/drawing/2014/main" id="{4122D918-B958-4660-A6F1-C44F9D37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07367792" y="10935877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1" name="Picture 257">
              <a:extLst>
                <a:ext uri="{FF2B5EF4-FFF2-40B4-BE49-F238E27FC236}">
                  <a16:creationId xmlns:a16="http://schemas.microsoft.com/office/drawing/2014/main" id="{288169DC-E391-445E-8551-9CC598995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039" y="111264044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2" name="Picture 258">
              <a:extLst>
                <a:ext uri="{FF2B5EF4-FFF2-40B4-BE49-F238E27FC236}">
                  <a16:creationId xmlns:a16="http://schemas.microsoft.com/office/drawing/2014/main" id="{D9CBFBFA-D295-4B2A-BC5A-839C2A69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11146523" y="111572606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3" name="Picture 259">
              <a:extLst>
                <a:ext uri="{FF2B5EF4-FFF2-40B4-BE49-F238E27FC236}">
                  <a16:creationId xmlns:a16="http://schemas.microsoft.com/office/drawing/2014/main" id="{33D19098-78AF-4B48-B1E0-D32FAECFB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002298">
              <a:off x="109631521" y="108020740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4" name="Picture 260">
              <a:extLst>
                <a:ext uri="{FF2B5EF4-FFF2-40B4-BE49-F238E27FC236}">
                  <a16:creationId xmlns:a16="http://schemas.microsoft.com/office/drawing/2014/main" id="{577038FA-0FD9-479F-869D-8FFCE8665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06635343" y="111529081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5" name="Picture 261">
              <a:extLst>
                <a:ext uri="{FF2B5EF4-FFF2-40B4-BE49-F238E27FC236}">
                  <a16:creationId xmlns:a16="http://schemas.microsoft.com/office/drawing/2014/main" id="{41318352-EBFF-4C82-BB27-411540CDF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882666">
              <a:off x="105312035" y="108903858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6" name="Picture 262">
              <a:extLst>
                <a:ext uri="{FF2B5EF4-FFF2-40B4-BE49-F238E27FC236}">
                  <a16:creationId xmlns:a16="http://schemas.microsoft.com/office/drawing/2014/main" id="{05B43793-587A-41F0-BA95-BDEA67AE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5211" y="110188465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7" name="Picture 263">
              <a:extLst>
                <a:ext uri="{FF2B5EF4-FFF2-40B4-BE49-F238E27FC236}">
                  <a16:creationId xmlns:a16="http://schemas.microsoft.com/office/drawing/2014/main" id="{ADD2BE78-5652-4F49-A113-A2569CECA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13067186" y="10827769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288" name="Picture 264">
            <a:extLst>
              <a:ext uri="{FF2B5EF4-FFF2-40B4-BE49-F238E27FC236}">
                <a16:creationId xmlns:a16="http://schemas.microsoft.com/office/drawing/2014/main" id="{5E7E069D-6D4B-4184-8FF3-180A694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23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" name="WordArt 265">
            <a:extLst>
              <a:ext uri="{FF2B5EF4-FFF2-40B4-BE49-F238E27FC236}">
                <a16:creationId xmlns:a16="http://schemas.microsoft.com/office/drawing/2014/main" id="{64386957-5183-4A6B-B43E-4CEAD1358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385" y="6249505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3213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1. Trapped Jonah</a:t>
            </a:r>
          </a:p>
        </p:txBody>
      </p:sp>
      <p:pic>
        <p:nvPicPr>
          <p:cNvPr id="1290" name="Picture 266">
            <a:extLst>
              <a:ext uri="{FF2B5EF4-FFF2-40B4-BE49-F238E27FC236}">
                <a16:creationId xmlns:a16="http://schemas.microsoft.com/office/drawing/2014/main" id="{EE865611-DF44-4E60-8176-E6957204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69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" name="WordArt 267">
            <a:extLst>
              <a:ext uri="{FF2B5EF4-FFF2-40B4-BE49-F238E27FC236}">
                <a16:creationId xmlns:a16="http://schemas.microsoft.com/office/drawing/2014/main" id="{993196F5-1A0D-4C0E-AE62-5C3A25904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374" y="5825642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89586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2. 8 Legged Octopus </a:t>
            </a:r>
          </a:p>
        </p:txBody>
      </p:sp>
      <p:pic>
        <p:nvPicPr>
          <p:cNvPr id="1292" name="Picture 268">
            <a:extLst>
              <a:ext uri="{FF2B5EF4-FFF2-40B4-BE49-F238E27FC236}">
                <a16:creationId xmlns:a16="http://schemas.microsoft.com/office/drawing/2014/main" id="{76F7CDE3-2A9D-48C6-B9E3-E69BC120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939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8" name="WordArt 269">
            <a:extLst>
              <a:ext uri="{FF2B5EF4-FFF2-40B4-BE49-F238E27FC236}">
                <a16:creationId xmlns:a16="http://schemas.microsoft.com/office/drawing/2014/main" id="{BEB0411A-53FD-48D9-9AAB-241EEB2183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6614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6983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3. Smiling Stingrays</a:t>
            </a:r>
          </a:p>
        </p:txBody>
      </p:sp>
      <p:pic>
        <p:nvPicPr>
          <p:cNvPr id="1294" name="Picture 270">
            <a:extLst>
              <a:ext uri="{FF2B5EF4-FFF2-40B4-BE49-F238E27FC236}">
                <a16:creationId xmlns:a16="http://schemas.microsoft.com/office/drawing/2014/main" id="{B4186DD0-3164-4F6D-BCBD-A00E066E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628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9" name="WordArt 271">
            <a:extLst>
              <a:ext uri="{FF2B5EF4-FFF2-40B4-BE49-F238E27FC236}">
                <a16:creationId xmlns:a16="http://schemas.microsoft.com/office/drawing/2014/main" id="{17459212-EF17-45B6-B6C4-2CE1160D7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303" y="5825642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76242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4. Green Seahorses</a:t>
            </a:r>
          </a:p>
        </p:txBody>
      </p:sp>
      <p:pic>
        <p:nvPicPr>
          <p:cNvPr id="1296" name="Picture 272">
            <a:extLst>
              <a:ext uri="{FF2B5EF4-FFF2-40B4-BE49-F238E27FC236}">
                <a16:creationId xmlns:a16="http://schemas.microsoft.com/office/drawing/2014/main" id="{51533B3F-B463-4CB9-95D1-E42B3DFC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867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0" name="WordArt 273">
            <a:extLst>
              <a:ext uri="{FF2B5EF4-FFF2-40B4-BE49-F238E27FC236}">
                <a16:creationId xmlns:a16="http://schemas.microsoft.com/office/drawing/2014/main" id="{E170FAF8-F51C-4255-84E3-CAE91045B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1542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5. Red Snappy Crabs</a:t>
            </a:r>
          </a:p>
        </p:txBody>
      </p:sp>
      <p:pic>
        <p:nvPicPr>
          <p:cNvPr id="1298" name="Picture 274">
            <a:extLst>
              <a:ext uri="{FF2B5EF4-FFF2-40B4-BE49-F238E27FC236}">
                <a16:creationId xmlns:a16="http://schemas.microsoft.com/office/drawing/2014/main" id="{9A5B70D8-BF43-4F1B-958D-42453751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443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1" name="WordArt 275">
            <a:extLst>
              <a:ext uri="{FF2B5EF4-FFF2-40B4-BE49-F238E27FC236}">
                <a16:creationId xmlns:a16="http://schemas.microsoft.com/office/drawing/2014/main" id="{5505561E-F5CA-4DA7-A36C-0CB1C480E3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0118" y="5825642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30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6. Floating Jellyfish</a:t>
            </a:r>
          </a:p>
        </p:txBody>
      </p:sp>
      <p:pic>
        <p:nvPicPr>
          <p:cNvPr id="1300" name="Picture 276">
            <a:extLst>
              <a:ext uri="{FF2B5EF4-FFF2-40B4-BE49-F238E27FC236}">
                <a16:creationId xmlns:a16="http://schemas.microsoft.com/office/drawing/2014/main" id="{9D3C4DE1-C4BC-4EF6-9328-50E3D0D3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682" y="591613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2" name="WordArt 277">
            <a:extLst>
              <a:ext uri="{FF2B5EF4-FFF2-40B4-BE49-F238E27FC236}">
                <a16:creationId xmlns:a16="http://schemas.microsoft.com/office/drawing/2014/main" id="{6014E0FF-E154-42B6-B717-50C71D0204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57" y="6249505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7. Yellow &amp; Orange Fish</a:t>
            </a:r>
          </a:p>
        </p:txBody>
      </p:sp>
      <p:pic>
        <p:nvPicPr>
          <p:cNvPr id="1302" name="Picture 278">
            <a:extLst>
              <a:ext uri="{FF2B5EF4-FFF2-40B4-BE49-F238E27FC236}">
                <a16:creationId xmlns:a16="http://schemas.microsoft.com/office/drawing/2014/main" id="{041BE573-76E9-49AB-BA74-40F166C8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95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3" name="WordArt 279">
            <a:extLst>
              <a:ext uri="{FF2B5EF4-FFF2-40B4-BE49-F238E27FC236}">
                <a16:creationId xmlns:a16="http://schemas.microsoft.com/office/drawing/2014/main" id="{781EA164-1980-4757-AAD8-7C182CB185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76634" y="5825642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8. Purple &amp; Red Fish</a:t>
            </a:r>
          </a:p>
        </p:txBody>
      </p:sp>
      <p:pic>
        <p:nvPicPr>
          <p:cNvPr id="1304" name="Picture 280">
            <a:extLst>
              <a:ext uri="{FF2B5EF4-FFF2-40B4-BE49-F238E27FC236}">
                <a16:creationId xmlns:a16="http://schemas.microsoft.com/office/drawing/2014/main" id="{9A3BFBDA-A7D8-4129-BEE5-C3CDDA93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198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4" name="WordArt 281">
            <a:extLst>
              <a:ext uri="{FF2B5EF4-FFF2-40B4-BE49-F238E27FC236}">
                <a16:creationId xmlns:a16="http://schemas.microsoft.com/office/drawing/2014/main" id="{4F07AA5A-E366-49FE-AF07-56EA3ADEE4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21873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9. Orange &amp; White Fish</a:t>
            </a:r>
          </a:p>
        </p:txBody>
      </p:sp>
      <p:pic>
        <p:nvPicPr>
          <p:cNvPr id="1306" name="Picture 282">
            <a:extLst>
              <a:ext uri="{FF2B5EF4-FFF2-40B4-BE49-F238E27FC236}">
                <a16:creationId xmlns:a16="http://schemas.microsoft.com/office/drawing/2014/main" id="{C605358B-69EE-4B0D-B67B-B6428B61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39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5" name="WordArt 283">
            <a:extLst>
              <a:ext uri="{FF2B5EF4-FFF2-40B4-BE49-F238E27FC236}">
                <a16:creationId xmlns:a16="http://schemas.microsoft.com/office/drawing/2014/main" id="{59F8EC5E-7B00-4920-99B4-B10E4FB84A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48074" y="5825642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30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10. Yellow &amp; Green Fish</a:t>
            </a:r>
          </a:p>
        </p:txBody>
      </p:sp>
    </p:spTree>
    <p:extLst>
      <p:ext uri="{BB962C8B-B14F-4D97-AF65-F5344CB8AC3E}">
        <p14:creationId xmlns:p14="http://schemas.microsoft.com/office/powerpoint/2010/main" val="109406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46899BD7-A5C9-47FB-B97C-DFBE68730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910" y="2477726"/>
            <a:ext cx="4752179" cy="19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93">
            <a:extLst>
              <a:ext uri="{FF2B5EF4-FFF2-40B4-BE49-F238E27FC236}">
                <a16:creationId xmlns:a16="http://schemas.microsoft.com/office/drawing/2014/main" id="{610CA717-33AE-4968-9B8A-50205E87CE7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9144000" cy="5329238"/>
            <a:chOff x="105012458" y="106747680"/>
            <a:chExt cx="10316488" cy="5242168"/>
          </a:xfrm>
        </p:grpSpPr>
        <p:pic>
          <p:nvPicPr>
            <p:cNvPr id="1218" name="Picture 194">
              <a:extLst>
                <a:ext uri="{FF2B5EF4-FFF2-40B4-BE49-F238E27FC236}">
                  <a16:creationId xmlns:a16="http://schemas.microsoft.com/office/drawing/2014/main" id="{A7B1C293-F744-44BA-964A-39A15F381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2458" y="106747680"/>
              <a:ext cx="10316488" cy="524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19" name="Picture 195">
              <a:extLst>
                <a:ext uri="{FF2B5EF4-FFF2-40B4-BE49-F238E27FC236}">
                  <a16:creationId xmlns:a16="http://schemas.microsoft.com/office/drawing/2014/main" id="{752BB91A-2A91-4E46-B7CC-3038A9E0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26459">
              <a:off x="112623580" y="106873530"/>
              <a:ext cx="393011" cy="23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0" name="Picture 196">
              <a:extLst>
                <a:ext uri="{FF2B5EF4-FFF2-40B4-BE49-F238E27FC236}">
                  <a16:creationId xmlns:a16="http://schemas.microsoft.com/office/drawing/2014/main" id="{7E5C0103-7E0B-4FEC-8798-D7873FBFE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332096" y="106914560"/>
              <a:ext cx="2893675" cy="118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1" name="Picture 197">
              <a:extLst>
                <a:ext uri="{FF2B5EF4-FFF2-40B4-BE49-F238E27FC236}">
                  <a16:creationId xmlns:a16="http://schemas.microsoft.com/office/drawing/2014/main" id="{0E894DB9-8FBC-4DBA-B3D5-8F7D6269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334" y="107154627"/>
              <a:ext cx="4239744" cy="289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2" name="Picture 198">
              <a:extLst>
                <a:ext uri="{FF2B5EF4-FFF2-40B4-BE49-F238E27FC236}">
                  <a16:creationId xmlns:a16="http://schemas.microsoft.com/office/drawing/2014/main" id="{3146DCE8-450F-466E-977A-7806E393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52838">
              <a:off x="105126154" y="111191041"/>
              <a:ext cx="1031378" cy="65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3" name="Picture 199">
              <a:extLst>
                <a:ext uri="{FF2B5EF4-FFF2-40B4-BE49-F238E27FC236}">
                  <a16:creationId xmlns:a16="http://schemas.microsoft.com/office/drawing/2014/main" id="{ED14BB4B-4EC5-4F9E-B6FB-DB27DE80E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4585" y="111484506"/>
              <a:ext cx="622968" cy="3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4" name="Picture 200">
              <a:extLst>
                <a:ext uri="{FF2B5EF4-FFF2-40B4-BE49-F238E27FC236}">
                  <a16:creationId xmlns:a16="http://schemas.microsoft.com/office/drawing/2014/main" id="{0007F16D-7D79-4B8D-8131-9B7661A5F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42568">
              <a:off x="114283386" y="110897761"/>
              <a:ext cx="554277" cy="35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5" name="Picture 201">
              <a:extLst>
                <a:ext uri="{FF2B5EF4-FFF2-40B4-BE49-F238E27FC236}">
                  <a16:creationId xmlns:a16="http://schemas.microsoft.com/office/drawing/2014/main" id="{68B7B4E9-D9D9-420A-BE19-115BCADA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818360">
              <a:off x="113890148" y="108980319"/>
              <a:ext cx="593275" cy="49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6" name="Picture 202">
              <a:extLst>
                <a:ext uri="{FF2B5EF4-FFF2-40B4-BE49-F238E27FC236}">
                  <a16:creationId xmlns:a16="http://schemas.microsoft.com/office/drawing/2014/main" id="{8711B7E4-4E88-4F28-B421-70C799A9F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22237">
              <a:off x="107047704" y="107896377"/>
              <a:ext cx="371069" cy="308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7" name="Picture 203">
              <a:extLst>
                <a:ext uri="{FF2B5EF4-FFF2-40B4-BE49-F238E27FC236}">
                  <a16:creationId xmlns:a16="http://schemas.microsoft.com/office/drawing/2014/main" id="{D4E60134-B060-42ED-A0EF-75EC1051F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0090" y="107945800"/>
              <a:ext cx="1304458" cy="110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8" name="Picture 204">
              <a:extLst>
                <a:ext uri="{FF2B5EF4-FFF2-40B4-BE49-F238E27FC236}">
                  <a16:creationId xmlns:a16="http://schemas.microsoft.com/office/drawing/2014/main" id="{1DDC50C6-EA9F-4663-B30A-4CC3DFA34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6847" y="107449009"/>
              <a:ext cx="925787" cy="56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9" name="Picture 205">
              <a:extLst>
                <a:ext uri="{FF2B5EF4-FFF2-40B4-BE49-F238E27FC236}">
                  <a16:creationId xmlns:a16="http://schemas.microsoft.com/office/drawing/2014/main" id="{685C0E5B-FBFD-460D-A88E-609BADB04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2562792" y="11095844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0" name="Picture 206">
              <a:extLst>
                <a:ext uri="{FF2B5EF4-FFF2-40B4-BE49-F238E27FC236}">
                  <a16:creationId xmlns:a16="http://schemas.microsoft.com/office/drawing/2014/main" id="{856E67CB-977D-4C1C-8E76-58BA438D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9134" y="110040644"/>
              <a:ext cx="2389994" cy="1790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1" name="Picture 207">
              <a:extLst>
                <a:ext uri="{FF2B5EF4-FFF2-40B4-BE49-F238E27FC236}">
                  <a16:creationId xmlns:a16="http://schemas.microsoft.com/office/drawing/2014/main" id="{F828FF50-C196-44DF-BE21-0D5B634D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34451">
              <a:off x="112802609" y="108772215"/>
              <a:ext cx="750807" cy="697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2" name="Picture 208">
              <a:extLst>
                <a:ext uri="{FF2B5EF4-FFF2-40B4-BE49-F238E27FC236}">
                  <a16:creationId xmlns:a16="http://schemas.microsoft.com/office/drawing/2014/main" id="{FE789724-80D9-4AF6-AEAF-73625C0DA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3054681">
              <a:off x="107585894" y="109171301"/>
              <a:ext cx="1535699" cy="142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3" name="Picture 209">
              <a:extLst>
                <a:ext uri="{FF2B5EF4-FFF2-40B4-BE49-F238E27FC236}">
                  <a16:creationId xmlns:a16="http://schemas.microsoft.com/office/drawing/2014/main" id="{C98526DF-B056-4420-AF7F-EC1DEA4C0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29497">
              <a:off x="105156102" y="106747741"/>
              <a:ext cx="1011561" cy="9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4" name="Picture 210">
              <a:extLst>
                <a:ext uri="{FF2B5EF4-FFF2-40B4-BE49-F238E27FC236}">
                  <a16:creationId xmlns:a16="http://schemas.microsoft.com/office/drawing/2014/main" id="{BEC81F57-D8BA-4B20-8B41-90E4F04B3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3616">
              <a:off x="106357294" y="110885785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5" name="Picture 211">
              <a:extLst>
                <a:ext uri="{FF2B5EF4-FFF2-40B4-BE49-F238E27FC236}">
                  <a16:creationId xmlns:a16="http://schemas.microsoft.com/office/drawing/2014/main" id="{C9410067-F72F-432E-89E7-F58DF4B2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16384" flipH="1">
              <a:off x="111952845" y="109984658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6" name="Picture 212">
              <a:extLst>
                <a:ext uri="{FF2B5EF4-FFF2-40B4-BE49-F238E27FC236}">
                  <a16:creationId xmlns:a16="http://schemas.microsoft.com/office/drawing/2014/main" id="{B7AD4457-ABA0-4242-8E14-F8AB7D51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942" y="109262444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7" name="Picture 213">
              <a:extLst>
                <a:ext uri="{FF2B5EF4-FFF2-40B4-BE49-F238E27FC236}">
                  <a16:creationId xmlns:a16="http://schemas.microsoft.com/office/drawing/2014/main" id="{E95F546B-3551-4FBA-B1C1-4FBC5628E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0113" flipH="1">
              <a:off x="114786261" y="109201143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8" name="Picture 214">
              <a:extLst>
                <a:ext uri="{FF2B5EF4-FFF2-40B4-BE49-F238E27FC236}">
                  <a16:creationId xmlns:a16="http://schemas.microsoft.com/office/drawing/2014/main" id="{F5DEE6C9-DBDE-4233-AD96-9A1CB885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14788" flipH="1">
              <a:off x="109395477" y="106873530"/>
              <a:ext cx="187790" cy="38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9" name="Picture 215">
              <a:extLst>
                <a:ext uri="{FF2B5EF4-FFF2-40B4-BE49-F238E27FC236}">
                  <a16:creationId xmlns:a16="http://schemas.microsoft.com/office/drawing/2014/main" id="{402809A6-D42C-4049-B52C-AB658141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5212">
              <a:off x="112870730" y="107235145"/>
              <a:ext cx="184745" cy="3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0" name="Picture 216">
              <a:extLst>
                <a:ext uri="{FF2B5EF4-FFF2-40B4-BE49-F238E27FC236}">
                  <a16:creationId xmlns:a16="http://schemas.microsoft.com/office/drawing/2014/main" id="{50697224-92A4-443B-BB25-48743A9E4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15482">
              <a:off x="108612239" y="107769153"/>
              <a:ext cx="495629" cy="576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1" name="Picture 217">
              <a:extLst>
                <a:ext uri="{FF2B5EF4-FFF2-40B4-BE49-F238E27FC236}">
                  <a16:creationId xmlns:a16="http://schemas.microsoft.com/office/drawing/2014/main" id="{D2E90F1A-2065-40FE-8A42-A598545E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83979" y="106832280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2" name="Picture 218">
              <a:extLst>
                <a:ext uri="{FF2B5EF4-FFF2-40B4-BE49-F238E27FC236}">
                  <a16:creationId xmlns:a16="http://schemas.microsoft.com/office/drawing/2014/main" id="{0DC6BF6F-B8B0-4D17-A776-E09006545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597616">
              <a:off x="106518682" y="109981233"/>
              <a:ext cx="615405" cy="7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3" name="Picture 219">
              <a:extLst>
                <a:ext uri="{FF2B5EF4-FFF2-40B4-BE49-F238E27FC236}">
                  <a16:creationId xmlns:a16="http://schemas.microsoft.com/office/drawing/2014/main" id="{54755BF4-FC10-4C9F-AF48-4C0D5B485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01033" y="111003152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4" name="Picture 220">
              <a:extLst>
                <a:ext uri="{FF2B5EF4-FFF2-40B4-BE49-F238E27FC236}">
                  <a16:creationId xmlns:a16="http://schemas.microsoft.com/office/drawing/2014/main" id="{033DF042-5D33-4777-A1C8-BD071CF7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05108875" y="107856797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5" name="Picture 221">
              <a:extLst>
                <a:ext uri="{FF2B5EF4-FFF2-40B4-BE49-F238E27FC236}">
                  <a16:creationId xmlns:a16="http://schemas.microsoft.com/office/drawing/2014/main" id="{C1D2BFBD-7C8B-41B3-84CB-0059527D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03525">
              <a:off x="109927517" y="110053666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6" name="Picture 222">
              <a:extLst>
                <a:ext uri="{FF2B5EF4-FFF2-40B4-BE49-F238E27FC236}">
                  <a16:creationId xmlns:a16="http://schemas.microsoft.com/office/drawing/2014/main" id="{4ABDE2CE-535F-413C-A9FB-00E23529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634" y="106962147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7" name="Picture 223">
              <a:extLst>
                <a:ext uri="{FF2B5EF4-FFF2-40B4-BE49-F238E27FC236}">
                  <a16:creationId xmlns:a16="http://schemas.microsoft.com/office/drawing/2014/main" id="{1C5B5BFA-E274-42E2-BA62-ECC1A4778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70319">
              <a:off x="112161170" y="109499969"/>
              <a:ext cx="347641" cy="335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8" name="Picture 224">
              <a:extLst>
                <a:ext uri="{FF2B5EF4-FFF2-40B4-BE49-F238E27FC236}">
                  <a16:creationId xmlns:a16="http://schemas.microsoft.com/office/drawing/2014/main" id="{C0FD9AD5-96B6-4AB2-A225-83573E51C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82842">
              <a:off x="110139509" y="106905522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E15A1F5F-9AA6-46F4-90C9-E431E2F7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789156" y="109046150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0" name="Picture 226">
              <a:extLst>
                <a:ext uri="{FF2B5EF4-FFF2-40B4-BE49-F238E27FC236}">
                  <a16:creationId xmlns:a16="http://schemas.microsoft.com/office/drawing/2014/main" id="{06BB2C4B-E89C-4DB9-B539-A492690DA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9797" flipH="1">
              <a:off x="106914150" y="106853567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319DEA8B-A119-455C-A3A6-545F6E98B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37610" flipH="1">
              <a:off x="105155457" y="110864650"/>
              <a:ext cx="287916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2" name="Picture 228">
              <a:extLst>
                <a:ext uri="{FF2B5EF4-FFF2-40B4-BE49-F238E27FC236}">
                  <a16:creationId xmlns:a16="http://schemas.microsoft.com/office/drawing/2014/main" id="{C33B2C1F-B48E-4771-97C4-AB3F7921D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6374" flipH="1">
              <a:off x="108851326" y="109242783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3" name="Picture 229">
              <a:extLst>
                <a:ext uri="{FF2B5EF4-FFF2-40B4-BE49-F238E27FC236}">
                  <a16:creationId xmlns:a16="http://schemas.microsoft.com/office/drawing/2014/main" id="{E4DFF7A8-E3FD-4759-A92A-069E5336C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09829878" y="110596452"/>
              <a:ext cx="911038" cy="537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5FABFB5F-BB75-48A5-AF29-AD8686C1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0994641" y="106832280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5" name="Picture 231">
              <a:extLst>
                <a:ext uri="{FF2B5EF4-FFF2-40B4-BE49-F238E27FC236}">
                  <a16:creationId xmlns:a16="http://schemas.microsoft.com/office/drawing/2014/main" id="{582C4816-7A10-4B9F-A453-F089A4D6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4262958" y="111660709"/>
              <a:ext cx="402002" cy="237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6" name="Picture 232">
              <a:extLst>
                <a:ext uri="{FF2B5EF4-FFF2-40B4-BE49-F238E27FC236}">
                  <a16:creationId xmlns:a16="http://schemas.microsoft.com/office/drawing/2014/main" id="{141E576D-C4CA-4883-9A9E-F4CB6EB5A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99384">
              <a:off x="113841750" y="108373661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7" name="Picture 233">
              <a:extLst>
                <a:ext uri="{FF2B5EF4-FFF2-40B4-BE49-F238E27FC236}">
                  <a16:creationId xmlns:a16="http://schemas.microsoft.com/office/drawing/2014/main" id="{3ACC67A9-182A-48A9-AAC3-D01BB9B69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482001">
              <a:off x="107892960" y="111142703"/>
              <a:ext cx="416045" cy="24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8" name="Picture 234">
              <a:extLst>
                <a:ext uri="{FF2B5EF4-FFF2-40B4-BE49-F238E27FC236}">
                  <a16:creationId xmlns:a16="http://schemas.microsoft.com/office/drawing/2014/main" id="{F1CA0CB6-7D4D-4E44-AD85-64681B55E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05218248" y="110132250"/>
              <a:ext cx="480531" cy="28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3EECE1C1-C618-4197-A216-07B99EDC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11562062" y="109628705"/>
              <a:ext cx="228064" cy="13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0" name="Picture 236">
              <a:extLst>
                <a:ext uri="{FF2B5EF4-FFF2-40B4-BE49-F238E27FC236}">
                  <a16:creationId xmlns:a16="http://schemas.microsoft.com/office/drawing/2014/main" id="{B285F800-2BA1-4DB3-9F8A-07ADC950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969">
              <a:off x="107339847" y="108331459"/>
              <a:ext cx="851214" cy="44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CA8796CA-1724-42C1-8518-7B45D7FB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005785" y="108331459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C37E4F39-B941-42B4-A459-7E2CCE0A3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13296878" y="106895255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BB07F1FA-5FDA-4219-AD6E-33143039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870730" y="11167508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>
              <a:extLst>
                <a:ext uri="{FF2B5EF4-FFF2-40B4-BE49-F238E27FC236}">
                  <a16:creationId xmlns:a16="http://schemas.microsoft.com/office/drawing/2014/main" id="{7AF87A6B-BE72-469F-9DA1-4442FFA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06502066" y="109572252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5" name="Picture 241">
              <a:extLst>
                <a:ext uri="{FF2B5EF4-FFF2-40B4-BE49-F238E27FC236}">
                  <a16:creationId xmlns:a16="http://schemas.microsoft.com/office/drawing/2014/main" id="{95971E14-AE1C-4324-8F83-F354B7F61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1282370" y="110446058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6" name="Picture 242">
              <a:extLst>
                <a:ext uri="{FF2B5EF4-FFF2-40B4-BE49-F238E27FC236}">
                  <a16:creationId xmlns:a16="http://schemas.microsoft.com/office/drawing/2014/main" id="{C152CF39-5943-4310-BF29-F754C063E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8472">
              <a:off x="105131590" y="109372637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7" name="Picture 243">
              <a:extLst>
                <a:ext uri="{FF2B5EF4-FFF2-40B4-BE49-F238E27FC236}">
                  <a16:creationId xmlns:a16="http://schemas.microsoft.com/office/drawing/2014/main" id="{BB04A78B-DEF7-45C6-BFDA-6DD51A16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3766847" y="109714601"/>
              <a:ext cx="596979" cy="31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8" name="Picture 244">
              <a:extLst>
                <a:ext uri="{FF2B5EF4-FFF2-40B4-BE49-F238E27FC236}">
                  <a16:creationId xmlns:a16="http://schemas.microsoft.com/office/drawing/2014/main" id="{EEE25378-1CB0-40D5-9FFF-F0A39F0C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07873534" y="11169794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9" name="Picture 245">
              <a:extLst>
                <a:ext uri="{FF2B5EF4-FFF2-40B4-BE49-F238E27FC236}">
                  <a16:creationId xmlns:a16="http://schemas.microsoft.com/office/drawing/2014/main" id="{18E2DF9B-2ECD-405F-AB43-5038C5F04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1073" y="108851261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0" name="Picture 246">
              <a:extLst>
                <a:ext uri="{FF2B5EF4-FFF2-40B4-BE49-F238E27FC236}">
                  <a16:creationId xmlns:a16="http://schemas.microsoft.com/office/drawing/2014/main" id="{E92626EA-54A4-4795-8F28-10948FF1F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57539">
              <a:off x="105590969" y="110545588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1" name="Picture 247">
              <a:extLst>
                <a:ext uri="{FF2B5EF4-FFF2-40B4-BE49-F238E27FC236}">
                  <a16:creationId xmlns:a16="http://schemas.microsoft.com/office/drawing/2014/main" id="{758A8C71-F7D8-47A6-9E59-0224979D5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3813193" y="107058526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2" name="Picture 248">
              <a:extLst>
                <a:ext uri="{FF2B5EF4-FFF2-40B4-BE49-F238E27FC236}">
                  <a16:creationId xmlns:a16="http://schemas.microsoft.com/office/drawing/2014/main" id="{E6AAFDC0-0A15-4686-90A8-E670315BD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09829878" y="111261308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3" name="Picture 249">
              <a:extLst>
                <a:ext uri="{FF2B5EF4-FFF2-40B4-BE49-F238E27FC236}">
                  <a16:creationId xmlns:a16="http://schemas.microsoft.com/office/drawing/2014/main" id="{BAB93C29-6AC8-47E5-930C-15D6B40D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46453" flipH="1">
              <a:off x="109360339" y="109730971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4" name="Picture 250">
              <a:extLst>
                <a:ext uri="{FF2B5EF4-FFF2-40B4-BE49-F238E27FC236}">
                  <a16:creationId xmlns:a16="http://schemas.microsoft.com/office/drawing/2014/main" id="{5CD68932-FDB3-445A-8F7B-B37E1FD2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9551" flipH="1">
              <a:off x="107393929" y="11047925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5" name="Picture 251">
              <a:extLst>
                <a:ext uri="{FF2B5EF4-FFF2-40B4-BE49-F238E27FC236}">
                  <a16:creationId xmlns:a16="http://schemas.microsoft.com/office/drawing/2014/main" id="{51751578-5A49-4C56-8826-361434A0A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11164167" y="107474381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6" name="Picture 252">
              <a:extLst>
                <a:ext uri="{FF2B5EF4-FFF2-40B4-BE49-F238E27FC236}">
                  <a16:creationId xmlns:a16="http://schemas.microsoft.com/office/drawing/2014/main" id="{BE1B6AAF-346C-43A6-9EE1-6B47874A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5041" flipH="1">
              <a:off x="114725755" y="108010415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7" name="Picture 253">
              <a:extLst>
                <a:ext uri="{FF2B5EF4-FFF2-40B4-BE49-F238E27FC236}">
                  <a16:creationId xmlns:a16="http://schemas.microsoft.com/office/drawing/2014/main" id="{31180742-EF01-4DF9-AD35-9124D9915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06158613" y="106840598"/>
              <a:ext cx="444241" cy="1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8" name="Picture 254">
              <a:extLst>
                <a:ext uri="{FF2B5EF4-FFF2-40B4-BE49-F238E27FC236}">
                  <a16:creationId xmlns:a16="http://schemas.microsoft.com/office/drawing/2014/main" id="{92BD3C4C-549C-47B8-BA56-9E3A880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8781" y="110448757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9" name="Picture 255">
              <a:extLst>
                <a:ext uri="{FF2B5EF4-FFF2-40B4-BE49-F238E27FC236}">
                  <a16:creationId xmlns:a16="http://schemas.microsoft.com/office/drawing/2014/main" id="{36A3104F-572F-4C36-B612-EB73762E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896058" y="111278221"/>
              <a:ext cx="349403" cy="38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0" name="Picture 256">
              <a:extLst>
                <a:ext uri="{FF2B5EF4-FFF2-40B4-BE49-F238E27FC236}">
                  <a16:creationId xmlns:a16="http://schemas.microsoft.com/office/drawing/2014/main" id="{4122D918-B958-4660-A6F1-C44F9D37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07367792" y="10935877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1" name="Picture 257">
              <a:extLst>
                <a:ext uri="{FF2B5EF4-FFF2-40B4-BE49-F238E27FC236}">
                  <a16:creationId xmlns:a16="http://schemas.microsoft.com/office/drawing/2014/main" id="{288169DC-E391-445E-8551-9CC598995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039" y="111264044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2" name="Picture 258">
              <a:extLst>
                <a:ext uri="{FF2B5EF4-FFF2-40B4-BE49-F238E27FC236}">
                  <a16:creationId xmlns:a16="http://schemas.microsoft.com/office/drawing/2014/main" id="{D9CBFBFA-D295-4B2A-BC5A-839C2A69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11146523" y="111572606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3" name="Picture 259">
              <a:extLst>
                <a:ext uri="{FF2B5EF4-FFF2-40B4-BE49-F238E27FC236}">
                  <a16:creationId xmlns:a16="http://schemas.microsoft.com/office/drawing/2014/main" id="{33D19098-78AF-4B48-B1E0-D32FAECFB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002298">
              <a:off x="109631521" y="108020740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4" name="Picture 260">
              <a:extLst>
                <a:ext uri="{FF2B5EF4-FFF2-40B4-BE49-F238E27FC236}">
                  <a16:creationId xmlns:a16="http://schemas.microsoft.com/office/drawing/2014/main" id="{577038FA-0FD9-479F-869D-8FFCE8665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06635343" y="111529081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5" name="Picture 261">
              <a:extLst>
                <a:ext uri="{FF2B5EF4-FFF2-40B4-BE49-F238E27FC236}">
                  <a16:creationId xmlns:a16="http://schemas.microsoft.com/office/drawing/2014/main" id="{41318352-EBFF-4C82-BB27-411540CDF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882666">
              <a:off x="105312035" y="108903858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6" name="Picture 262">
              <a:extLst>
                <a:ext uri="{FF2B5EF4-FFF2-40B4-BE49-F238E27FC236}">
                  <a16:creationId xmlns:a16="http://schemas.microsoft.com/office/drawing/2014/main" id="{05B43793-587A-41F0-BA95-BDEA67AE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5211" y="110188465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7" name="Picture 263">
              <a:extLst>
                <a:ext uri="{FF2B5EF4-FFF2-40B4-BE49-F238E27FC236}">
                  <a16:creationId xmlns:a16="http://schemas.microsoft.com/office/drawing/2014/main" id="{ADD2BE78-5652-4F49-A113-A2569CECA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13067186" y="10827769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288" name="Picture 264">
            <a:extLst>
              <a:ext uri="{FF2B5EF4-FFF2-40B4-BE49-F238E27FC236}">
                <a16:creationId xmlns:a16="http://schemas.microsoft.com/office/drawing/2014/main" id="{5E7E069D-6D4B-4184-8FF3-180A694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23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" name="WordArt 265">
            <a:extLst>
              <a:ext uri="{FF2B5EF4-FFF2-40B4-BE49-F238E27FC236}">
                <a16:creationId xmlns:a16="http://schemas.microsoft.com/office/drawing/2014/main" id="{64386957-5183-4A6B-B43E-4CEAD1358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385" y="6249505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3213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1. Trapped Jonah</a:t>
            </a:r>
          </a:p>
        </p:txBody>
      </p:sp>
    </p:spTree>
    <p:extLst>
      <p:ext uri="{BB962C8B-B14F-4D97-AF65-F5344CB8AC3E}">
        <p14:creationId xmlns:p14="http://schemas.microsoft.com/office/powerpoint/2010/main" val="18207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93">
            <a:extLst>
              <a:ext uri="{FF2B5EF4-FFF2-40B4-BE49-F238E27FC236}">
                <a16:creationId xmlns:a16="http://schemas.microsoft.com/office/drawing/2014/main" id="{610CA717-33AE-4968-9B8A-50205E87CE7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9144000" cy="5329238"/>
            <a:chOff x="105012458" y="106747680"/>
            <a:chExt cx="10316488" cy="5242168"/>
          </a:xfrm>
        </p:grpSpPr>
        <p:pic>
          <p:nvPicPr>
            <p:cNvPr id="1218" name="Picture 194">
              <a:extLst>
                <a:ext uri="{FF2B5EF4-FFF2-40B4-BE49-F238E27FC236}">
                  <a16:creationId xmlns:a16="http://schemas.microsoft.com/office/drawing/2014/main" id="{A7B1C293-F744-44BA-964A-39A15F381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2458" y="106747680"/>
              <a:ext cx="10316488" cy="524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19" name="Picture 195">
              <a:extLst>
                <a:ext uri="{FF2B5EF4-FFF2-40B4-BE49-F238E27FC236}">
                  <a16:creationId xmlns:a16="http://schemas.microsoft.com/office/drawing/2014/main" id="{752BB91A-2A91-4E46-B7CC-3038A9E0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26459">
              <a:off x="112623580" y="106873530"/>
              <a:ext cx="393011" cy="23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0" name="Picture 196">
              <a:extLst>
                <a:ext uri="{FF2B5EF4-FFF2-40B4-BE49-F238E27FC236}">
                  <a16:creationId xmlns:a16="http://schemas.microsoft.com/office/drawing/2014/main" id="{7E5C0103-7E0B-4FEC-8798-D7873FBFE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332096" y="106914560"/>
              <a:ext cx="2893675" cy="118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1" name="Picture 197">
              <a:extLst>
                <a:ext uri="{FF2B5EF4-FFF2-40B4-BE49-F238E27FC236}">
                  <a16:creationId xmlns:a16="http://schemas.microsoft.com/office/drawing/2014/main" id="{0E894DB9-8FBC-4DBA-B3D5-8F7D6269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334" y="107154627"/>
              <a:ext cx="4239744" cy="289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2" name="Picture 198">
              <a:extLst>
                <a:ext uri="{FF2B5EF4-FFF2-40B4-BE49-F238E27FC236}">
                  <a16:creationId xmlns:a16="http://schemas.microsoft.com/office/drawing/2014/main" id="{3146DCE8-450F-466E-977A-7806E393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52838">
              <a:off x="105126154" y="111191041"/>
              <a:ext cx="1031378" cy="65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3" name="Picture 199">
              <a:extLst>
                <a:ext uri="{FF2B5EF4-FFF2-40B4-BE49-F238E27FC236}">
                  <a16:creationId xmlns:a16="http://schemas.microsoft.com/office/drawing/2014/main" id="{ED14BB4B-4EC5-4F9E-B6FB-DB27DE80E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4585" y="111484506"/>
              <a:ext cx="622968" cy="3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4" name="Picture 200">
              <a:extLst>
                <a:ext uri="{FF2B5EF4-FFF2-40B4-BE49-F238E27FC236}">
                  <a16:creationId xmlns:a16="http://schemas.microsoft.com/office/drawing/2014/main" id="{0007F16D-7D79-4B8D-8131-9B7661A5F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42568">
              <a:off x="114283386" y="110897761"/>
              <a:ext cx="554277" cy="35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5" name="Picture 201">
              <a:extLst>
                <a:ext uri="{FF2B5EF4-FFF2-40B4-BE49-F238E27FC236}">
                  <a16:creationId xmlns:a16="http://schemas.microsoft.com/office/drawing/2014/main" id="{68B7B4E9-D9D9-420A-BE19-115BCADA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818360">
              <a:off x="113890148" y="108980319"/>
              <a:ext cx="593275" cy="49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6" name="Picture 202">
              <a:extLst>
                <a:ext uri="{FF2B5EF4-FFF2-40B4-BE49-F238E27FC236}">
                  <a16:creationId xmlns:a16="http://schemas.microsoft.com/office/drawing/2014/main" id="{8711B7E4-4E88-4F28-B421-70C799A9F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22237">
              <a:off x="107047704" y="107896377"/>
              <a:ext cx="371069" cy="308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7" name="Picture 203">
              <a:extLst>
                <a:ext uri="{FF2B5EF4-FFF2-40B4-BE49-F238E27FC236}">
                  <a16:creationId xmlns:a16="http://schemas.microsoft.com/office/drawing/2014/main" id="{D4E60134-B060-42ED-A0EF-75EC1051F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0090" y="107945800"/>
              <a:ext cx="1304458" cy="110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8" name="Picture 204">
              <a:extLst>
                <a:ext uri="{FF2B5EF4-FFF2-40B4-BE49-F238E27FC236}">
                  <a16:creationId xmlns:a16="http://schemas.microsoft.com/office/drawing/2014/main" id="{1DDC50C6-EA9F-4663-B30A-4CC3DFA34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6847" y="107449009"/>
              <a:ext cx="925787" cy="56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9" name="Picture 205">
              <a:extLst>
                <a:ext uri="{FF2B5EF4-FFF2-40B4-BE49-F238E27FC236}">
                  <a16:creationId xmlns:a16="http://schemas.microsoft.com/office/drawing/2014/main" id="{685C0E5B-FBFD-460D-A88E-609BADB04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2562792" y="11095844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0" name="Picture 206">
              <a:extLst>
                <a:ext uri="{FF2B5EF4-FFF2-40B4-BE49-F238E27FC236}">
                  <a16:creationId xmlns:a16="http://schemas.microsoft.com/office/drawing/2014/main" id="{856E67CB-977D-4C1C-8E76-58BA438D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9134" y="110040644"/>
              <a:ext cx="2389994" cy="1790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1" name="Picture 207">
              <a:extLst>
                <a:ext uri="{FF2B5EF4-FFF2-40B4-BE49-F238E27FC236}">
                  <a16:creationId xmlns:a16="http://schemas.microsoft.com/office/drawing/2014/main" id="{F828FF50-C196-44DF-BE21-0D5B634D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34451">
              <a:off x="112802609" y="108772215"/>
              <a:ext cx="750807" cy="697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2" name="Picture 208">
              <a:extLst>
                <a:ext uri="{FF2B5EF4-FFF2-40B4-BE49-F238E27FC236}">
                  <a16:creationId xmlns:a16="http://schemas.microsoft.com/office/drawing/2014/main" id="{FE789724-80D9-4AF6-AEAF-73625C0DA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3054681">
              <a:off x="107585894" y="109171301"/>
              <a:ext cx="1535699" cy="142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3" name="Picture 209">
              <a:extLst>
                <a:ext uri="{FF2B5EF4-FFF2-40B4-BE49-F238E27FC236}">
                  <a16:creationId xmlns:a16="http://schemas.microsoft.com/office/drawing/2014/main" id="{C98526DF-B056-4420-AF7F-EC1DEA4C0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29497">
              <a:off x="105156102" y="106747741"/>
              <a:ext cx="1011561" cy="9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4" name="Picture 210">
              <a:extLst>
                <a:ext uri="{FF2B5EF4-FFF2-40B4-BE49-F238E27FC236}">
                  <a16:creationId xmlns:a16="http://schemas.microsoft.com/office/drawing/2014/main" id="{BEC81F57-D8BA-4B20-8B41-90E4F04B3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3616">
              <a:off x="106357294" y="110885785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5" name="Picture 211">
              <a:extLst>
                <a:ext uri="{FF2B5EF4-FFF2-40B4-BE49-F238E27FC236}">
                  <a16:creationId xmlns:a16="http://schemas.microsoft.com/office/drawing/2014/main" id="{C9410067-F72F-432E-89E7-F58DF4B2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16384" flipH="1">
              <a:off x="111952845" y="109984658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6" name="Picture 212">
              <a:extLst>
                <a:ext uri="{FF2B5EF4-FFF2-40B4-BE49-F238E27FC236}">
                  <a16:creationId xmlns:a16="http://schemas.microsoft.com/office/drawing/2014/main" id="{B7AD4457-ABA0-4242-8E14-F8AB7D51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942" y="109262444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7" name="Picture 213">
              <a:extLst>
                <a:ext uri="{FF2B5EF4-FFF2-40B4-BE49-F238E27FC236}">
                  <a16:creationId xmlns:a16="http://schemas.microsoft.com/office/drawing/2014/main" id="{E95F546B-3551-4FBA-B1C1-4FBC5628E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0113" flipH="1">
              <a:off x="114786261" y="109201143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8" name="Picture 214">
              <a:extLst>
                <a:ext uri="{FF2B5EF4-FFF2-40B4-BE49-F238E27FC236}">
                  <a16:creationId xmlns:a16="http://schemas.microsoft.com/office/drawing/2014/main" id="{F5DEE6C9-DBDE-4233-AD96-9A1CB885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14788" flipH="1">
              <a:off x="109395477" y="106873530"/>
              <a:ext cx="187790" cy="38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9" name="Picture 215">
              <a:extLst>
                <a:ext uri="{FF2B5EF4-FFF2-40B4-BE49-F238E27FC236}">
                  <a16:creationId xmlns:a16="http://schemas.microsoft.com/office/drawing/2014/main" id="{402809A6-D42C-4049-B52C-AB658141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5212">
              <a:off x="112870730" y="107235145"/>
              <a:ext cx="184745" cy="3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0" name="Picture 216">
              <a:extLst>
                <a:ext uri="{FF2B5EF4-FFF2-40B4-BE49-F238E27FC236}">
                  <a16:creationId xmlns:a16="http://schemas.microsoft.com/office/drawing/2014/main" id="{50697224-92A4-443B-BB25-48743A9E4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15482">
              <a:off x="108612239" y="107769153"/>
              <a:ext cx="495629" cy="576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1" name="Picture 217">
              <a:extLst>
                <a:ext uri="{FF2B5EF4-FFF2-40B4-BE49-F238E27FC236}">
                  <a16:creationId xmlns:a16="http://schemas.microsoft.com/office/drawing/2014/main" id="{D2E90F1A-2065-40FE-8A42-A598545E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83979" y="106832280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2" name="Picture 218">
              <a:extLst>
                <a:ext uri="{FF2B5EF4-FFF2-40B4-BE49-F238E27FC236}">
                  <a16:creationId xmlns:a16="http://schemas.microsoft.com/office/drawing/2014/main" id="{0DC6BF6F-B8B0-4D17-A776-E09006545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597616">
              <a:off x="106518682" y="109981233"/>
              <a:ext cx="615405" cy="7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3" name="Picture 219">
              <a:extLst>
                <a:ext uri="{FF2B5EF4-FFF2-40B4-BE49-F238E27FC236}">
                  <a16:creationId xmlns:a16="http://schemas.microsoft.com/office/drawing/2014/main" id="{54755BF4-FC10-4C9F-AF48-4C0D5B485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01033" y="111003152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4" name="Picture 220">
              <a:extLst>
                <a:ext uri="{FF2B5EF4-FFF2-40B4-BE49-F238E27FC236}">
                  <a16:creationId xmlns:a16="http://schemas.microsoft.com/office/drawing/2014/main" id="{033DF042-5D33-4777-A1C8-BD071CF7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05108875" y="107856797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5" name="Picture 221">
              <a:extLst>
                <a:ext uri="{FF2B5EF4-FFF2-40B4-BE49-F238E27FC236}">
                  <a16:creationId xmlns:a16="http://schemas.microsoft.com/office/drawing/2014/main" id="{C1D2BFBD-7C8B-41B3-84CB-0059527D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03525">
              <a:off x="109927517" y="110053666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6" name="Picture 222">
              <a:extLst>
                <a:ext uri="{FF2B5EF4-FFF2-40B4-BE49-F238E27FC236}">
                  <a16:creationId xmlns:a16="http://schemas.microsoft.com/office/drawing/2014/main" id="{4ABDE2CE-535F-413C-A9FB-00E23529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634" y="106962147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7" name="Picture 223">
              <a:extLst>
                <a:ext uri="{FF2B5EF4-FFF2-40B4-BE49-F238E27FC236}">
                  <a16:creationId xmlns:a16="http://schemas.microsoft.com/office/drawing/2014/main" id="{1C5B5BFA-E274-42E2-BA62-ECC1A4778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70319">
              <a:off x="112161170" y="109499969"/>
              <a:ext cx="347641" cy="335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8" name="Picture 224">
              <a:extLst>
                <a:ext uri="{FF2B5EF4-FFF2-40B4-BE49-F238E27FC236}">
                  <a16:creationId xmlns:a16="http://schemas.microsoft.com/office/drawing/2014/main" id="{C0FD9AD5-96B6-4AB2-A225-83573E51C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82842">
              <a:off x="110139509" y="106905522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E15A1F5F-9AA6-46F4-90C9-E431E2F7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789156" y="109046150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0" name="Picture 226">
              <a:extLst>
                <a:ext uri="{FF2B5EF4-FFF2-40B4-BE49-F238E27FC236}">
                  <a16:creationId xmlns:a16="http://schemas.microsoft.com/office/drawing/2014/main" id="{06BB2C4B-E89C-4DB9-B539-A492690DA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9797" flipH="1">
              <a:off x="106914150" y="106853567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319DEA8B-A119-455C-A3A6-545F6E98B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37610" flipH="1">
              <a:off x="105155457" y="110864650"/>
              <a:ext cx="287916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2" name="Picture 228">
              <a:extLst>
                <a:ext uri="{FF2B5EF4-FFF2-40B4-BE49-F238E27FC236}">
                  <a16:creationId xmlns:a16="http://schemas.microsoft.com/office/drawing/2014/main" id="{C33B2C1F-B48E-4771-97C4-AB3F7921D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6374" flipH="1">
              <a:off x="108851326" y="109242783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3" name="Picture 229">
              <a:extLst>
                <a:ext uri="{FF2B5EF4-FFF2-40B4-BE49-F238E27FC236}">
                  <a16:creationId xmlns:a16="http://schemas.microsoft.com/office/drawing/2014/main" id="{E4DFF7A8-E3FD-4759-A92A-069E5336C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09829878" y="110596452"/>
              <a:ext cx="911038" cy="537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5FABFB5F-BB75-48A5-AF29-AD8686C1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0994641" y="106832280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5" name="Picture 231">
              <a:extLst>
                <a:ext uri="{FF2B5EF4-FFF2-40B4-BE49-F238E27FC236}">
                  <a16:creationId xmlns:a16="http://schemas.microsoft.com/office/drawing/2014/main" id="{582C4816-7A10-4B9F-A453-F089A4D6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4262958" y="111660709"/>
              <a:ext cx="402002" cy="237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6" name="Picture 232">
              <a:extLst>
                <a:ext uri="{FF2B5EF4-FFF2-40B4-BE49-F238E27FC236}">
                  <a16:creationId xmlns:a16="http://schemas.microsoft.com/office/drawing/2014/main" id="{141E576D-C4CA-4883-9A9E-F4CB6EB5A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99384">
              <a:off x="113841750" y="108373661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7" name="Picture 233">
              <a:extLst>
                <a:ext uri="{FF2B5EF4-FFF2-40B4-BE49-F238E27FC236}">
                  <a16:creationId xmlns:a16="http://schemas.microsoft.com/office/drawing/2014/main" id="{3ACC67A9-182A-48A9-AAC3-D01BB9B69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482001">
              <a:off x="107892960" y="111142703"/>
              <a:ext cx="416045" cy="24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8" name="Picture 234">
              <a:extLst>
                <a:ext uri="{FF2B5EF4-FFF2-40B4-BE49-F238E27FC236}">
                  <a16:creationId xmlns:a16="http://schemas.microsoft.com/office/drawing/2014/main" id="{F1CA0CB6-7D4D-4E44-AD85-64681B55E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05218248" y="110132250"/>
              <a:ext cx="480531" cy="28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3EECE1C1-C618-4197-A216-07B99EDC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11562062" y="109628705"/>
              <a:ext cx="228064" cy="13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0" name="Picture 236">
              <a:extLst>
                <a:ext uri="{FF2B5EF4-FFF2-40B4-BE49-F238E27FC236}">
                  <a16:creationId xmlns:a16="http://schemas.microsoft.com/office/drawing/2014/main" id="{B285F800-2BA1-4DB3-9F8A-07ADC950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969">
              <a:off x="107339847" y="108331459"/>
              <a:ext cx="851214" cy="44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CA8796CA-1724-42C1-8518-7B45D7FB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005785" y="108331459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C37E4F39-B941-42B4-A459-7E2CCE0A3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13296878" y="106895255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BB07F1FA-5FDA-4219-AD6E-33143039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870730" y="11167508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>
              <a:extLst>
                <a:ext uri="{FF2B5EF4-FFF2-40B4-BE49-F238E27FC236}">
                  <a16:creationId xmlns:a16="http://schemas.microsoft.com/office/drawing/2014/main" id="{7AF87A6B-BE72-469F-9DA1-4442FFA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06502066" y="109572252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5" name="Picture 241">
              <a:extLst>
                <a:ext uri="{FF2B5EF4-FFF2-40B4-BE49-F238E27FC236}">
                  <a16:creationId xmlns:a16="http://schemas.microsoft.com/office/drawing/2014/main" id="{95971E14-AE1C-4324-8F83-F354B7F61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1282370" y="110446058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6" name="Picture 242">
              <a:extLst>
                <a:ext uri="{FF2B5EF4-FFF2-40B4-BE49-F238E27FC236}">
                  <a16:creationId xmlns:a16="http://schemas.microsoft.com/office/drawing/2014/main" id="{C152CF39-5943-4310-BF29-F754C063E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8472">
              <a:off x="105131590" y="109372637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7" name="Picture 243">
              <a:extLst>
                <a:ext uri="{FF2B5EF4-FFF2-40B4-BE49-F238E27FC236}">
                  <a16:creationId xmlns:a16="http://schemas.microsoft.com/office/drawing/2014/main" id="{BB04A78B-DEF7-45C6-BFDA-6DD51A16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3766847" y="109714601"/>
              <a:ext cx="596979" cy="31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8" name="Picture 244">
              <a:extLst>
                <a:ext uri="{FF2B5EF4-FFF2-40B4-BE49-F238E27FC236}">
                  <a16:creationId xmlns:a16="http://schemas.microsoft.com/office/drawing/2014/main" id="{EEE25378-1CB0-40D5-9FFF-F0A39F0C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07873534" y="11169794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9" name="Picture 245">
              <a:extLst>
                <a:ext uri="{FF2B5EF4-FFF2-40B4-BE49-F238E27FC236}">
                  <a16:creationId xmlns:a16="http://schemas.microsoft.com/office/drawing/2014/main" id="{18E2DF9B-2ECD-405F-AB43-5038C5F04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1073" y="108851261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0" name="Picture 246">
              <a:extLst>
                <a:ext uri="{FF2B5EF4-FFF2-40B4-BE49-F238E27FC236}">
                  <a16:creationId xmlns:a16="http://schemas.microsoft.com/office/drawing/2014/main" id="{E92626EA-54A4-4795-8F28-10948FF1F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57539">
              <a:off x="105590969" y="110545588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1" name="Picture 247">
              <a:extLst>
                <a:ext uri="{FF2B5EF4-FFF2-40B4-BE49-F238E27FC236}">
                  <a16:creationId xmlns:a16="http://schemas.microsoft.com/office/drawing/2014/main" id="{758A8C71-F7D8-47A6-9E59-0224979D5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3813193" y="107058526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2" name="Picture 248">
              <a:extLst>
                <a:ext uri="{FF2B5EF4-FFF2-40B4-BE49-F238E27FC236}">
                  <a16:creationId xmlns:a16="http://schemas.microsoft.com/office/drawing/2014/main" id="{E6AAFDC0-0A15-4686-90A8-E670315BD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09829878" y="111261308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3" name="Picture 249">
              <a:extLst>
                <a:ext uri="{FF2B5EF4-FFF2-40B4-BE49-F238E27FC236}">
                  <a16:creationId xmlns:a16="http://schemas.microsoft.com/office/drawing/2014/main" id="{BAB93C29-6AC8-47E5-930C-15D6B40D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46453" flipH="1">
              <a:off x="109360339" y="109730971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4" name="Picture 250">
              <a:extLst>
                <a:ext uri="{FF2B5EF4-FFF2-40B4-BE49-F238E27FC236}">
                  <a16:creationId xmlns:a16="http://schemas.microsoft.com/office/drawing/2014/main" id="{5CD68932-FDB3-445A-8F7B-B37E1FD2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9551" flipH="1">
              <a:off x="107393929" y="11047925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5" name="Picture 251">
              <a:extLst>
                <a:ext uri="{FF2B5EF4-FFF2-40B4-BE49-F238E27FC236}">
                  <a16:creationId xmlns:a16="http://schemas.microsoft.com/office/drawing/2014/main" id="{51751578-5A49-4C56-8826-361434A0A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11164167" y="107474381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6" name="Picture 252">
              <a:extLst>
                <a:ext uri="{FF2B5EF4-FFF2-40B4-BE49-F238E27FC236}">
                  <a16:creationId xmlns:a16="http://schemas.microsoft.com/office/drawing/2014/main" id="{BE1B6AAF-346C-43A6-9EE1-6B47874A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5041" flipH="1">
              <a:off x="114725755" y="108010415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7" name="Picture 253">
              <a:extLst>
                <a:ext uri="{FF2B5EF4-FFF2-40B4-BE49-F238E27FC236}">
                  <a16:creationId xmlns:a16="http://schemas.microsoft.com/office/drawing/2014/main" id="{31180742-EF01-4DF9-AD35-9124D9915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06158613" y="106840598"/>
              <a:ext cx="444241" cy="1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8" name="Picture 254">
              <a:extLst>
                <a:ext uri="{FF2B5EF4-FFF2-40B4-BE49-F238E27FC236}">
                  <a16:creationId xmlns:a16="http://schemas.microsoft.com/office/drawing/2014/main" id="{92BD3C4C-549C-47B8-BA56-9E3A880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8781" y="110448757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9" name="Picture 255">
              <a:extLst>
                <a:ext uri="{FF2B5EF4-FFF2-40B4-BE49-F238E27FC236}">
                  <a16:creationId xmlns:a16="http://schemas.microsoft.com/office/drawing/2014/main" id="{36A3104F-572F-4C36-B612-EB73762E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896058" y="111278221"/>
              <a:ext cx="349403" cy="38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0" name="Picture 256">
              <a:extLst>
                <a:ext uri="{FF2B5EF4-FFF2-40B4-BE49-F238E27FC236}">
                  <a16:creationId xmlns:a16="http://schemas.microsoft.com/office/drawing/2014/main" id="{4122D918-B958-4660-A6F1-C44F9D37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07367792" y="10935877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1" name="Picture 257">
              <a:extLst>
                <a:ext uri="{FF2B5EF4-FFF2-40B4-BE49-F238E27FC236}">
                  <a16:creationId xmlns:a16="http://schemas.microsoft.com/office/drawing/2014/main" id="{288169DC-E391-445E-8551-9CC598995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039" y="111264044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2" name="Picture 258">
              <a:extLst>
                <a:ext uri="{FF2B5EF4-FFF2-40B4-BE49-F238E27FC236}">
                  <a16:creationId xmlns:a16="http://schemas.microsoft.com/office/drawing/2014/main" id="{D9CBFBFA-D295-4B2A-BC5A-839C2A69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11146523" y="111572606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3" name="Picture 259">
              <a:extLst>
                <a:ext uri="{FF2B5EF4-FFF2-40B4-BE49-F238E27FC236}">
                  <a16:creationId xmlns:a16="http://schemas.microsoft.com/office/drawing/2014/main" id="{33D19098-78AF-4B48-B1E0-D32FAECFB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002298">
              <a:off x="109631521" y="108020740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4" name="Picture 260">
              <a:extLst>
                <a:ext uri="{FF2B5EF4-FFF2-40B4-BE49-F238E27FC236}">
                  <a16:creationId xmlns:a16="http://schemas.microsoft.com/office/drawing/2014/main" id="{577038FA-0FD9-479F-869D-8FFCE8665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06635343" y="111529081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5" name="Picture 261">
              <a:extLst>
                <a:ext uri="{FF2B5EF4-FFF2-40B4-BE49-F238E27FC236}">
                  <a16:creationId xmlns:a16="http://schemas.microsoft.com/office/drawing/2014/main" id="{41318352-EBFF-4C82-BB27-411540CDF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882666">
              <a:off x="105312035" y="108903858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6" name="Picture 262">
              <a:extLst>
                <a:ext uri="{FF2B5EF4-FFF2-40B4-BE49-F238E27FC236}">
                  <a16:creationId xmlns:a16="http://schemas.microsoft.com/office/drawing/2014/main" id="{05B43793-587A-41F0-BA95-BDEA67AE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5211" y="110188465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7" name="Picture 263">
              <a:extLst>
                <a:ext uri="{FF2B5EF4-FFF2-40B4-BE49-F238E27FC236}">
                  <a16:creationId xmlns:a16="http://schemas.microsoft.com/office/drawing/2014/main" id="{ADD2BE78-5652-4F49-A113-A2569CECA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13067186" y="10827769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288" name="Picture 264">
            <a:extLst>
              <a:ext uri="{FF2B5EF4-FFF2-40B4-BE49-F238E27FC236}">
                <a16:creationId xmlns:a16="http://schemas.microsoft.com/office/drawing/2014/main" id="{5E7E069D-6D4B-4184-8FF3-180A694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23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" name="WordArt 265">
            <a:extLst>
              <a:ext uri="{FF2B5EF4-FFF2-40B4-BE49-F238E27FC236}">
                <a16:creationId xmlns:a16="http://schemas.microsoft.com/office/drawing/2014/main" id="{64386957-5183-4A6B-B43E-4CEAD1358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385" y="6249505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3213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1. Trapped Jonah</a:t>
            </a:r>
          </a:p>
        </p:txBody>
      </p:sp>
      <p:pic>
        <p:nvPicPr>
          <p:cNvPr id="1290" name="Picture 266">
            <a:extLst>
              <a:ext uri="{FF2B5EF4-FFF2-40B4-BE49-F238E27FC236}">
                <a16:creationId xmlns:a16="http://schemas.microsoft.com/office/drawing/2014/main" id="{EE865611-DF44-4E60-8176-E6957204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69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" name="WordArt 267">
            <a:extLst>
              <a:ext uri="{FF2B5EF4-FFF2-40B4-BE49-F238E27FC236}">
                <a16:creationId xmlns:a16="http://schemas.microsoft.com/office/drawing/2014/main" id="{993196F5-1A0D-4C0E-AE62-5C3A25904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374" y="5825642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89586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2. 8 Legged Octopus </a:t>
            </a:r>
          </a:p>
        </p:txBody>
      </p:sp>
    </p:spTree>
    <p:extLst>
      <p:ext uri="{BB962C8B-B14F-4D97-AF65-F5344CB8AC3E}">
        <p14:creationId xmlns:p14="http://schemas.microsoft.com/office/powerpoint/2010/main" val="48250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93">
            <a:extLst>
              <a:ext uri="{FF2B5EF4-FFF2-40B4-BE49-F238E27FC236}">
                <a16:creationId xmlns:a16="http://schemas.microsoft.com/office/drawing/2014/main" id="{610CA717-33AE-4968-9B8A-50205E87CE7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9144000" cy="5329238"/>
            <a:chOff x="105012458" y="106747680"/>
            <a:chExt cx="10316488" cy="5242168"/>
          </a:xfrm>
        </p:grpSpPr>
        <p:pic>
          <p:nvPicPr>
            <p:cNvPr id="1218" name="Picture 194">
              <a:extLst>
                <a:ext uri="{FF2B5EF4-FFF2-40B4-BE49-F238E27FC236}">
                  <a16:creationId xmlns:a16="http://schemas.microsoft.com/office/drawing/2014/main" id="{A7B1C293-F744-44BA-964A-39A15F381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2458" y="106747680"/>
              <a:ext cx="10316488" cy="524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19" name="Picture 195">
              <a:extLst>
                <a:ext uri="{FF2B5EF4-FFF2-40B4-BE49-F238E27FC236}">
                  <a16:creationId xmlns:a16="http://schemas.microsoft.com/office/drawing/2014/main" id="{752BB91A-2A91-4E46-B7CC-3038A9E0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26459">
              <a:off x="112623580" y="106873530"/>
              <a:ext cx="393011" cy="23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0" name="Picture 196">
              <a:extLst>
                <a:ext uri="{FF2B5EF4-FFF2-40B4-BE49-F238E27FC236}">
                  <a16:creationId xmlns:a16="http://schemas.microsoft.com/office/drawing/2014/main" id="{7E5C0103-7E0B-4FEC-8798-D7873FBFE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332096" y="106914560"/>
              <a:ext cx="2893675" cy="118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1" name="Picture 197">
              <a:extLst>
                <a:ext uri="{FF2B5EF4-FFF2-40B4-BE49-F238E27FC236}">
                  <a16:creationId xmlns:a16="http://schemas.microsoft.com/office/drawing/2014/main" id="{0E894DB9-8FBC-4DBA-B3D5-8F7D6269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334" y="107154627"/>
              <a:ext cx="4239744" cy="289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2" name="Picture 198">
              <a:extLst>
                <a:ext uri="{FF2B5EF4-FFF2-40B4-BE49-F238E27FC236}">
                  <a16:creationId xmlns:a16="http://schemas.microsoft.com/office/drawing/2014/main" id="{3146DCE8-450F-466E-977A-7806E393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52838">
              <a:off x="105126154" y="111191041"/>
              <a:ext cx="1031378" cy="65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3" name="Picture 199">
              <a:extLst>
                <a:ext uri="{FF2B5EF4-FFF2-40B4-BE49-F238E27FC236}">
                  <a16:creationId xmlns:a16="http://schemas.microsoft.com/office/drawing/2014/main" id="{ED14BB4B-4EC5-4F9E-B6FB-DB27DE80E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4585" y="111484506"/>
              <a:ext cx="622968" cy="3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4" name="Picture 200">
              <a:extLst>
                <a:ext uri="{FF2B5EF4-FFF2-40B4-BE49-F238E27FC236}">
                  <a16:creationId xmlns:a16="http://schemas.microsoft.com/office/drawing/2014/main" id="{0007F16D-7D79-4B8D-8131-9B7661A5F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42568">
              <a:off x="114283386" y="110897761"/>
              <a:ext cx="554277" cy="35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5" name="Picture 201">
              <a:extLst>
                <a:ext uri="{FF2B5EF4-FFF2-40B4-BE49-F238E27FC236}">
                  <a16:creationId xmlns:a16="http://schemas.microsoft.com/office/drawing/2014/main" id="{68B7B4E9-D9D9-420A-BE19-115BCADA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818360">
              <a:off x="113890148" y="108980319"/>
              <a:ext cx="593275" cy="49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6" name="Picture 202">
              <a:extLst>
                <a:ext uri="{FF2B5EF4-FFF2-40B4-BE49-F238E27FC236}">
                  <a16:creationId xmlns:a16="http://schemas.microsoft.com/office/drawing/2014/main" id="{8711B7E4-4E88-4F28-B421-70C799A9F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22237">
              <a:off x="107047704" y="107896377"/>
              <a:ext cx="371069" cy="308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7" name="Picture 203">
              <a:extLst>
                <a:ext uri="{FF2B5EF4-FFF2-40B4-BE49-F238E27FC236}">
                  <a16:creationId xmlns:a16="http://schemas.microsoft.com/office/drawing/2014/main" id="{D4E60134-B060-42ED-A0EF-75EC1051F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0090" y="107945800"/>
              <a:ext cx="1304458" cy="110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8" name="Picture 204">
              <a:extLst>
                <a:ext uri="{FF2B5EF4-FFF2-40B4-BE49-F238E27FC236}">
                  <a16:creationId xmlns:a16="http://schemas.microsoft.com/office/drawing/2014/main" id="{1DDC50C6-EA9F-4663-B30A-4CC3DFA34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6847" y="107449009"/>
              <a:ext cx="925787" cy="56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9" name="Picture 205">
              <a:extLst>
                <a:ext uri="{FF2B5EF4-FFF2-40B4-BE49-F238E27FC236}">
                  <a16:creationId xmlns:a16="http://schemas.microsoft.com/office/drawing/2014/main" id="{685C0E5B-FBFD-460D-A88E-609BADB04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2562792" y="11095844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0" name="Picture 206">
              <a:extLst>
                <a:ext uri="{FF2B5EF4-FFF2-40B4-BE49-F238E27FC236}">
                  <a16:creationId xmlns:a16="http://schemas.microsoft.com/office/drawing/2014/main" id="{856E67CB-977D-4C1C-8E76-58BA438D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9134" y="110040644"/>
              <a:ext cx="2389994" cy="1790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1" name="Picture 207">
              <a:extLst>
                <a:ext uri="{FF2B5EF4-FFF2-40B4-BE49-F238E27FC236}">
                  <a16:creationId xmlns:a16="http://schemas.microsoft.com/office/drawing/2014/main" id="{F828FF50-C196-44DF-BE21-0D5B634D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34451">
              <a:off x="112802609" y="108772215"/>
              <a:ext cx="750807" cy="697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2" name="Picture 208">
              <a:extLst>
                <a:ext uri="{FF2B5EF4-FFF2-40B4-BE49-F238E27FC236}">
                  <a16:creationId xmlns:a16="http://schemas.microsoft.com/office/drawing/2014/main" id="{FE789724-80D9-4AF6-AEAF-73625C0DA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3054681">
              <a:off x="107585894" y="109171301"/>
              <a:ext cx="1535699" cy="142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3" name="Picture 209">
              <a:extLst>
                <a:ext uri="{FF2B5EF4-FFF2-40B4-BE49-F238E27FC236}">
                  <a16:creationId xmlns:a16="http://schemas.microsoft.com/office/drawing/2014/main" id="{C98526DF-B056-4420-AF7F-EC1DEA4C0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29497">
              <a:off x="105156102" y="106747741"/>
              <a:ext cx="1011561" cy="9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4" name="Picture 210">
              <a:extLst>
                <a:ext uri="{FF2B5EF4-FFF2-40B4-BE49-F238E27FC236}">
                  <a16:creationId xmlns:a16="http://schemas.microsoft.com/office/drawing/2014/main" id="{BEC81F57-D8BA-4B20-8B41-90E4F04B3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3616">
              <a:off x="106357294" y="110885785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5" name="Picture 211">
              <a:extLst>
                <a:ext uri="{FF2B5EF4-FFF2-40B4-BE49-F238E27FC236}">
                  <a16:creationId xmlns:a16="http://schemas.microsoft.com/office/drawing/2014/main" id="{C9410067-F72F-432E-89E7-F58DF4B2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16384" flipH="1">
              <a:off x="111952845" y="109984658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6" name="Picture 212">
              <a:extLst>
                <a:ext uri="{FF2B5EF4-FFF2-40B4-BE49-F238E27FC236}">
                  <a16:creationId xmlns:a16="http://schemas.microsoft.com/office/drawing/2014/main" id="{B7AD4457-ABA0-4242-8E14-F8AB7D51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942" y="109262444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7" name="Picture 213">
              <a:extLst>
                <a:ext uri="{FF2B5EF4-FFF2-40B4-BE49-F238E27FC236}">
                  <a16:creationId xmlns:a16="http://schemas.microsoft.com/office/drawing/2014/main" id="{E95F546B-3551-4FBA-B1C1-4FBC5628E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0113" flipH="1">
              <a:off x="114786261" y="109201143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8" name="Picture 214">
              <a:extLst>
                <a:ext uri="{FF2B5EF4-FFF2-40B4-BE49-F238E27FC236}">
                  <a16:creationId xmlns:a16="http://schemas.microsoft.com/office/drawing/2014/main" id="{F5DEE6C9-DBDE-4233-AD96-9A1CB885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14788" flipH="1">
              <a:off x="109395477" y="106873530"/>
              <a:ext cx="187790" cy="38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9" name="Picture 215">
              <a:extLst>
                <a:ext uri="{FF2B5EF4-FFF2-40B4-BE49-F238E27FC236}">
                  <a16:creationId xmlns:a16="http://schemas.microsoft.com/office/drawing/2014/main" id="{402809A6-D42C-4049-B52C-AB658141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5212">
              <a:off x="112870730" y="107235145"/>
              <a:ext cx="184745" cy="3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0" name="Picture 216">
              <a:extLst>
                <a:ext uri="{FF2B5EF4-FFF2-40B4-BE49-F238E27FC236}">
                  <a16:creationId xmlns:a16="http://schemas.microsoft.com/office/drawing/2014/main" id="{50697224-92A4-443B-BB25-48743A9E4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15482">
              <a:off x="108612239" y="107769153"/>
              <a:ext cx="495629" cy="576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1" name="Picture 217">
              <a:extLst>
                <a:ext uri="{FF2B5EF4-FFF2-40B4-BE49-F238E27FC236}">
                  <a16:creationId xmlns:a16="http://schemas.microsoft.com/office/drawing/2014/main" id="{D2E90F1A-2065-40FE-8A42-A598545E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83979" y="106832280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2" name="Picture 218">
              <a:extLst>
                <a:ext uri="{FF2B5EF4-FFF2-40B4-BE49-F238E27FC236}">
                  <a16:creationId xmlns:a16="http://schemas.microsoft.com/office/drawing/2014/main" id="{0DC6BF6F-B8B0-4D17-A776-E09006545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597616">
              <a:off x="106518682" y="109981233"/>
              <a:ext cx="615405" cy="7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3" name="Picture 219">
              <a:extLst>
                <a:ext uri="{FF2B5EF4-FFF2-40B4-BE49-F238E27FC236}">
                  <a16:creationId xmlns:a16="http://schemas.microsoft.com/office/drawing/2014/main" id="{54755BF4-FC10-4C9F-AF48-4C0D5B485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01033" y="111003152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4" name="Picture 220">
              <a:extLst>
                <a:ext uri="{FF2B5EF4-FFF2-40B4-BE49-F238E27FC236}">
                  <a16:creationId xmlns:a16="http://schemas.microsoft.com/office/drawing/2014/main" id="{033DF042-5D33-4777-A1C8-BD071CF7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05108875" y="107856797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5" name="Picture 221">
              <a:extLst>
                <a:ext uri="{FF2B5EF4-FFF2-40B4-BE49-F238E27FC236}">
                  <a16:creationId xmlns:a16="http://schemas.microsoft.com/office/drawing/2014/main" id="{C1D2BFBD-7C8B-41B3-84CB-0059527D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03525">
              <a:off x="109927517" y="110053666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6" name="Picture 222">
              <a:extLst>
                <a:ext uri="{FF2B5EF4-FFF2-40B4-BE49-F238E27FC236}">
                  <a16:creationId xmlns:a16="http://schemas.microsoft.com/office/drawing/2014/main" id="{4ABDE2CE-535F-413C-A9FB-00E23529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634" y="106962147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7" name="Picture 223">
              <a:extLst>
                <a:ext uri="{FF2B5EF4-FFF2-40B4-BE49-F238E27FC236}">
                  <a16:creationId xmlns:a16="http://schemas.microsoft.com/office/drawing/2014/main" id="{1C5B5BFA-E274-42E2-BA62-ECC1A4778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70319">
              <a:off x="112161170" y="109499969"/>
              <a:ext cx="347641" cy="335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8" name="Picture 224">
              <a:extLst>
                <a:ext uri="{FF2B5EF4-FFF2-40B4-BE49-F238E27FC236}">
                  <a16:creationId xmlns:a16="http://schemas.microsoft.com/office/drawing/2014/main" id="{C0FD9AD5-96B6-4AB2-A225-83573E51C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82842">
              <a:off x="110139509" y="106905522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E15A1F5F-9AA6-46F4-90C9-E431E2F7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789156" y="109046150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0" name="Picture 226">
              <a:extLst>
                <a:ext uri="{FF2B5EF4-FFF2-40B4-BE49-F238E27FC236}">
                  <a16:creationId xmlns:a16="http://schemas.microsoft.com/office/drawing/2014/main" id="{06BB2C4B-E89C-4DB9-B539-A492690DA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9797" flipH="1">
              <a:off x="106914150" y="106853567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319DEA8B-A119-455C-A3A6-545F6E98B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37610" flipH="1">
              <a:off x="105155457" y="110864650"/>
              <a:ext cx="287916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2" name="Picture 228">
              <a:extLst>
                <a:ext uri="{FF2B5EF4-FFF2-40B4-BE49-F238E27FC236}">
                  <a16:creationId xmlns:a16="http://schemas.microsoft.com/office/drawing/2014/main" id="{C33B2C1F-B48E-4771-97C4-AB3F7921D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6374" flipH="1">
              <a:off x="108851326" y="109242783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3" name="Picture 229">
              <a:extLst>
                <a:ext uri="{FF2B5EF4-FFF2-40B4-BE49-F238E27FC236}">
                  <a16:creationId xmlns:a16="http://schemas.microsoft.com/office/drawing/2014/main" id="{E4DFF7A8-E3FD-4759-A92A-069E5336C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09829878" y="110596452"/>
              <a:ext cx="911038" cy="537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5FABFB5F-BB75-48A5-AF29-AD8686C1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0994641" y="106832280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5" name="Picture 231">
              <a:extLst>
                <a:ext uri="{FF2B5EF4-FFF2-40B4-BE49-F238E27FC236}">
                  <a16:creationId xmlns:a16="http://schemas.microsoft.com/office/drawing/2014/main" id="{582C4816-7A10-4B9F-A453-F089A4D6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4262958" y="111660709"/>
              <a:ext cx="402002" cy="237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6" name="Picture 232">
              <a:extLst>
                <a:ext uri="{FF2B5EF4-FFF2-40B4-BE49-F238E27FC236}">
                  <a16:creationId xmlns:a16="http://schemas.microsoft.com/office/drawing/2014/main" id="{141E576D-C4CA-4883-9A9E-F4CB6EB5A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99384">
              <a:off x="113841750" y="108373661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7" name="Picture 233">
              <a:extLst>
                <a:ext uri="{FF2B5EF4-FFF2-40B4-BE49-F238E27FC236}">
                  <a16:creationId xmlns:a16="http://schemas.microsoft.com/office/drawing/2014/main" id="{3ACC67A9-182A-48A9-AAC3-D01BB9B69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482001">
              <a:off x="107892960" y="111142703"/>
              <a:ext cx="416045" cy="24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8" name="Picture 234">
              <a:extLst>
                <a:ext uri="{FF2B5EF4-FFF2-40B4-BE49-F238E27FC236}">
                  <a16:creationId xmlns:a16="http://schemas.microsoft.com/office/drawing/2014/main" id="{F1CA0CB6-7D4D-4E44-AD85-64681B55E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05218248" y="110132250"/>
              <a:ext cx="480531" cy="28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3EECE1C1-C618-4197-A216-07B99EDC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11562062" y="109628705"/>
              <a:ext cx="228064" cy="13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0" name="Picture 236">
              <a:extLst>
                <a:ext uri="{FF2B5EF4-FFF2-40B4-BE49-F238E27FC236}">
                  <a16:creationId xmlns:a16="http://schemas.microsoft.com/office/drawing/2014/main" id="{B285F800-2BA1-4DB3-9F8A-07ADC950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969">
              <a:off x="107339847" y="108331459"/>
              <a:ext cx="851214" cy="44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CA8796CA-1724-42C1-8518-7B45D7FB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005785" y="108331459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C37E4F39-B941-42B4-A459-7E2CCE0A3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13296878" y="106895255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BB07F1FA-5FDA-4219-AD6E-33143039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870730" y="11167508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>
              <a:extLst>
                <a:ext uri="{FF2B5EF4-FFF2-40B4-BE49-F238E27FC236}">
                  <a16:creationId xmlns:a16="http://schemas.microsoft.com/office/drawing/2014/main" id="{7AF87A6B-BE72-469F-9DA1-4442FFA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06502066" y="109572252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5" name="Picture 241">
              <a:extLst>
                <a:ext uri="{FF2B5EF4-FFF2-40B4-BE49-F238E27FC236}">
                  <a16:creationId xmlns:a16="http://schemas.microsoft.com/office/drawing/2014/main" id="{95971E14-AE1C-4324-8F83-F354B7F61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1282370" y="110446058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6" name="Picture 242">
              <a:extLst>
                <a:ext uri="{FF2B5EF4-FFF2-40B4-BE49-F238E27FC236}">
                  <a16:creationId xmlns:a16="http://schemas.microsoft.com/office/drawing/2014/main" id="{C152CF39-5943-4310-BF29-F754C063E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8472">
              <a:off x="105131590" y="109372637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7" name="Picture 243">
              <a:extLst>
                <a:ext uri="{FF2B5EF4-FFF2-40B4-BE49-F238E27FC236}">
                  <a16:creationId xmlns:a16="http://schemas.microsoft.com/office/drawing/2014/main" id="{BB04A78B-DEF7-45C6-BFDA-6DD51A16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3766847" y="109714601"/>
              <a:ext cx="596979" cy="31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8" name="Picture 244">
              <a:extLst>
                <a:ext uri="{FF2B5EF4-FFF2-40B4-BE49-F238E27FC236}">
                  <a16:creationId xmlns:a16="http://schemas.microsoft.com/office/drawing/2014/main" id="{EEE25378-1CB0-40D5-9FFF-F0A39F0C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07873534" y="11169794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9" name="Picture 245">
              <a:extLst>
                <a:ext uri="{FF2B5EF4-FFF2-40B4-BE49-F238E27FC236}">
                  <a16:creationId xmlns:a16="http://schemas.microsoft.com/office/drawing/2014/main" id="{18E2DF9B-2ECD-405F-AB43-5038C5F04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1073" y="108851261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0" name="Picture 246">
              <a:extLst>
                <a:ext uri="{FF2B5EF4-FFF2-40B4-BE49-F238E27FC236}">
                  <a16:creationId xmlns:a16="http://schemas.microsoft.com/office/drawing/2014/main" id="{E92626EA-54A4-4795-8F28-10948FF1F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57539">
              <a:off x="105590969" y="110545588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1" name="Picture 247">
              <a:extLst>
                <a:ext uri="{FF2B5EF4-FFF2-40B4-BE49-F238E27FC236}">
                  <a16:creationId xmlns:a16="http://schemas.microsoft.com/office/drawing/2014/main" id="{758A8C71-F7D8-47A6-9E59-0224979D5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3813193" y="107058526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2" name="Picture 248">
              <a:extLst>
                <a:ext uri="{FF2B5EF4-FFF2-40B4-BE49-F238E27FC236}">
                  <a16:creationId xmlns:a16="http://schemas.microsoft.com/office/drawing/2014/main" id="{E6AAFDC0-0A15-4686-90A8-E670315BD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09829878" y="111261308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3" name="Picture 249">
              <a:extLst>
                <a:ext uri="{FF2B5EF4-FFF2-40B4-BE49-F238E27FC236}">
                  <a16:creationId xmlns:a16="http://schemas.microsoft.com/office/drawing/2014/main" id="{BAB93C29-6AC8-47E5-930C-15D6B40D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46453" flipH="1">
              <a:off x="109360339" y="109730971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4" name="Picture 250">
              <a:extLst>
                <a:ext uri="{FF2B5EF4-FFF2-40B4-BE49-F238E27FC236}">
                  <a16:creationId xmlns:a16="http://schemas.microsoft.com/office/drawing/2014/main" id="{5CD68932-FDB3-445A-8F7B-B37E1FD2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9551" flipH="1">
              <a:off x="107393929" y="11047925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5" name="Picture 251">
              <a:extLst>
                <a:ext uri="{FF2B5EF4-FFF2-40B4-BE49-F238E27FC236}">
                  <a16:creationId xmlns:a16="http://schemas.microsoft.com/office/drawing/2014/main" id="{51751578-5A49-4C56-8826-361434A0A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11164167" y="107474381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6" name="Picture 252">
              <a:extLst>
                <a:ext uri="{FF2B5EF4-FFF2-40B4-BE49-F238E27FC236}">
                  <a16:creationId xmlns:a16="http://schemas.microsoft.com/office/drawing/2014/main" id="{BE1B6AAF-346C-43A6-9EE1-6B47874A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5041" flipH="1">
              <a:off x="114725755" y="108010415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7" name="Picture 253">
              <a:extLst>
                <a:ext uri="{FF2B5EF4-FFF2-40B4-BE49-F238E27FC236}">
                  <a16:creationId xmlns:a16="http://schemas.microsoft.com/office/drawing/2014/main" id="{31180742-EF01-4DF9-AD35-9124D9915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06158613" y="106840598"/>
              <a:ext cx="444241" cy="1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8" name="Picture 254">
              <a:extLst>
                <a:ext uri="{FF2B5EF4-FFF2-40B4-BE49-F238E27FC236}">
                  <a16:creationId xmlns:a16="http://schemas.microsoft.com/office/drawing/2014/main" id="{92BD3C4C-549C-47B8-BA56-9E3A880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8781" y="110448757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9" name="Picture 255">
              <a:extLst>
                <a:ext uri="{FF2B5EF4-FFF2-40B4-BE49-F238E27FC236}">
                  <a16:creationId xmlns:a16="http://schemas.microsoft.com/office/drawing/2014/main" id="{36A3104F-572F-4C36-B612-EB73762E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896058" y="111278221"/>
              <a:ext cx="349403" cy="38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0" name="Picture 256">
              <a:extLst>
                <a:ext uri="{FF2B5EF4-FFF2-40B4-BE49-F238E27FC236}">
                  <a16:creationId xmlns:a16="http://schemas.microsoft.com/office/drawing/2014/main" id="{4122D918-B958-4660-A6F1-C44F9D37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07367792" y="10935877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1" name="Picture 257">
              <a:extLst>
                <a:ext uri="{FF2B5EF4-FFF2-40B4-BE49-F238E27FC236}">
                  <a16:creationId xmlns:a16="http://schemas.microsoft.com/office/drawing/2014/main" id="{288169DC-E391-445E-8551-9CC598995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039" y="111264044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2" name="Picture 258">
              <a:extLst>
                <a:ext uri="{FF2B5EF4-FFF2-40B4-BE49-F238E27FC236}">
                  <a16:creationId xmlns:a16="http://schemas.microsoft.com/office/drawing/2014/main" id="{D9CBFBFA-D295-4B2A-BC5A-839C2A69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11146523" y="111572606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3" name="Picture 259">
              <a:extLst>
                <a:ext uri="{FF2B5EF4-FFF2-40B4-BE49-F238E27FC236}">
                  <a16:creationId xmlns:a16="http://schemas.microsoft.com/office/drawing/2014/main" id="{33D19098-78AF-4B48-B1E0-D32FAECFB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002298">
              <a:off x="109631521" y="108020740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4" name="Picture 260">
              <a:extLst>
                <a:ext uri="{FF2B5EF4-FFF2-40B4-BE49-F238E27FC236}">
                  <a16:creationId xmlns:a16="http://schemas.microsoft.com/office/drawing/2014/main" id="{577038FA-0FD9-479F-869D-8FFCE8665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06635343" y="111529081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5" name="Picture 261">
              <a:extLst>
                <a:ext uri="{FF2B5EF4-FFF2-40B4-BE49-F238E27FC236}">
                  <a16:creationId xmlns:a16="http://schemas.microsoft.com/office/drawing/2014/main" id="{41318352-EBFF-4C82-BB27-411540CDF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882666">
              <a:off x="105312035" y="108903858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6" name="Picture 262">
              <a:extLst>
                <a:ext uri="{FF2B5EF4-FFF2-40B4-BE49-F238E27FC236}">
                  <a16:creationId xmlns:a16="http://schemas.microsoft.com/office/drawing/2014/main" id="{05B43793-587A-41F0-BA95-BDEA67AE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5211" y="110188465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7" name="Picture 263">
              <a:extLst>
                <a:ext uri="{FF2B5EF4-FFF2-40B4-BE49-F238E27FC236}">
                  <a16:creationId xmlns:a16="http://schemas.microsoft.com/office/drawing/2014/main" id="{ADD2BE78-5652-4F49-A113-A2569CECA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13067186" y="10827769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288" name="Picture 264">
            <a:extLst>
              <a:ext uri="{FF2B5EF4-FFF2-40B4-BE49-F238E27FC236}">
                <a16:creationId xmlns:a16="http://schemas.microsoft.com/office/drawing/2014/main" id="{5E7E069D-6D4B-4184-8FF3-180A694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23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" name="WordArt 265">
            <a:extLst>
              <a:ext uri="{FF2B5EF4-FFF2-40B4-BE49-F238E27FC236}">
                <a16:creationId xmlns:a16="http://schemas.microsoft.com/office/drawing/2014/main" id="{64386957-5183-4A6B-B43E-4CEAD1358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385" y="6249505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3213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1. Trapped Jonah</a:t>
            </a:r>
          </a:p>
        </p:txBody>
      </p:sp>
      <p:pic>
        <p:nvPicPr>
          <p:cNvPr id="1290" name="Picture 266">
            <a:extLst>
              <a:ext uri="{FF2B5EF4-FFF2-40B4-BE49-F238E27FC236}">
                <a16:creationId xmlns:a16="http://schemas.microsoft.com/office/drawing/2014/main" id="{EE865611-DF44-4E60-8176-E6957204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69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" name="WordArt 267">
            <a:extLst>
              <a:ext uri="{FF2B5EF4-FFF2-40B4-BE49-F238E27FC236}">
                <a16:creationId xmlns:a16="http://schemas.microsoft.com/office/drawing/2014/main" id="{993196F5-1A0D-4C0E-AE62-5C3A25904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374" y="5825642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89586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2. 8 Legged Octopus </a:t>
            </a:r>
          </a:p>
        </p:txBody>
      </p:sp>
      <p:pic>
        <p:nvPicPr>
          <p:cNvPr id="1292" name="Picture 268">
            <a:extLst>
              <a:ext uri="{FF2B5EF4-FFF2-40B4-BE49-F238E27FC236}">
                <a16:creationId xmlns:a16="http://schemas.microsoft.com/office/drawing/2014/main" id="{76F7CDE3-2A9D-48C6-B9E3-E69BC120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939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8" name="WordArt 269">
            <a:extLst>
              <a:ext uri="{FF2B5EF4-FFF2-40B4-BE49-F238E27FC236}">
                <a16:creationId xmlns:a16="http://schemas.microsoft.com/office/drawing/2014/main" id="{BEB0411A-53FD-48D9-9AAB-241EEB2183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6614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6983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3. Smiling Stingrays</a:t>
            </a:r>
          </a:p>
        </p:txBody>
      </p:sp>
    </p:spTree>
    <p:extLst>
      <p:ext uri="{BB962C8B-B14F-4D97-AF65-F5344CB8AC3E}">
        <p14:creationId xmlns:p14="http://schemas.microsoft.com/office/powerpoint/2010/main" val="228910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93">
            <a:extLst>
              <a:ext uri="{FF2B5EF4-FFF2-40B4-BE49-F238E27FC236}">
                <a16:creationId xmlns:a16="http://schemas.microsoft.com/office/drawing/2014/main" id="{610CA717-33AE-4968-9B8A-50205E87CE7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9144000" cy="5329238"/>
            <a:chOff x="105012458" y="106747680"/>
            <a:chExt cx="10316488" cy="5242168"/>
          </a:xfrm>
        </p:grpSpPr>
        <p:pic>
          <p:nvPicPr>
            <p:cNvPr id="1218" name="Picture 194">
              <a:extLst>
                <a:ext uri="{FF2B5EF4-FFF2-40B4-BE49-F238E27FC236}">
                  <a16:creationId xmlns:a16="http://schemas.microsoft.com/office/drawing/2014/main" id="{A7B1C293-F744-44BA-964A-39A15F381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2458" y="106747680"/>
              <a:ext cx="10316488" cy="524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19" name="Picture 195">
              <a:extLst>
                <a:ext uri="{FF2B5EF4-FFF2-40B4-BE49-F238E27FC236}">
                  <a16:creationId xmlns:a16="http://schemas.microsoft.com/office/drawing/2014/main" id="{752BB91A-2A91-4E46-B7CC-3038A9E0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26459">
              <a:off x="112623580" y="106873530"/>
              <a:ext cx="393011" cy="23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0" name="Picture 196">
              <a:extLst>
                <a:ext uri="{FF2B5EF4-FFF2-40B4-BE49-F238E27FC236}">
                  <a16:creationId xmlns:a16="http://schemas.microsoft.com/office/drawing/2014/main" id="{7E5C0103-7E0B-4FEC-8798-D7873FBFE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332096" y="106914560"/>
              <a:ext cx="2893675" cy="118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1" name="Picture 197">
              <a:extLst>
                <a:ext uri="{FF2B5EF4-FFF2-40B4-BE49-F238E27FC236}">
                  <a16:creationId xmlns:a16="http://schemas.microsoft.com/office/drawing/2014/main" id="{0E894DB9-8FBC-4DBA-B3D5-8F7D6269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334" y="107154627"/>
              <a:ext cx="4239744" cy="289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2" name="Picture 198">
              <a:extLst>
                <a:ext uri="{FF2B5EF4-FFF2-40B4-BE49-F238E27FC236}">
                  <a16:creationId xmlns:a16="http://schemas.microsoft.com/office/drawing/2014/main" id="{3146DCE8-450F-466E-977A-7806E393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52838">
              <a:off x="105126154" y="111191041"/>
              <a:ext cx="1031378" cy="65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3" name="Picture 199">
              <a:extLst>
                <a:ext uri="{FF2B5EF4-FFF2-40B4-BE49-F238E27FC236}">
                  <a16:creationId xmlns:a16="http://schemas.microsoft.com/office/drawing/2014/main" id="{ED14BB4B-4EC5-4F9E-B6FB-DB27DE80E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4585" y="111484506"/>
              <a:ext cx="622968" cy="3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4" name="Picture 200">
              <a:extLst>
                <a:ext uri="{FF2B5EF4-FFF2-40B4-BE49-F238E27FC236}">
                  <a16:creationId xmlns:a16="http://schemas.microsoft.com/office/drawing/2014/main" id="{0007F16D-7D79-4B8D-8131-9B7661A5F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42568">
              <a:off x="114283386" y="110897761"/>
              <a:ext cx="554277" cy="35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5" name="Picture 201">
              <a:extLst>
                <a:ext uri="{FF2B5EF4-FFF2-40B4-BE49-F238E27FC236}">
                  <a16:creationId xmlns:a16="http://schemas.microsoft.com/office/drawing/2014/main" id="{68B7B4E9-D9D9-420A-BE19-115BCADA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818360">
              <a:off x="113890148" y="108980319"/>
              <a:ext cx="593275" cy="49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6" name="Picture 202">
              <a:extLst>
                <a:ext uri="{FF2B5EF4-FFF2-40B4-BE49-F238E27FC236}">
                  <a16:creationId xmlns:a16="http://schemas.microsoft.com/office/drawing/2014/main" id="{8711B7E4-4E88-4F28-B421-70C799A9F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22237">
              <a:off x="107047704" y="107896377"/>
              <a:ext cx="371069" cy="308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7" name="Picture 203">
              <a:extLst>
                <a:ext uri="{FF2B5EF4-FFF2-40B4-BE49-F238E27FC236}">
                  <a16:creationId xmlns:a16="http://schemas.microsoft.com/office/drawing/2014/main" id="{D4E60134-B060-42ED-A0EF-75EC1051F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0090" y="107945800"/>
              <a:ext cx="1304458" cy="110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8" name="Picture 204">
              <a:extLst>
                <a:ext uri="{FF2B5EF4-FFF2-40B4-BE49-F238E27FC236}">
                  <a16:creationId xmlns:a16="http://schemas.microsoft.com/office/drawing/2014/main" id="{1DDC50C6-EA9F-4663-B30A-4CC3DFA34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6847" y="107449009"/>
              <a:ext cx="925787" cy="56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9" name="Picture 205">
              <a:extLst>
                <a:ext uri="{FF2B5EF4-FFF2-40B4-BE49-F238E27FC236}">
                  <a16:creationId xmlns:a16="http://schemas.microsoft.com/office/drawing/2014/main" id="{685C0E5B-FBFD-460D-A88E-609BADB04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2562792" y="11095844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0" name="Picture 206">
              <a:extLst>
                <a:ext uri="{FF2B5EF4-FFF2-40B4-BE49-F238E27FC236}">
                  <a16:creationId xmlns:a16="http://schemas.microsoft.com/office/drawing/2014/main" id="{856E67CB-977D-4C1C-8E76-58BA438D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9134" y="110040644"/>
              <a:ext cx="2389994" cy="1790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1" name="Picture 207">
              <a:extLst>
                <a:ext uri="{FF2B5EF4-FFF2-40B4-BE49-F238E27FC236}">
                  <a16:creationId xmlns:a16="http://schemas.microsoft.com/office/drawing/2014/main" id="{F828FF50-C196-44DF-BE21-0D5B634D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34451">
              <a:off x="112802609" y="108772215"/>
              <a:ext cx="750807" cy="697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2" name="Picture 208">
              <a:extLst>
                <a:ext uri="{FF2B5EF4-FFF2-40B4-BE49-F238E27FC236}">
                  <a16:creationId xmlns:a16="http://schemas.microsoft.com/office/drawing/2014/main" id="{FE789724-80D9-4AF6-AEAF-73625C0DA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3054681">
              <a:off x="107585894" y="109171301"/>
              <a:ext cx="1535699" cy="142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3" name="Picture 209">
              <a:extLst>
                <a:ext uri="{FF2B5EF4-FFF2-40B4-BE49-F238E27FC236}">
                  <a16:creationId xmlns:a16="http://schemas.microsoft.com/office/drawing/2014/main" id="{C98526DF-B056-4420-AF7F-EC1DEA4C0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29497">
              <a:off x="105156102" y="106747741"/>
              <a:ext cx="1011561" cy="9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4" name="Picture 210">
              <a:extLst>
                <a:ext uri="{FF2B5EF4-FFF2-40B4-BE49-F238E27FC236}">
                  <a16:creationId xmlns:a16="http://schemas.microsoft.com/office/drawing/2014/main" id="{BEC81F57-D8BA-4B20-8B41-90E4F04B3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3616">
              <a:off x="106357294" y="110885785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5" name="Picture 211">
              <a:extLst>
                <a:ext uri="{FF2B5EF4-FFF2-40B4-BE49-F238E27FC236}">
                  <a16:creationId xmlns:a16="http://schemas.microsoft.com/office/drawing/2014/main" id="{C9410067-F72F-432E-89E7-F58DF4B2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16384" flipH="1">
              <a:off x="111952845" y="109984658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6" name="Picture 212">
              <a:extLst>
                <a:ext uri="{FF2B5EF4-FFF2-40B4-BE49-F238E27FC236}">
                  <a16:creationId xmlns:a16="http://schemas.microsoft.com/office/drawing/2014/main" id="{B7AD4457-ABA0-4242-8E14-F8AB7D51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942" y="109262444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7" name="Picture 213">
              <a:extLst>
                <a:ext uri="{FF2B5EF4-FFF2-40B4-BE49-F238E27FC236}">
                  <a16:creationId xmlns:a16="http://schemas.microsoft.com/office/drawing/2014/main" id="{E95F546B-3551-4FBA-B1C1-4FBC5628E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0113" flipH="1">
              <a:off x="114786261" y="109201143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8" name="Picture 214">
              <a:extLst>
                <a:ext uri="{FF2B5EF4-FFF2-40B4-BE49-F238E27FC236}">
                  <a16:creationId xmlns:a16="http://schemas.microsoft.com/office/drawing/2014/main" id="{F5DEE6C9-DBDE-4233-AD96-9A1CB885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14788" flipH="1">
              <a:off x="109395477" y="106873530"/>
              <a:ext cx="187790" cy="38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9" name="Picture 215">
              <a:extLst>
                <a:ext uri="{FF2B5EF4-FFF2-40B4-BE49-F238E27FC236}">
                  <a16:creationId xmlns:a16="http://schemas.microsoft.com/office/drawing/2014/main" id="{402809A6-D42C-4049-B52C-AB658141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5212">
              <a:off x="112870730" y="107235145"/>
              <a:ext cx="184745" cy="3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0" name="Picture 216">
              <a:extLst>
                <a:ext uri="{FF2B5EF4-FFF2-40B4-BE49-F238E27FC236}">
                  <a16:creationId xmlns:a16="http://schemas.microsoft.com/office/drawing/2014/main" id="{50697224-92A4-443B-BB25-48743A9E4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15482">
              <a:off x="108612239" y="107769153"/>
              <a:ext cx="495629" cy="576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1" name="Picture 217">
              <a:extLst>
                <a:ext uri="{FF2B5EF4-FFF2-40B4-BE49-F238E27FC236}">
                  <a16:creationId xmlns:a16="http://schemas.microsoft.com/office/drawing/2014/main" id="{D2E90F1A-2065-40FE-8A42-A598545E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83979" y="106832280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2" name="Picture 218">
              <a:extLst>
                <a:ext uri="{FF2B5EF4-FFF2-40B4-BE49-F238E27FC236}">
                  <a16:creationId xmlns:a16="http://schemas.microsoft.com/office/drawing/2014/main" id="{0DC6BF6F-B8B0-4D17-A776-E09006545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597616">
              <a:off x="106518682" y="109981233"/>
              <a:ext cx="615405" cy="7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3" name="Picture 219">
              <a:extLst>
                <a:ext uri="{FF2B5EF4-FFF2-40B4-BE49-F238E27FC236}">
                  <a16:creationId xmlns:a16="http://schemas.microsoft.com/office/drawing/2014/main" id="{54755BF4-FC10-4C9F-AF48-4C0D5B485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01033" y="111003152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4" name="Picture 220">
              <a:extLst>
                <a:ext uri="{FF2B5EF4-FFF2-40B4-BE49-F238E27FC236}">
                  <a16:creationId xmlns:a16="http://schemas.microsoft.com/office/drawing/2014/main" id="{033DF042-5D33-4777-A1C8-BD071CF7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05108875" y="107856797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5" name="Picture 221">
              <a:extLst>
                <a:ext uri="{FF2B5EF4-FFF2-40B4-BE49-F238E27FC236}">
                  <a16:creationId xmlns:a16="http://schemas.microsoft.com/office/drawing/2014/main" id="{C1D2BFBD-7C8B-41B3-84CB-0059527D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03525">
              <a:off x="109927517" y="110053666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6" name="Picture 222">
              <a:extLst>
                <a:ext uri="{FF2B5EF4-FFF2-40B4-BE49-F238E27FC236}">
                  <a16:creationId xmlns:a16="http://schemas.microsoft.com/office/drawing/2014/main" id="{4ABDE2CE-535F-413C-A9FB-00E23529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634" y="106962147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7" name="Picture 223">
              <a:extLst>
                <a:ext uri="{FF2B5EF4-FFF2-40B4-BE49-F238E27FC236}">
                  <a16:creationId xmlns:a16="http://schemas.microsoft.com/office/drawing/2014/main" id="{1C5B5BFA-E274-42E2-BA62-ECC1A4778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70319">
              <a:off x="112161170" y="109499969"/>
              <a:ext cx="347641" cy="335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8" name="Picture 224">
              <a:extLst>
                <a:ext uri="{FF2B5EF4-FFF2-40B4-BE49-F238E27FC236}">
                  <a16:creationId xmlns:a16="http://schemas.microsoft.com/office/drawing/2014/main" id="{C0FD9AD5-96B6-4AB2-A225-83573E51C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82842">
              <a:off x="110139509" y="106905522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E15A1F5F-9AA6-46F4-90C9-E431E2F7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789156" y="109046150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0" name="Picture 226">
              <a:extLst>
                <a:ext uri="{FF2B5EF4-FFF2-40B4-BE49-F238E27FC236}">
                  <a16:creationId xmlns:a16="http://schemas.microsoft.com/office/drawing/2014/main" id="{06BB2C4B-E89C-4DB9-B539-A492690DA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9797" flipH="1">
              <a:off x="106914150" y="106853567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319DEA8B-A119-455C-A3A6-545F6E98B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37610" flipH="1">
              <a:off x="105155457" y="110864650"/>
              <a:ext cx="287916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2" name="Picture 228">
              <a:extLst>
                <a:ext uri="{FF2B5EF4-FFF2-40B4-BE49-F238E27FC236}">
                  <a16:creationId xmlns:a16="http://schemas.microsoft.com/office/drawing/2014/main" id="{C33B2C1F-B48E-4771-97C4-AB3F7921D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6374" flipH="1">
              <a:off x="108851326" y="109242783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3" name="Picture 229">
              <a:extLst>
                <a:ext uri="{FF2B5EF4-FFF2-40B4-BE49-F238E27FC236}">
                  <a16:creationId xmlns:a16="http://schemas.microsoft.com/office/drawing/2014/main" id="{E4DFF7A8-E3FD-4759-A92A-069E5336C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09829878" y="110596452"/>
              <a:ext cx="911038" cy="537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5FABFB5F-BB75-48A5-AF29-AD8686C1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0994641" y="106832280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5" name="Picture 231">
              <a:extLst>
                <a:ext uri="{FF2B5EF4-FFF2-40B4-BE49-F238E27FC236}">
                  <a16:creationId xmlns:a16="http://schemas.microsoft.com/office/drawing/2014/main" id="{582C4816-7A10-4B9F-A453-F089A4D6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4262958" y="111660709"/>
              <a:ext cx="402002" cy="237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6" name="Picture 232">
              <a:extLst>
                <a:ext uri="{FF2B5EF4-FFF2-40B4-BE49-F238E27FC236}">
                  <a16:creationId xmlns:a16="http://schemas.microsoft.com/office/drawing/2014/main" id="{141E576D-C4CA-4883-9A9E-F4CB6EB5A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99384">
              <a:off x="113841750" y="108373661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7" name="Picture 233">
              <a:extLst>
                <a:ext uri="{FF2B5EF4-FFF2-40B4-BE49-F238E27FC236}">
                  <a16:creationId xmlns:a16="http://schemas.microsoft.com/office/drawing/2014/main" id="{3ACC67A9-182A-48A9-AAC3-D01BB9B69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482001">
              <a:off x="107892960" y="111142703"/>
              <a:ext cx="416045" cy="24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8" name="Picture 234">
              <a:extLst>
                <a:ext uri="{FF2B5EF4-FFF2-40B4-BE49-F238E27FC236}">
                  <a16:creationId xmlns:a16="http://schemas.microsoft.com/office/drawing/2014/main" id="{F1CA0CB6-7D4D-4E44-AD85-64681B55E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05218248" y="110132250"/>
              <a:ext cx="480531" cy="28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3EECE1C1-C618-4197-A216-07B99EDC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11562062" y="109628705"/>
              <a:ext cx="228064" cy="13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0" name="Picture 236">
              <a:extLst>
                <a:ext uri="{FF2B5EF4-FFF2-40B4-BE49-F238E27FC236}">
                  <a16:creationId xmlns:a16="http://schemas.microsoft.com/office/drawing/2014/main" id="{B285F800-2BA1-4DB3-9F8A-07ADC950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969">
              <a:off x="107339847" y="108331459"/>
              <a:ext cx="851214" cy="44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CA8796CA-1724-42C1-8518-7B45D7FB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005785" y="108331459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C37E4F39-B941-42B4-A459-7E2CCE0A3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13296878" y="106895255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BB07F1FA-5FDA-4219-AD6E-33143039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870730" y="11167508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>
              <a:extLst>
                <a:ext uri="{FF2B5EF4-FFF2-40B4-BE49-F238E27FC236}">
                  <a16:creationId xmlns:a16="http://schemas.microsoft.com/office/drawing/2014/main" id="{7AF87A6B-BE72-469F-9DA1-4442FFA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06502066" y="109572252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5" name="Picture 241">
              <a:extLst>
                <a:ext uri="{FF2B5EF4-FFF2-40B4-BE49-F238E27FC236}">
                  <a16:creationId xmlns:a16="http://schemas.microsoft.com/office/drawing/2014/main" id="{95971E14-AE1C-4324-8F83-F354B7F61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1282370" y="110446058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6" name="Picture 242">
              <a:extLst>
                <a:ext uri="{FF2B5EF4-FFF2-40B4-BE49-F238E27FC236}">
                  <a16:creationId xmlns:a16="http://schemas.microsoft.com/office/drawing/2014/main" id="{C152CF39-5943-4310-BF29-F754C063E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8472">
              <a:off x="105131590" y="109372637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7" name="Picture 243">
              <a:extLst>
                <a:ext uri="{FF2B5EF4-FFF2-40B4-BE49-F238E27FC236}">
                  <a16:creationId xmlns:a16="http://schemas.microsoft.com/office/drawing/2014/main" id="{BB04A78B-DEF7-45C6-BFDA-6DD51A16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3766847" y="109714601"/>
              <a:ext cx="596979" cy="31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8" name="Picture 244">
              <a:extLst>
                <a:ext uri="{FF2B5EF4-FFF2-40B4-BE49-F238E27FC236}">
                  <a16:creationId xmlns:a16="http://schemas.microsoft.com/office/drawing/2014/main" id="{EEE25378-1CB0-40D5-9FFF-F0A39F0C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07873534" y="11169794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9" name="Picture 245">
              <a:extLst>
                <a:ext uri="{FF2B5EF4-FFF2-40B4-BE49-F238E27FC236}">
                  <a16:creationId xmlns:a16="http://schemas.microsoft.com/office/drawing/2014/main" id="{18E2DF9B-2ECD-405F-AB43-5038C5F04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1073" y="108851261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0" name="Picture 246">
              <a:extLst>
                <a:ext uri="{FF2B5EF4-FFF2-40B4-BE49-F238E27FC236}">
                  <a16:creationId xmlns:a16="http://schemas.microsoft.com/office/drawing/2014/main" id="{E92626EA-54A4-4795-8F28-10948FF1F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57539">
              <a:off x="105590969" y="110545588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1" name="Picture 247">
              <a:extLst>
                <a:ext uri="{FF2B5EF4-FFF2-40B4-BE49-F238E27FC236}">
                  <a16:creationId xmlns:a16="http://schemas.microsoft.com/office/drawing/2014/main" id="{758A8C71-F7D8-47A6-9E59-0224979D5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3813193" y="107058526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2" name="Picture 248">
              <a:extLst>
                <a:ext uri="{FF2B5EF4-FFF2-40B4-BE49-F238E27FC236}">
                  <a16:creationId xmlns:a16="http://schemas.microsoft.com/office/drawing/2014/main" id="{E6AAFDC0-0A15-4686-90A8-E670315BD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09829878" y="111261308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3" name="Picture 249">
              <a:extLst>
                <a:ext uri="{FF2B5EF4-FFF2-40B4-BE49-F238E27FC236}">
                  <a16:creationId xmlns:a16="http://schemas.microsoft.com/office/drawing/2014/main" id="{BAB93C29-6AC8-47E5-930C-15D6B40D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46453" flipH="1">
              <a:off x="109360339" y="109730971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4" name="Picture 250">
              <a:extLst>
                <a:ext uri="{FF2B5EF4-FFF2-40B4-BE49-F238E27FC236}">
                  <a16:creationId xmlns:a16="http://schemas.microsoft.com/office/drawing/2014/main" id="{5CD68932-FDB3-445A-8F7B-B37E1FD2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9551" flipH="1">
              <a:off x="107393929" y="11047925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5" name="Picture 251">
              <a:extLst>
                <a:ext uri="{FF2B5EF4-FFF2-40B4-BE49-F238E27FC236}">
                  <a16:creationId xmlns:a16="http://schemas.microsoft.com/office/drawing/2014/main" id="{51751578-5A49-4C56-8826-361434A0A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11164167" y="107474381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6" name="Picture 252">
              <a:extLst>
                <a:ext uri="{FF2B5EF4-FFF2-40B4-BE49-F238E27FC236}">
                  <a16:creationId xmlns:a16="http://schemas.microsoft.com/office/drawing/2014/main" id="{BE1B6AAF-346C-43A6-9EE1-6B47874A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5041" flipH="1">
              <a:off x="114725755" y="108010415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7" name="Picture 253">
              <a:extLst>
                <a:ext uri="{FF2B5EF4-FFF2-40B4-BE49-F238E27FC236}">
                  <a16:creationId xmlns:a16="http://schemas.microsoft.com/office/drawing/2014/main" id="{31180742-EF01-4DF9-AD35-9124D9915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06158613" y="106840598"/>
              <a:ext cx="444241" cy="1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8" name="Picture 254">
              <a:extLst>
                <a:ext uri="{FF2B5EF4-FFF2-40B4-BE49-F238E27FC236}">
                  <a16:creationId xmlns:a16="http://schemas.microsoft.com/office/drawing/2014/main" id="{92BD3C4C-549C-47B8-BA56-9E3A880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8781" y="110448757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9" name="Picture 255">
              <a:extLst>
                <a:ext uri="{FF2B5EF4-FFF2-40B4-BE49-F238E27FC236}">
                  <a16:creationId xmlns:a16="http://schemas.microsoft.com/office/drawing/2014/main" id="{36A3104F-572F-4C36-B612-EB73762E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896058" y="111278221"/>
              <a:ext cx="349403" cy="38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0" name="Picture 256">
              <a:extLst>
                <a:ext uri="{FF2B5EF4-FFF2-40B4-BE49-F238E27FC236}">
                  <a16:creationId xmlns:a16="http://schemas.microsoft.com/office/drawing/2014/main" id="{4122D918-B958-4660-A6F1-C44F9D37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07367792" y="10935877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1" name="Picture 257">
              <a:extLst>
                <a:ext uri="{FF2B5EF4-FFF2-40B4-BE49-F238E27FC236}">
                  <a16:creationId xmlns:a16="http://schemas.microsoft.com/office/drawing/2014/main" id="{288169DC-E391-445E-8551-9CC598995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039" y="111264044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2" name="Picture 258">
              <a:extLst>
                <a:ext uri="{FF2B5EF4-FFF2-40B4-BE49-F238E27FC236}">
                  <a16:creationId xmlns:a16="http://schemas.microsoft.com/office/drawing/2014/main" id="{D9CBFBFA-D295-4B2A-BC5A-839C2A69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11146523" y="111572606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3" name="Picture 259">
              <a:extLst>
                <a:ext uri="{FF2B5EF4-FFF2-40B4-BE49-F238E27FC236}">
                  <a16:creationId xmlns:a16="http://schemas.microsoft.com/office/drawing/2014/main" id="{33D19098-78AF-4B48-B1E0-D32FAECFB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002298">
              <a:off x="109631521" y="108020740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4" name="Picture 260">
              <a:extLst>
                <a:ext uri="{FF2B5EF4-FFF2-40B4-BE49-F238E27FC236}">
                  <a16:creationId xmlns:a16="http://schemas.microsoft.com/office/drawing/2014/main" id="{577038FA-0FD9-479F-869D-8FFCE8665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06635343" y="111529081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5" name="Picture 261">
              <a:extLst>
                <a:ext uri="{FF2B5EF4-FFF2-40B4-BE49-F238E27FC236}">
                  <a16:creationId xmlns:a16="http://schemas.microsoft.com/office/drawing/2014/main" id="{41318352-EBFF-4C82-BB27-411540CDF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882666">
              <a:off x="105312035" y="108903858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6" name="Picture 262">
              <a:extLst>
                <a:ext uri="{FF2B5EF4-FFF2-40B4-BE49-F238E27FC236}">
                  <a16:creationId xmlns:a16="http://schemas.microsoft.com/office/drawing/2014/main" id="{05B43793-587A-41F0-BA95-BDEA67AE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5211" y="110188465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7" name="Picture 263">
              <a:extLst>
                <a:ext uri="{FF2B5EF4-FFF2-40B4-BE49-F238E27FC236}">
                  <a16:creationId xmlns:a16="http://schemas.microsoft.com/office/drawing/2014/main" id="{ADD2BE78-5652-4F49-A113-A2569CECA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13067186" y="10827769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288" name="Picture 264">
            <a:extLst>
              <a:ext uri="{FF2B5EF4-FFF2-40B4-BE49-F238E27FC236}">
                <a16:creationId xmlns:a16="http://schemas.microsoft.com/office/drawing/2014/main" id="{5E7E069D-6D4B-4184-8FF3-180A694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23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" name="WordArt 265">
            <a:extLst>
              <a:ext uri="{FF2B5EF4-FFF2-40B4-BE49-F238E27FC236}">
                <a16:creationId xmlns:a16="http://schemas.microsoft.com/office/drawing/2014/main" id="{64386957-5183-4A6B-B43E-4CEAD1358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385" y="6249505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3213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1. Trapped Jonah</a:t>
            </a:r>
          </a:p>
        </p:txBody>
      </p:sp>
      <p:pic>
        <p:nvPicPr>
          <p:cNvPr id="1290" name="Picture 266">
            <a:extLst>
              <a:ext uri="{FF2B5EF4-FFF2-40B4-BE49-F238E27FC236}">
                <a16:creationId xmlns:a16="http://schemas.microsoft.com/office/drawing/2014/main" id="{EE865611-DF44-4E60-8176-E6957204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69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" name="WordArt 267">
            <a:extLst>
              <a:ext uri="{FF2B5EF4-FFF2-40B4-BE49-F238E27FC236}">
                <a16:creationId xmlns:a16="http://schemas.microsoft.com/office/drawing/2014/main" id="{993196F5-1A0D-4C0E-AE62-5C3A25904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374" y="5825642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89586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2. 8 Legged Octopus </a:t>
            </a:r>
          </a:p>
        </p:txBody>
      </p:sp>
      <p:pic>
        <p:nvPicPr>
          <p:cNvPr id="1292" name="Picture 268">
            <a:extLst>
              <a:ext uri="{FF2B5EF4-FFF2-40B4-BE49-F238E27FC236}">
                <a16:creationId xmlns:a16="http://schemas.microsoft.com/office/drawing/2014/main" id="{76F7CDE3-2A9D-48C6-B9E3-E69BC120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939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8" name="WordArt 269">
            <a:extLst>
              <a:ext uri="{FF2B5EF4-FFF2-40B4-BE49-F238E27FC236}">
                <a16:creationId xmlns:a16="http://schemas.microsoft.com/office/drawing/2014/main" id="{BEB0411A-53FD-48D9-9AAB-241EEB2183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6614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6983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3. Smiling Stingrays</a:t>
            </a:r>
          </a:p>
        </p:txBody>
      </p:sp>
      <p:pic>
        <p:nvPicPr>
          <p:cNvPr id="1294" name="Picture 270">
            <a:extLst>
              <a:ext uri="{FF2B5EF4-FFF2-40B4-BE49-F238E27FC236}">
                <a16:creationId xmlns:a16="http://schemas.microsoft.com/office/drawing/2014/main" id="{B4186DD0-3164-4F6D-BCBD-A00E066E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628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9" name="WordArt 271">
            <a:extLst>
              <a:ext uri="{FF2B5EF4-FFF2-40B4-BE49-F238E27FC236}">
                <a16:creationId xmlns:a16="http://schemas.microsoft.com/office/drawing/2014/main" id="{17459212-EF17-45B6-B6C4-2CE1160D7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303" y="5825642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76242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4. Green Seahorses</a:t>
            </a:r>
          </a:p>
        </p:txBody>
      </p:sp>
    </p:spTree>
    <p:extLst>
      <p:ext uri="{BB962C8B-B14F-4D97-AF65-F5344CB8AC3E}">
        <p14:creationId xmlns:p14="http://schemas.microsoft.com/office/powerpoint/2010/main" val="86860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93">
            <a:extLst>
              <a:ext uri="{FF2B5EF4-FFF2-40B4-BE49-F238E27FC236}">
                <a16:creationId xmlns:a16="http://schemas.microsoft.com/office/drawing/2014/main" id="{610CA717-33AE-4968-9B8A-50205E87CE7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9144000" cy="5329238"/>
            <a:chOff x="105012458" y="106747680"/>
            <a:chExt cx="10316488" cy="5242168"/>
          </a:xfrm>
        </p:grpSpPr>
        <p:pic>
          <p:nvPicPr>
            <p:cNvPr id="1218" name="Picture 194">
              <a:extLst>
                <a:ext uri="{FF2B5EF4-FFF2-40B4-BE49-F238E27FC236}">
                  <a16:creationId xmlns:a16="http://schemas.microsoft.com/office/drawing/2014/main" id="{A7B1C293-F744-44BA-964A-39A15F381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2458" y="106747680"/>
              <a:ext cx="10316488" cy="524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19" name="Picture 195">
              <a:extLst>
                <a:ext uri="{FF2B5EF4-FFF2-40B4-BE49-F238E27FC236}">
                  <a16:creationId xmlns:a16="http://schemas.microsoft.com/office/drawing/2014/main" id="{752BB91A-2A91-4E46-B7CC-3038A9E0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26459">
              <a:off x="112623580" y="106873530"/>
              <a:ext cx="393011" cy="23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0" name="Picture 196">
              <a:extLst>
                <a:ext uri="{FF2B5EF4-FFF2-40B4-BE49-F238E27FC236}">
                  <a16:creationId xmlns:a16="http://schemas.microsoft.com/office/drawing/2014/main" id="{7E5C0103-7E0B-4FEC-8798-D7873FBFE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332096" y="106914560"/>
              <a:ext cx="2893675" cy="118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1" name="Picture 197">
              <a:extLst>
                <a:ext uri="{FF2B5EF4-FFF2-40B4-BE49-F238E27FC236}">
                  <a16:creationId xmlns:a16="http://schemas.microsoft.com/office/drawing/2014/main" id="{0E894DB9-8FBC-4DBA-B3D5-8F7D6269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334" y="107154627"/>
              <a:ext cx="4239744" cy="289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2" name="Picture 198">
              <a:extLst>
                <a:ext uri="{FF2B5EF4-FFF2-40B4-BE49-F238E27FC236}">
                  <a16:creationId xmlns:a16="http://schemas.microsoft.com/office/drawing/2014/main" id="{3146DCE8-450F-466E-977A-7806E393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52838">
              <a:off x="105126154" y="111191041"/>
              <a:ext cx="1031378" cy="65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3" name="Picture 199">
              <a:extLst>
                <a:ext uri="{FF2B5EF4-FFF2-40B4-BE49-F238E27FC236}">
                  <a16:creationId xmlns:a16="http://schemas.microsoft.com/office/drawing/2014/main" id="{ED14BB4B-4EC5-4F9E-B6FB-DB27DE80E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4585" y="111484506"/>
              <a:ext cx="622968" cy="3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4" name="Picture 200">
              <a:extLst>
                <a:ext uri="{FF2B5EF4-FFF2-40B4-BE49-F238E27FC236}">
                  <a16:creationId xmlns:a16="http://schemas.microsoft.com/office/drawing/2014/main" id="{0007F16D-7D79-4B8D-8131-9B7661A5F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42568">
              <a:off x="114283386" y="110897761"/>
              <a:ext cx="554277" cy="35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5" name="Picture 201">
              <a:extLst>
                <a:ext uri="{FF2B5EF4-FFF2-40B4-BE49-F238E27FC236}">
                  <a16:creationId xmlns:a16="http://schemas.microsoft.com/office/drawing/2014/main" id="{68B7B4E9-D9D9-420A-BE19-115BCADA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818360">
              <a:off x="113890148" y="108980319"/>
              <a:ext cx="593275" cy="49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6" name="Picture 202">
              <a:extLst>
                <a:ext uri="{FF2B5EF4-FFF2-40B4-BE49-F238E27FC236}">
                  <a16:creationId xmlns:a16="http://schemas.microsoft.com/office/drawing/2014/main" id="{8711B7E4-4E88-4F28-B421-70C799A9F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22237">
              <a:off x="107047704" y="107896377"/>
              <a:ext cx="371069" cy="308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7" name="Picture 203">
              <a:extLst>
                <a:ext uri="{FF2B5EF4-FFF2-40B4-BE49-F238E27FC236}">
                  <a16:creationId xmlns:a16="http://schemas.microsoft.com/office/drawing/2014/main" id="{D4E60134-B060-42ED-A0EF-75EC1051F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0090" y="107945800"/>
              <a:ext cx="1304458" cy="110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8" name="Picture 204">
              <a:extLst>
                <a:ext uri="{FF2B5EF4-FFF2-40B4-BE49-F238E27FC236}">
                  <a16:creationId xmlns:a16="http://schemas.microsoft.com/office/drawing/2014/main" id="{1DDC50C6-EA9F-4663-B30A-4CC3DFA34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6847" y="107449009"/>
              <a:ext cx="925787" cy="56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9" name="Picture 205">
              <a:extLst>
                <a:ext uri="{FF2B5EF4-FFF2-40B4-BE49-F238E27FC236}">
                  <a16:creationId xmlns:a16="http://schemas.microsoft.com/office/drawing/2014/main" id="{685C0E5B-FBFD-460D-A88E-609BADB04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2562792" y="11095844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0" name="Picture 206">
              <a:extLst>
                <a:ext uri="{FF2B5EF4-FFF2-40B4-BE49-F238E27FC236}">
                  <a16:creationId xmlns:a16="http://schemas.microsoft.com/office/drawing/2014/main" id="{856E67CB-977D-4C1C-8E76-58BA438D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9134" y="110040644"/>
              <a:ext cx="2389994" cy="1790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1" name="Picture 207">
              <a:extLst>
                <a:ext uri="{FF2B5EF4-FFF2-40B4-BE49-F238E27FC236}">
                  <a16:creationId xmlns:a16="http://schemas.microsoft.com/office/drawing/2014/main" id="{F828FF50-C196-44DF-BE21-0D5B634D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34451">
              <a:off x="112802609" y="108772215"/>
              <a:ext cx="750807" cy="697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2" name="Picture 208">
              <a:extLst>
                <a:ext uri="{FF2B5EF4-FFF2-40B4-BE49-F238E27FC236}">
                  <a16:creationId xmlns:a16="http://schemas.microsoft.com/office/drawing/2014/main" id="{FE789724-80D9-4AF6-AEAF-73625C0DA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3054681">
              <a:off x="107585894" y="109171301"/>
              <a:ext cx="1535699" cy="142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3" name="Picture 209">
              <a:extLst>
                <a:ext uri="{FF2B5EF4-FFF2-40B4-BE49-F238E27FC236}">
                  <a16:creationId xmlns:a16="http://schemas.microsoft.com/office/drawing/2014/main" id="{C98526DF-B056-4420-AF7F-EC1DEA4C0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29497">
              <a:off x="105156102" y="106747741"/>
              <a:ext cx="1011561" cy="9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4" name="Picture 210">
              <a:extLst>
                <a:ext uri="{FF2B5EF4-FFF2-40B4-BE49-F238E27FC236}">
                  <a16:creationId xmlns:a16="http://schemas.microsoft.com/office/drawing/2014/main" id="{BEC81F57-D8BA-4B20-8B41-90E4F04B3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3616">
              <a:off x="106357294" y="110885785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5" name="Picture 211">
              <a:extLst>
                <a:ext uri="{FF2B5EF4-FFF2-40B4-BE49-F238E27FC236}">
                  <a16:creationId xmlns:a16="http://schemas.microsoft.com/office/drawing/2014/main" id="{C9410067-F72F-432E-89E7-F58DF4B2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16384" flipH="1">
              <a:off x="111952845" y="109984658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6" name="Picture 212">
              <a:extLst>
                <a:ext uri="{FF2B5EF4-FFF2-40B4-BE49-F238E27FC236}">
                  <a16:creationId xmlns:a16="http://schemas.microsoft.com/office/drawing/2014/main" id="{B7AD4457-ABA0-4242-8E14-F8AB7D51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942" y="109262444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7" name="Picture 213">
              <a:extLst>
                <a:ext uri="{FF2B5EF4-FFF2-40B4-BE49-F238E27FC236}">
                  <a16:creationId xmlns:a16="http://schemas.microsoft.com/office/drawing/2014/main" id="{E95F546B-3551-4FBA-B1C1-4FBC5628E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0113" flipH="1">
              <a:off x="114786261" y="109201143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8" name="Picture 214">
              <a:extLst>
                <a:ext uri="{FF2B5EF4-FFF2-40B4-BE49-F238E27FC236}">
                  <a16:creationId xmlns:a16="http://schemas.microsoft.com/office/drawing/2014/main" id="{F5DEE6C9-DBDE-4233-AD96-9A1CB885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14788" flipH="1">
              <a:off x="109395477" y="106873530"/>
              <a:ext cx="187790" cy="38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9" name="Picture 215">
              <a:extLst>
                <a:ext uri="{FF2B5EF4-FFF2-40B4-BE49-F238E27FC236}">
                  <a16:creationId xmlns:a16="http://schemas.microsoft.com/office/drawing/2014/main" id="{402809A6-D42C-4049-B52C-AB658141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5212">
              <a:off x="112870730" y="107235145"/>
              <a:ext cx="184745" cy="3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0" name="Picture 216">
              <a:extLst>
                <a:ext uri="{FF2B5EF4-FFF2-40B4-BE49-F238E27FC236}">
                  <a16:creationId xmlns:a16="http://schemas.microsoft.com/office/drawing/2014/main" id="{50697224-92A4-443B-BB25-48743A9E4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15482">
              <a:off x="108612239" y="107769153"/>
              <a:ext cx="495629" cy="576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1" name="Picture 217">
              <a:extLst>
                <a:ext uri="{FF2B5EF4-FFF2-40B4-BE49-F238E27FC236}">
                  <a16:creationId xmlns:a16="http://schemas.microsoft.com/office/drawing/2014/main" id="{D2E90F1A-2065-40FE-8A42-A598545E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83979" y="106832280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2" name="Picture 218">
              <a:extLst>
                <a:ext uri="{FF2B5EF4-FFF2-40B4-BE49-F238E27FC236}">
                  <a16:creationId xmlns:a16="http://schemas.microsoft.com/office/drawing/2014/main" id="{0DC6BF6F-B8B0-4D17-A776-E09006545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597616">
              <a:off x="106518682" y="109981233"/>
              <a:ext cx="615405" cy="7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3" name="Picture 219">
              <a:extLst>
                <a:ext uri="{FF2B5EF4-FFF2-40B4-BE49-F238E27FC236}">
                  <a16:creationId xmlns:a16="http://schemas.microsoft.com/office/drawing/2014/main" id="{54755BF4-FC10-4C9F-AF48-4C0D5B485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01033" y="111003152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4" name="Picture 220">
              <a:extLst>
                <a:ext uri="{FF2B5EF4-FFF2-40B4-BE49-F238E27FC236}">
                  <a16:creationId xmlns:a16="http://schemas.microsoft.com/office/drawing/2014/main" id="{033DF042-5D33-4777-A1C8-BD071CF7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05108875" y="107856797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5" name="Picture 221">
              <a:extLst>
                <a:ext uri="{FF2B5EF4-FFF2-40B4-BE49-F238E27FC236}">
                  <a16:creationId xmlns:a16="http://schemas.microsoft.com/office/drawing/2014/main" id="{C1D2BFBD-7C8B-41B3-84CB-0059527D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03525">
              <a:off x="109927517" y="110053666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6" name="Picture 222">
              <a:extLst>
                <a:ext uri="{FF2B5EF4-FFF2-40B4-BE49-F238E27FC236}">
                  <a16:creationId xmlns:a16="http://schemas.microsoft.com/office/drawing/2014/main" id="{4ABDE2CE-535F-413C-A9FB-00E23529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634" y="106962147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7" name="Picture 223">
              <a:extLst>
                <a:ext uri="{FF2B5EF4-FFF2-40B4-BE49-F238E27FC236}">
                  <a16:creationId xmlns:a16="http://schemas.microsoft.com/office/drawing/2014/main" id="{1C5B5BFA-E274-42E2-BA62-ECC1A4778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70319">
              <a:off x="112161170" y="109499969"/>
              <a:ext cx="347641" cy="335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8" name="Picture 224">
              <a:extLst>
                <a:ext uri="{FF2B5EF4-FFF2-40B4-BE49-F238E27FC236}">
                  <a16:creationId xmlns:a16="http://schemas.microsoft.com/office/drawing/2014/main" id="{C0FD9AD5-96B6-4AB2-A225-83573E51C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82842">
              <a:off x="110139509" y="106905522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E15A1F5F-9AA6-46F4-90C9-E431E2F7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789156" y="109046150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0" name="Picture 226">
              <a:extLst>
                <a:ext uri="{FF2B5EF4-FFF2-40B4-BE49-F238E27FC236}">
                  <a16:creationId xmlns:a16="http://schemas.microsoft.com/office/drawing/2014/main" id="{06BB2C4B-E89C-4DB9-B539-A492690DA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9797" flipH="1">
              <a:off x="106914150" y="106853567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319DEA8B-A119-455C-A3A6-545F6E98B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37610" flipH="1">
              <a:off x="105155457" y="110864650"/>
              <a:ext cx="287916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2" name="Picture 228">
              <a:extLst>
                <a:ext uri="{FF2B5EF4-FFF2-40B4-BE49-F238E27FC236}">
                  <a16:creationId xmlns:a16="http://schemas.microsoft.com/office/drawing/2014/main" id="{C33B2C1F-B48E-4771-97C4-AB3F7921D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6374" flipH="1">
              <a:off x="108851326" y="109242783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3" name="Picture 229">
              <a:extLst>
                <a:ext uri="{FF2B5EF4-FFF2-40B4-BE49-F238E27FC236}">
                  <a16:creationId xmlns:a16="http://schemas.microsoft.com/office/drawing/2014/main" id="{E4DFF7A8-E3FD-4759-A92A-069E5336C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09829878" y="110596452"/>
              <a:ext cx="911038" cy="537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5FABFB5F-BB75-48A5-AF29-AD8686C1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0994641" y="106832280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5" name="Picture 231">
              <a:extLst>
                <a:ext uri="{FF2B5EF4-FFF2-40B4-BE49-F238E27FC236}">
                  <a16:creationId xmlns:a16="http://schemas.microsoft.com/office/drawing/2014/main" id="{582C4816-7A10-4B9F-A453-F089A4D6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4262958" y="111660709"/>
              <a:ext cx="402002" cy="237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6" name="Picture 232">
              <a:extLst>
                <a:ext uri="{FF2B5EF4-FFF2-40B4-BE49-F238E27FC236}">
                  <a16:creationId xmlns:a16="http://schemas.microsoft.com/office/drawing/2014/main" id="{141E576D-C4CA-4883-9A9E-F4CB6EB5A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99384">
              <a:off x="113841750" y="108373661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7" name="Picture 233">
              <a:extLst>
                <a:ext uri="{FF2B5EF4-FFF2-40B4-BE49-F238E27FC236}">
                  <a16:creationId xmlns:a16="http://schemas.microsoft.com/office/drawing/2014/main" id="{3ACC67A9-182A-48A9-AAC3-D01BB9B69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482001">
              <a:off x="107892960" y="111142703"/>
              <a:ext cx="416045" cy="24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8" name="Picture 234">
              <a:extLst>
                <a:ext uri="{FF2B5EF4-FFF2-40B4-BE49-F238E27FC236}">
                  <a16:creationId xmlns:a16="http://schemas.microsoft.com/office/drawing/2014/main" id="{F1CA0CB6-7D4D-4E44-AD85-64681B55E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05218248" y="110132250"/>
              <a:ext cx="480531" cy="28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3EECE1C1-C618-4197-A216-07B99EDC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11562062" y="109628705"/>
              <a:ext cx="228064" cy="13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0" name="Picture 236">
              <a:extLst>
                <a:ext uri="{FF2B5EF4-FFF2-40B4-BE49-F238E27FC236}">
                  <a16:creationId xmlns:a16="http://schemas.microsoft.com/office/drawing/2014/main" id="{B285F800-2BA1-4DB3-9F8A-07ADC950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969">
              <a:off x="107339847" y="108331459"/>
              <a:ext cx="851214" cy="44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CA8796CA-1724-42C1-8518-7B45D7FB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005785" y="108331459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C37E4F39-B941-42B4-A459-7E2CCE0A3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13296878" y="106895255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BB07F1FA-5FDA-4219-AD6E-33143039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870730" y="11167508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>
              <a:extLst>
                <a:ext uri="{FF2B5EF4-FFF2-40B4-BE49-F238E27FC236}">
                  <a16:creationId xmlns:a16="http://schemas.microsoft.com/office/drawing/2014/main" id="{7AF87A6B-BE72-469F-9DA1-4442FFA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06502066" y="109572252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5" name="Picture 241">
              <a:extLst>
                <a:ext uri="{FF2B5EF4-FFF2-40B4-BE49-F238E27FC236}">
                  <a16:creationId xmlns:a16="http://schemas.microsoft.com/office/drawing/2014/main" id="{95971E14-AE1C-4324-8F83-F354B7F61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1282370" y="110446058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6" name="Picture 242">
              <a:extLst>
                <a:ext uri="{FF2B5EF4-FFF2-40B4-BE49-F238E27FC236}">
                  <a16:creationId xmlns:a16="http://schemas.microsoft.com/office/drawing/2014/main" id="{C152CF39-5943-4310-BF29-F754C063E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8472">
              <a:off x="105131590" y="109372637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7" name="Picture 243">
              <a:extLst>
                <a:ext uri="{FF2B5EF4-FFF2-40B4-BE49-F238E27FC236}">
                  <a16:creationId xmlns:a16="http://schemas.microsoft.com/office/drawing/2014/main" id="{BB04A78B-DEF7-45C6-BFDA-6DD51A16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3766847" y="109714601"/>
              <a:ext cx="596979" cy="31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8" name="Picture 244">
              <a:extLst>
                <a:ext uri="{FF2B5EF4-FFF2-40B4-BE49-F238E27FC236}">
                  <a16:creationId xmlns:a16="http://schemas.microsoft.com/office/drawing/2014/main" id="{EEE25378-1CB0-40D5-9FFF-F0A39F0C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07873534" y="11169794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9" name="Picture 245">
              <a:extLst>
                <a:ext uri="{FF2B5EF4-FFF2-40B4-BE49-F238E27FC236}">
                  <a16:creationId xmlns:a16="http://schemas.microsoft.com/office/drawing/2014/main" id="{18E2DF9B-2ECD-405F-AB43-5038C5F04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1073" y="108851261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0" name="Picture 246">
              <a:extLst>
                <a:ext uri="{FF2B5EF4-FFF2-40B4-BE49-F238E27FC236}">
                  <a16:creationId xmlns:a16="http://schemas.microsoft.com/office/drawing/2014/main" id="{E92626EA-54A4-4795-8F28-10948FF1F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57539">
              <a:off x="105590969" y="110545588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1" name="Picture 247">
              <a:extLst>
                <a:ext uri="{FF2B5EF4-FFF2-40B4-BE49-F238E27FC236}">
                  <a16:creationId xmlns:a16="http://schemas.microsoft.com/office/drawing/2014/main" id="{758A8C71-F7D8-47A6-9E59-0224979D5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3813193" y="107058526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2" name="Picture 248">
              <a:extLst>
                <a:ext uri="{FF2B5EF4-FFF2-40B4-BE49-F238E27FC236}">
                  <a16:creationId xmlns:a16="http://schemas.microsoft.com/office/drawing/2014/main" id="{E6AAFDC0-0A15-4686-90A8-E670315BD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09829878" y="111261308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3" name="Picture 249">
              <a:extLst>
                <a:ext uri="{FF2B5EF4-FFF2-40B4-BE49-F238E27FC236}">
                  <a16:creationId xmlns:a16="http://schemas.microsoft.com/office/drawing/2014/main" id="{BAB93C29-6AC8-47E5-930C-15D6B40D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46453" flipH="1">
              <a:off x="109360339" y="109730971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4" name="Picture 250">
              <a:extLst>
                <a:ext uri="{FF2B5EF4-FFF2-40B4-BE49-F238E27FC236}">
                  <a16:creationId xmlns:a16="http://schemas.microsoft.com/office/drawing/2014/main" id="{5CD68932-FDB3-445A-8F7B-B37E1FD2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9551" flipH="1">
              <a:off x="107393929" y="11047925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5" name="Picture 251">
              <a:extLst>
                <a:ext uri="{FF2B5EF4-FFF2-40B4-BE49-F238E27FC236}">
                  <a16:creationId xmlns:a16="http://schemas.microsoft.com/office/drawing/2014/main" id="{51751578-5A49-4C56-8826-361434A0A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11164167" y="107474381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6" name="Picture 252">
              <a:extLst>
                <a:ext uri="{FF2B5EF4-FFF2-40B4-BE49-F238E27FC236}">
                  <a16:creationId xmlns:a16="http://schemas.microsoft.com/office/drawing/2014/main" id="{BE1B6AAF-346C-43A6-9EE1-6B47874A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5041" flipH="1">
              <a:off x="114725755" y="108010415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7" name="Picture 253">
              <a:extLst>
                <a:ext uri="{FF2B5EF4-FFF2-40B4-BE49-F238E27FC236}">
                  <a16:creationId xmlns:a16="http://schemas.microsoft.com/office/drawing/2014/main" id="{31180742-EF01-4DF9-AD35-9124D9915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06158613" y="106840598"/>
              <a:ext cx="444241" cy="1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8" name="Picture 254">
              <a:extLst>
                <a:ext uri="{FF2B5EF4-FFF2-40B4-BE49-F238E27FC236}">
                  <a16:creationId xmlns:a16="http://schemas.microsoft.com/office/drawing/2014/main" id="{92BD3C4C-549C-47B8-BA56-9E3A880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8781" y="110448757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9" name="Picture 255">
              <a:extLst>
                <a:ext uri="{FF2B5EF4-FFF2-40B4-BE49-F238E27FC236}">
                  <a16:creationId xmlns:a16="http://schemas.microsoft.com/office/drawing/2014/main" id="{36A3104F-572F-4C36-B612-EB73762E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896058" y="111278221"/>
              <a:ext cx="349403" cy="38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0" name="Picture 256">
              <a:extLst>
                <a:ext uri="{FF2B5EF4-FFF2-40B4-BE49-F238E27FC236}">
                  <a16:creationId xmlns:a16="http://schemas.microsoft.com/office/drawing/2014/main" id="{4122D918-B958-4660-A6F1-C44F9D37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07367792" y="10935877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1" name="Picture 257">
              <a:extLst>
                <a:ext uri="{FF2B5EF4-FFF2-40B4-BE49-F238E27FC236}">
                  <a16:creationId xmlns:a16="http://schemas.microsoft.com/office/drawing/2014/main" id="{288169DC-E391-445E-8551-9CC598995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039" y="111264044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2" name="Picture 258">
              <a:extLst>
                <a:ext uri="{FF2B5EF4-FFF2-40B4-BE49-F238E27FC236}">
                  <a16:creationId xmlns:a16="http://schemas.microsoft.com/office/drawing/2014/main" id="{D9CBFBFA-D295-4B2A-BC5A-839C2A69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11146523" y="111572606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3" name="Picture 259">
              <a:extLst>
                <a:ext uri="{FF2B5EF4-FFF2-40B4-BE49-F238E27FC236}">
                  <a16:creationId xmlns:a16="http://schemas.microsoft.com/office/drawing/2014/main" id="{33D19098-78AF-4B48-B1E0-D32FAECFB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002298">
              <a:off x="109631521" y="108020740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4" name="Picture 260">
              <a:extLst>
                <a:ext uri="{FF2B5EF4-FFF2-40B4-BE49-F238E27FC236}">
                  <a16:creationId xmlns:a16="http://schemas.microsoft.com/office/drawing/2014/main" id="{577038FA-0FD9-479F-869D-8FFCE8665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06635343" y="111529081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5" name="Picture 261">
              <a:extLst>
                <a:ext uri="{FF2B5EF4-FFF2-40B4-BE49-F238E27FC236}">
                  <a16:creationId xmlns:a16="http://schemas.microsoft.com/office/drawing/2014/main" id="{41318352-EBFF-4C82-BB27-411540CDF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882666">
              <a:off x="105312035" y="108903858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6" name="Picture 262">
              <a:extLst>
                <a:ext uri="{FF2B5EF4-FFF2-40B4-BE49-F238E27FC236}">
                  <a16:creationId xmlns:a16="http://schemas.microsoft.com/office/drawing/2014/main" id="{05B43793-587A-41F0-BA95-BDEA67AE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5211" y="110188465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7" name="Picture 263">
              <a:extLst>
                <a:ext uri="{FF2B5EF4-FFF2-40B4-BE49-F238E27FC236}">
                  <a16:creationId xmlns:a16="http://schemas.microsoft.com/office/drawing/2014/main" id="{ADD2BE78-5652-4F49-A113-A2569CECA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13067186" y="10827769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288" name="Picture 264">
            <a:extLst>
              <a:ext uri="{FF2B5EF4-FFF2-40B4-BE49-F238E27FC236}">
                <a16:creationId xmlns:a16="http://schemas.microsoft.com/office/drawing/2014/main" id="{5E7E069D-6D4B-4184-8FF3-180A694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23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" name="WordArt 265">
            <a:extLst>
              <a:ext uri="{FF2B5EF4-FFF2-40B4-BE49-F238E27FC236}">
                <a16:creationId xmlns:a16="http://schemas.microsoft.com/office/drawing/2014/main" id="{64386957-5183-4A6B-B43E-4CEAD1358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385" y="6249505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3213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1. Trapped Jonah</a:t>
            </a:r>
          </a:p>
        </p:txBody>
      </p:sp>
      <p:pic>
        <p:nvPicPr>
          <p:cNvPr id="1290" name="Picture 266">
            <a:extLst>
              <a:ext uri="{FF2B5EF4-FFF2-40B4-BE49-F238E27FC236}">
                <a16:creationId xmlns:a16="http://schemas.microsoft.com/office/drawing/2014/main" id="{EE865611-DF44-4E60-8176-E6957204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69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" name="WordArt 267">
            <a:extLst>
              <a:ext uri="{FF2B5EF4-FFF2-40B4-BE49-F238E27FC236}">
                <a16:creationId xmlns:a16="http://schemas.microsoft.com/office/drawing/2014/main" id="{993196F5-1A0D-4C0E-AE62-5C3A25904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374" y="5825642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89586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2. 8 Legged Octopus </a:t>
            </a:r>
          </a:p>
        </p:txBody>
      </p:sp>
      <p:pic>
        <p:nvPicPr>
          <p:cNvPr id="1292" name="Picture 268">
            <a:extLst>
              <a:ext uri="{FF2B5EF4-FFF2-40B4-BE49-F238E27FC236}">
                <a16:creationId xmlns:a16="http://schemas.microsoft.com/office/drawing/2014/main" id="{76F7CDE3-2A9D-48C6-B9E3-E69BC120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939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8" name="WordArt 269">
            <a:extLst>
              <a:ext uri="{FF2B5EF4-FFF2-40B4-BE49-F238E27FC236}">
                <a16:creationId xmlns:a16="http://schemas.microsoft.com/office/drawing/2014/main" id="{BEB0411A-53FD-48D9-9AAB-241EEB2183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6614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6983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3. Smiling Stingrays</a:t>
            </a:r>
          </a:p>
        </p:txBody>
      </p:sp>
      <p:pic>
        <p:nvPicPr>
          <p:cNvPr id="1294" name="Picture 270">
            <a:extLst>
              <a:ext uri="{FF2B5EF4-FFF2-40B4-BE49-F238E27FC236}">
                <a16:creationId xmlns:a16="http://schemas.microsoft.com/office/drawing/2014/main" id="{B4186DD0-3164-4F6D-BCBD-A00E066E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628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9" name="WordArt 271">
            <a:extLst>
              <a:ext uri="{FF2B5EF4-FFF2-40B4-BE49-F238E27FC236}">
                <a16:creationId xmlns:a16="http://schemas.microsoft.com/office/drawing/2014/main" id="{17459212-EF17-45B6-B6C4-2CE1160D7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303" y="5825642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76242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4. Green Seahorses</a:t>
            </a:r>
          </a:p>
        </p:txBody>
      </p:sp>
      <p:pic>
        <p:nvPicPr>
          <p:cNvPr id="1296" name="Picture 272">
            <a:extLst>
              <a:ext uri="{FF2B5EF4-FFF2-40B4-BE49-F238E27FC236}">
                <a16:creationId xmlns:a16="http://schemas.microsoft.com/office/drawing/2014/main" id="{51533B3F-B463-4CB9-95D1-E42B3DFC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867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0" name="WordArt 273">
            <a:extLst>
              <a:ext uri="{FF2B5EF4-FFF2-40B4-BE49-F238E27FC236}">
                <a16:creationId xmlns:a16="http://schemas.microsoft.com/office/drawing/2014/main" id="{E170FAF8-F51C-4255-84E3-CAE91045B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1542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5. Red Snappy Crabs</a:t>
            </a:r>
          </a:p>
        </p:txBody>
      </p:sp>
    </p:spTree>
    <p:extLst>
      <p:ext uri="{BB962C8B-B14F-4D97-AF65-F5344CB8AC3E}">
        <p14:creationId xmlns:p14="http://schemas.microsoft.com/office/powerpoint/2010/main" val="385377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93">
            <a:extLst>
              <a:ext uri="{FF2B5EF4-FFF2-40B4-BE49-F238E27FC236}">
                <a16:creationId xmlns:a16="http://schemas.microsoft.com/office/drawing/2014/main" id="{610CA717-33AE-4968-9B8A-50205E87CE7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9144000" cy="5329238"/>
            <a:chOff x="105012458" y="106747680"/>
            <a:chExt cx="10316488" cy="5242168"/>
          </a:xfrm>
        </p:grpSpPr>
        <p:pic>
          <p:nvPicPr>
            <p:cNvPr id="1218" name="Picture 194">
              <a:extLst>
                <a:ext uri="{FF2B5EF4-FFF2-40B4-BE49-F238E27FC236}">
                  <a16:creationId xmlns:a16="http://schemas.microsoft.com/office/drawing/2014/main" id="{A7B1C293-F744-44BA-964A-39A15F381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2458" y="106747680"/>
              <a:ext cx="10316488" cy="524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19" name="Picture 195">
              <a:extLst>
                <a:ext uri="{FF2B5EF4-FFF2-40B4-BE49-F238E27FC236}">
                  <a16:creationId xmlns:a16="http://schemas.microsoft.com/office/drawing/2014/main" id="{752BB91A-2A91-4E46-B7CC-3038A9E0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26459">
              <a:off x="112623580" y="106873530"/>
              <a:ext cx="393011" cy="23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0" name="Picture 196">
              <a:extLst>
                <a:ext uri="{FF2B5EF4-FFF2-40B4-BE49-F238E27FC236}">
                  <a16:creationId xmlns:a16="http://schemas.microsoft.com/office/drawing/2014/main" id="{7E5C0103-7E0B-4FEC-8798-D7873FBFE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332096" y="106914560"/>
              <a:ext cx="2893675" cy="118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1" name="Picture 197">
              <a:extLst>
                <a:ext uri="{FF2B5EF4-FFF2-40B4-BE49-F238E27FC236}">
                  <a16:creationId xmlns:a16="http://schemas.microsoft.com/office/drawing/2014/main" id="{0E894DB9-8FBC-4DBA-B3D5-8F7D6269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334" y="107154627"/>
              <a:ext cx="4239744" cy="289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2" name="Picture 198">
              <a:extLst>
                <a:ext uri="{FF2B5EF4-FFF2-40B4-BE49-F238E27FC236}">
                  <a16:creationId xmlns:a16="http://schemas.microsoft.com/office/drawing/2014/main" id="{3146DCE8-450F-466E-977A-7806E393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52838">
              <a:off x="105126154" y="111191041"/>
              <a:ext cx="1031378" cy="65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3" name="Picture 199">
              <a:extLst>
                <a:ext uri="{FF2B5EF4-FFF2-40B4-BE49-F238E27FC236}">
                  <a16:creationId xmlns:a16="http://schemas.microsoft.com/office/drawing/2014/main" id="{ED14BB4B-4EC5-4F9E-B6FB-DB27DE80E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4585" y="111484506"/>
              <a:ext cx="622968" cy="3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4" name="Picture 200">
              <a:extLst>
                <a:ext uri="{FF2B5EF4-FFF2-40B4-BE49-F238E27FC236}">
                  <a16:creationId xmlns:a16="http://schemas.microsoft.com/office/drawing/2014/main" id="{0007F16D-7D79-4B8D-8131-9B7661A5F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42568">
              <a:off x="114283386" y="110897761"/>
              <a:ext cx="554277" cy="35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5" name="Picture 201">
              <a:extLst>
                <a:ext uri="{FF2B5EF4-FFF2-40B4-BE49-F238E27FC236}">
                  <a16:creationId xmlns:a16="http://schemas.microsoft.com/office/drawing/2014/main" id="{68B7B4E9-D9D9-420A-BE19-115BCADA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818360">
              <a:off x="113890148" y="108980319"/>
              <a:ext cx="593275" cy="49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6" name="Picture 202">
              <a:extLst>
                <a:ext uri="{FF2B5EF4-FFF2-40B4-BE49-F238E27FC236}">
                  <a16:creationId xmlns:a16="http://schemas.microsoft.com/office/drawing/2014/main" id="{8711B7E4-4E88-4F28-B421-70C799A9F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22237">
              <a:off x="107047704" y="107896377"/>
              <a:ext cx="371069" cy="308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7" name="Picture 203">
              <a:extLst>
                <a:ext uri="{FF2B5EF4-FFF2-40B4-BE49-F238E27FC236}">
                  <a16:creationId xmlns:a16="http://schemas.microsoft.com/office/drawing/2014/main" id="{D4E60134-B060-42ED-A0EF-75EC1051F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0090" y="107945800"/>
              <a:ext cx="1304458" cy="110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8" name="Picture 204">
              <a:extLst>
                <a:ext uri="{FF2B5EF4-FFF2-40B4-BE49-F238E27FC236}">
                  <a16:creationId xmlns:a16="http://schemas.microsoft.com/office/drawing/2014/main" id="{1DDC50C6-EA9F-4663-B30A-4CC3DFA34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6847" y="107449009"/>
              <a:ext cx="925787" cy="56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9" name="Picture 205">
              <a:extLst>
                <a:ext uri="{FF2B5EF4-FFF2-40B4-BE49-F238E27FC236}">
                  <a16:creationId xmlns:a16="http://schemas.microsoft.com/office/drawing/2014/main" id="{685C0E5B-FBFD-460D-A88E-609BADB04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2562792" y="11095844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0" name="Picture 206">
              <a:extLst>
                <a:ext uri="{FF2B5EF4-FFF2-40B4-BE49-F238E27FC236}">
                  <a16:creationId xmlns:a16="http://schemas.microsoft.com/office/drawing/2014/main" id="{856E67CB-977D-4C1C-8E76-58BA438D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9134" y="110040644"/>
              <a:ext cx="2389994" cy="1790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1" name="Picture 207">
              <a:extLst>
                <a:ext uri="{FF2B5EF4-FFF2-40B4-BE49-F238E27FC236}">
                  <a16:creationId xmlns:a16="http://schemas.microsoft.com/office/drawing/2014/main" id="{F828FF50-C196-44DF-BE21-0D5B634D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34451">
              <a:off x="112802609" y="108772215"/>
              <a:ext cx="750807" cy="697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2" name="Picture 208">
              <a:extLst>
                <a:ext uri="{FF2B5EF4-FFF2-40B4-BE49-F238E27FC236}">
                  <a16:creationId xmlns:a16="http://schemas.microsoft.com/office/drawing/2014/main" id="{FE789724-80D9-4AF6-AEAF-73625C0DA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3054681">
              <a:off x="107585894" y="109171301"/>
              <a:ext cx="1535699" cy="142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3" name="Picture 209">
              <a:extLst>
                <a:ext uri="{FF2B5EF4-FFF2-40B4-BE49-F238E27FC236}">
                  <a16:creationId xmlns:a16="http://schemas.microsoft.com/office/drawing/2014/main" id="{C98526DF-B056-4420-AF7F-EC1DEA4C0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29497">
              <a:off x="105156102" y="106747741"/>
              <a:ext cx="1011561" cy="9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4" name="Picture 210">
              <a:extLst>
                <a:ext uri="{FF2B5EF4-FFF2-40B4-BE49-F238E27FC236}">
                  <a16:creationId xmlns:a16="http://schemas.microsoft.com/office/drawing/2014/main" id="{BEC81F57-D8BA-4B20-8B41-90E4F04B3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3616">
              <a:off x="106357294" y="110885785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5" name="Picture 211">
              <a:extLst>
                <a:ext uri="{FF2B5EF4-FFF2-40B4-BE49-F238E27FC236}">
                  <a16:creationId xmlns:a16="http://schemas.microsoft.com/office/drawing/2014/main" id="{C9410067-F72F-432E-89E7-F58DF4B2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16384" flipH="1">
              <a:off x="111952845" y="109984658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6" name="Picture 212">
              <a:extLst>
                <a:ext uri="{FF2B5EF4-FFF2-40B4-BE49-F238E27FC236}">
                  <a16:creationId xmlns:a16="http://schemas.microsoft.com/office/drawing/2014/main" id="{B7AD4457-ABA0-4242-8E14-F8AB7D51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942" y="109262444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7" name="Picture 213">
              <a:extLst>
                <a:ext uri="{FF2B5EF4-FFF2-40B4-BE49-F238E27FC236}">
                  <a16:creationId xmlns:a16="http://schemas.microsoft.com/office/drawing/2014/main" id="{E95F546B-3551-4FBA-B1C1-4FBC5628E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0113" flipH="1">
              <a:off x="114786261" y="109201143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8" name="Picture 214">
              <a:extLst>
                <a:ext uri="{FF2B5EF4-FFF2-40B4-BE49-F238E27FC236}">
                  <a16:creationId xmlns:a16="http://schemas.microsoft.com/office/drawing/2014/main" id="{F5DEE6C9-DBDE-4233-AD96-9A1CB885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14788" flipH="1">
              <a:off x="109395477" y="106873530"/>
              <a:ext cx="187790" cy="38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9" name="Picture 215">
              <a:extLst>
                <a:ext uri="{FF2B5EF4-FFF2-40B4-BE49-F238E27FC236}">
                  <a16:creationId xmlns:a16="http://schemas.microsoft.com/office/drawing/2014/main" id="{402809A6-D42C-4049-B52C-AB658141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5212">
              <a:off x="112870730" y="107235145"/>
              <a:ext cx="184745" cy="3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0" name="Picture 216">
              <a:extLst>
                <a:ext uri="{FF2B5EF4-FFF2-40B4-BE49-F238E27FC236}">
                  <a16:creationId xmlns:a16="http://schemas.microsoft.com/office/drawing/2014/main" id="{50697224-92A4-443B-BB25-48743A9E4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15482">
              <a:off x="108612239" y="107769153"/>
              <a:ext cx="495629" cy="576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1" name="Picture 217">
              <a:extLst>
                <a:ext uri="{FF2B5EF4-FFF2-40B4-BE49-F238E27FC236}">
                  <a16:creationId xmlns:a16="http://schemas.microsoft.com/office/drawing/2014/main" id="{D2E90F1A-2065-40FE-8A42-A598545E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83979" y="106832280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2" name="Picture 218">
              <a:extLst>
                <a:ext uri="{FF2B5EF4-FFF2-40B4-BE49-F238E27FC236}">
                  <a16:creationId xmlns:a16="http://schemas.microsoft.com/office/drawing/2014/main" id="{0DC6BF6F-B8B0-4D17-A776-E09006545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597616">
              <a:off x="106518682" y="109981233"/>
              <a:ext cx="615405" cy="7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3" name="Picture 219">
              <a:extLst>
                <a:ext uri="{FF2B5EF4-FFF2-40B4-BE49-F238E27FC236}">
                  <a16:creationId xmlns:a16="http://schemas.microsoft.com/office/drawing/2014/main" id="{54755BF4-FC10-4C9F-AF48-4C0D5B485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01033" y="111003152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4" name="Picture 220">
              <a:extLst>
                <a:ext uri="{FF2B5EF4-FFF2-40B4-BE49-F238E27FC236}">
                  <a16:creationId xmlns:a16="http://schemas.microsoft.com/office/drawing/2014/main" id="{033DF042-5D33-4777-A1C8-BD071CF7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05108875" y="107856797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5" name="Picture 221">
              <a:extLst>
                <a:ext uri="{FF2B5EF4-FFF2-40B4-BE49-F238E27FC236}">
                  <a16:creationId xmlns:a16="http://schemas.microsoft.com/office/drawing/2014/main" id="{C1D2BFBD-7C8B-41B3-84CB-0059527D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03525">
              <a:off x="109927517" y="110053666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6" name="Picture 222">
              <a:extLst>
                <a:ext uri="{FF2B5EF4-FFF2-40B4-BE49-F238E27FC236}">
                  <a16:creationId xmlns:a16="http://schemas.microsoft.com/office/drawing/2014/main" id="{4ABDE2CE-535F-413C-A9FB-00E23529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634" y="106962147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7" name="Picture 223">
              <a:extLst>
                <a:ext uri="{FF2B5EF4-FFF2-40B4-BE49-F238E27FC236}">
                  <a16:creationId xmlns:a16="http://schemas.microsoft.com/office/drawing/2014/main" id="{1C5B5BFA-E274-42E2-BA62-ECC1A4778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70319">
              <a:off x="112161170" y="109499969"/>
              <a:ext cx="347641" cy="335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8" name="Picture 224">
              <a:extLst>
                <a:ext uri="{FF2B5EF4-FFF2-40B4-BE49-F238E27FC236}">
                  <a16:creationId xmlns:a16="http://schemas.microsoft.com/office/drawing/2014/main" id="{C0FD9AD5-96B6-4AB2-A225-83573E51C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82842">
              <a:off x="110139509" y="106905522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E15A1F5F-9AA6-46F4-90C9-E431E2F7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789156" y="109046150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0" name="Picture 226">
              <a:extLst>
                <a:ext uri="{FF2B5EF4-FFF2-40B4-BE49-F238E27FC236}">
                  <a16:creationId xmlns:a16="http://schemas.microsoft.com/office/drawing/2014/main" id="{06BB2C4B-E89C-4DB9-B539-A492690DA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9797" flipH="1">
              <a:off x="106914150" y="106853567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319DEA8B-A119-455C-A3A6-545F6E98B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37610" flipH="1">
              <a:off x="105155457" y="110864650"/>
              <a:ext cx="287916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2" name="Picture 228">
              <a:extLst>
                <a:ext uri="{FF2B5EF4-FFF2-40B4-BE49-F238E27FC236}">
                  <a16:creationId xmlns:a16="http://schemas.microsoft.com/office/drawing/2014/main" id="{C33B2C1F-B48E-4771-97C4-AB3F7921D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6374" flipH="1">
              <a:off x="108851326" y="109242783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3" name="Picture 229">
              <a:extLst>
                <a:ext uri="{FF2B5EF4-FFF2-40B4-BE49-F238E27FC236}">
                  <a16:creationId xmlns:a16="http://schemas.microsoft.com/office/drawing/2014/main" id="{E4DFF7A8-E3FD-4759-A92A-069E5336C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09829878" y="110596452"/>
              <a:ext cx="911038" cy="537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5FABFB5F-BB75-48A5-AF29-AD8686C1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0994641" y="106832280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5" name="Picture 231">
              <a:extLst>
                <a:ext uri="{FF2B5EF4-FFF2-40B4-BE49-F238E27FC236}">
                  <a16:creationId xmlns:a16="http://schemas.microsoft.com/office/drawing/2014/main" id="{582C4816-7A10-4B9F-A453-F089A4D6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4262958" y="111660709"/>
              <a:ext cx="402002" cy="237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6" name="Picture 232">
              <a:extLst>
                <a:ext uri="{FF2B5EF4-FFF2-40B4-BE49-F238E27FC236}">
                  <a16:creationId xmlns:a16="http://schemas.microsoft.com/office/drawing/2014/main" id="{141E576D-C4CA-4883-9A9E-F4CB6EB5A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99384">
              <a:off x="113841750" y="108373661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7" name="Picture 233">
              <a:extLst>
                <a:ext uri="{FF2B5EF4-FFF2-40B4-BE49-F238E27FC236}">
                  <a16:creationId xmlns:a16="http://schemas.microsoft.com/office/drawing/2014/main" id="{3ACC67A9-182A-48A9-AAC3-D01BB9B69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482001">
              <a:off x="107892960" y="111142703"/>
              <a:ext cx="416045" cy="24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8" name="Picture 234">
              <a:extLst>
                <a:ext uri="{FF2B5EF4-FFF2-40B4-BE49-F238E27FC236}">
                  <a16:creationId xmlns:a16="http://schemas.microsoft.com/office/drawing/2014/main" id="{F1CA0CB6-7D4D-4E44-AD85-64681B55E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05218248" y="110132250"/>
              <a:ext cx="480531" cy="28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3EECE1C1-C618-4197-A216-07B99EDC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11562062" y="109628705"/>
              <a:ext cx="228064" cy="13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0" name="Picture 236">
              <a:extLst>
                <a:ext uri="{FF2B5EF4-FFF2-40B4-BE49-F238E27FC236}">
                  <a16:creationId xmlns:a16="http://schemas.microsoft.com/office/drawing/2014/main" id="{B285F800-2BA1-4DB3-9F8A-07ADC950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969">
              <a:off x="107339847" y="108331459"/>
              <a:ext cx="851214" cy="44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CA8796CA-1724-42C1-8518-7B45D7FB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005785" y="108331459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C37E4F39-B941-42B4-A459-7E2CCE0A3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13296878" y="106895255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BB07F1FA-5FDA-4219-AD6E-33143039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870730" y="11167508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>
              <a:extLst>
                <a:ext uri="{FF2B5EF4-FFF2-40B4-BE49-F238E27FC236}">
                  <a16:creationId xmlns:a16="http://schemas.microsoft.com/office/drawing/2014/main" id="{7AF87A6B-BE72-469F-9DA1-4442FFA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06502066" y="109572252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5" name="Picture 241">
              <a:extLst>
                <a:ext uri="{FF2B5EF4-FFF2-40B4-BE49-F238E27FC236}">
                  <a16:creationId xmlns:a16="http://schemas.microsoft.com/office/drawing/2014/main" id="{95971E14-AE1C-4324-8F83-F354B7F61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1282370" y="110446058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6" name="Picture 242">
              <a:extLst>
                <a:ext uri="{FF2B5EF4-FFF2-40B4-BE49-F238E27FC236}">
                  <a16:creationId xmlns:a16="http://schemas.microsoft.com/office/drawing/2014/main" id="{C152CF39-5943-4310-BF29-F754C063E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8472">
              <a:off x="105131590" y="109372637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7" name="Picture 243">
              <a:extLst>
                <a:ext uri="{FF2B5EF4-FFF2-40B4-BE49-F238E27FC236}">
                  <a16:creationId xmlns:a16="http://schemas.microsoft.com/office/drawing/2014/main" id="{BB04A78B-DEF7-45C6-BFDA-6DD51A16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3766847" y="109714601"/>
              <a:ext cx="596979" cy="31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8" name="Picture 244">
              <a:extLst>
                <a:ext uri="{FF2B5EF4-FFF2-40B4-BE49-F238E27FC236}">
                  <a16:creationId xmlns:a16="http://schemas.microsoft.com/office/drawing/2014/main" id="{EEE25378-1CB0-40D5-9FFF-F0A39F0C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07873534" y="11169794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9" name="Picture 245">
              <a:extLst>
                <a:ext uri="{FF2B5EF4-FFF2-40B4-BE49-F238E27FC236}">
                  <a16:creationId xmlns:a16="http://schemas.microsoft.com/office/drawing/2014/main" id="{18E2DF9B-2ECD-405F-AB43-5038C5F04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1073" y="108851261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0" name="Picture 246">
              <a:extLst>
                <a:ext uri="{FF2B5EF4-FFF2-40B4-BE49-F238E27FC236}">
                  <a16:creationId xmlns:a16="http://schemas.microsoft.com/office/drawing/2014/main" id="{E92626EA-54A4-4795-8F28-10948FF1F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57539">
              <a:off x="105590969" y="110545588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1" name="Picture 247">
              <a:extLst>
                <a:ext uri="{FF2B5EF4-FFF2-40B4-BE49-F238E27FC236}">
                  <a16:creationId xmlns:a16="http://schemas.microsoft.com/office/drawing/2014/main" id="{758A8C71-F7D8-47A6-9E59-0224979D5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3813193" y="107058526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2" name="Picture 248">
              <a:extLst>
                <a:ext uri="{FF2B5EF4-FFF2-40B4-BE49-F238E27FC236}">
                  <a16:creationId xmlns:a16="http://schemas.microsoft.com/office/drawing/2014/main" id="{E6AAFDC0-0A15-4686-90A8-E670315BD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09829878" y="111261308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3" name="Picture 249">
              <a:extLst>
                <a:ext uri="{FF2B5EF4-FFF2-40B4-BE49-F238E27FC236}">
                  <a16:creationId xmlns:a16="http://schemas.microsoft.com/office/drawing/2014/main" id="{BAB93C29-6AC8-47E5-930C-15D6B40D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46453" flipH="1">
              <a:off x="109360339" y="109730971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4" name="Picture 250">
              <a:extLst>
                <a:ext uri="{FF2B5EF4-FFF2-40B4-BE49-F238E27FC236}">
                  <a16:creationId xmlns:a16="http://schemas.microsoft.com/office/drawing/2014/main" id="{5CD68932-FDB3-445A-8F7B-B37E1FD2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9551" flipH="1">
              <a:off x="107393929" y="11047925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5" name="Picture 251">
              <a:extLst>
                <a:ext uri="{FF2B5EF4-FFF2-40B4-BE49-F238E27FC236}">
                  <a16:creationId xmlns:a16="http://schemas.microsoft.com/office/drawing/2014/main" id="{51751578-5A49-4C56-8826-361434A0A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11164167" y="107474381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6" name="Picture 252">
              <a:extLst>
                <a:ext uri="{FF2B5EF4-FFF2-40B4-BE49-F238E27FC236}">
                  <a16:creationId xmlns:a16="http://schemas.microsoft.com/office/drawing/2014/main" id="{BE1B6AAF-346C-43A6-9EE1-6B47874A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5041" flipH="1">
              <a:off x="114725755" y="108010415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7" name="Picture 253">
              <a:extLst>
                <a:ext uri="{FF2B5EF4-FFF2-40B4-BE49-F238E27FC236}">
                  <a16:creationId xmlns:a16="http://schemas.microsoft.com/office/drawing/2014/main" id="{31180742-EF01-4DF9-AD35-9124D9915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06158613" y="106840598"/>
              <a:ext cx="444241" cy="1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8" name="Picture 254">
              <a:extLst>
                <a:ext uri="{FF2B5EF4-FFF2-40B4-BE49-F238E27FC236}">
                  <a16:creationId xmlns:a16="http://schemas.microsoft.com/office/drawing/2014/main" id="{92BD3C4C-549C-47B8-BA56-9E3A880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8781" y="110448757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9" name="Picture 255">
              <a:extLst>
                <a:ext uri="{FF2B5EF4-FFF2-40B4-BE49-F238E27FC236}">
                  <a16:creationId xmlns:a16="http://schemas.microsoft.com/office/drawing/2014/main" id="{36A3104F-572F-4C36-B612-EB73762E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896058" y="111278221"/>
              <a:ext cx="349403" cy="38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0" name="Picture 256">
              <a:extLst>
                <a:ext uri="{FF2B5EF4-FFF2-40B4-BE49-F238E27FC236}">
                  <a16:creationId xmlns:a16="http://schemas.microsoft.com/office/drawing/2014/main" id="{4122D918-B958-4660-A6F1-C44F9D37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07367792" y="10935877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1" name="Picture 257">
              <a:extLst>
                <a:ext uri="{FF2B5EF4-FFF2-40B4-BE49-F238E27FC236}">
                  <a16:creationId xmlns:a16="http://schemas.microsoft.com/office/drawing/2014/main" id="{288169DC-E391-445E-8551-9CC598995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039" y="111264044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2" name="Picture 258">
              <a:extLst>
                <a:ext uri="{FF2B5EF4-FFF2-40B4-BE49-F238E27FC236}">
                  <a16:creationId xmlns:a16="http://schemas.microsoft.com/office/drawing/2014/main" id="{D9CBFBFA-D295-4B2A-BC5A-839C2A69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11146523" y="111572606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3" name="Picture 259">
              <a:extLst>
                <a:ext uri="{FF2B5EF4-FFF2-40B4-BE49-F238E27FC236}">
                  <a16:creationId xmlns:a16="http://schemas.microsoft.com/office/drawing/2014/main" id="{33D19098-78AF-4B48-B1E0-D32FAECFB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002298">
              <a:off x="109631521" y="108020740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4" name="Picture 260">
              <a:extLst>
                <a:ext uri="{FF2B5EF4-FFF2-40B4-BE49-F238E27FC236}">
                  <a16:creationId xmlns:a16="http://schemas.microsoft.com/office/drawing/2014/main" id="{577038FA-0FD9-479F-869D-8FFCE8665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06635343" y="111529081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5" name="Picture 261">
              <a:extLst>
                <a:ext uri="{FF2B5EF4-FFF2-40B4-BE49-F238E27FC236}">
                  <a16:creationId xmlns:a16="http://schemas.microsoft.com/office/drawing/2014/main" id="{41318352-EBFF-4C82-BB27-411540CDF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882666">
              <a:off x="105312035" y="108903858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6" name="Picture 262">
              <a:extLst>
                <a:ext uri="{FF2B5EF4-FFF2-40B4-BE49-F238E27FC236}">
                  <a16:creationId xmlns:a16="http://schemas.microsoft.com/office/drawing/2014/main" id="{05B43793-587A-41F0-BA95-BDEA67AE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5211" y="110188465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7" name="Picture 263">
              <a:extLst>
                <a:ext uri="{FF2B5EF4-FFF2-40B4-BE49-F238E27FC236}">
                  <a16:creationId xmlns:a16="http://schemas.microsoft.com/office/drawing/2014/main" id="{ADD2BE78-5652-4F49-A113-A2569CECA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13067186" y="10827769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288" name="Picture 264">
            <a:extLst>
              <a:ext uri="{FF2B5EF4-FFF2-40B4-BE49-F238E27FC236}">
                <a16:creationId xmlns:a16="http://schemas.microsoft.com/office/drawing/2014/main" id="{5E7E069D-6D4B-4184-8FF3-180A694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23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" name="WordArt 265">
            <a:extLst>
              <a:ext uri="{FF2B5EF4-FFF2-40B4-BE49-F238E27FC236}">
                <a16:creationId xmlns:a16="http://schemas.microsoft.com/office/drawing/2014/main" id="{64386957-5183-4A6B-B43E-4CEAD1358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385" y="6249505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3213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1. Trapped Jonah</a:t>
            </a:r>
          </a:p>
        </p:txBody>
      </p:sp>
      <p:pic>
        <p:nvPicPr>
          <p:cNvPr id="1290" name="Picture 266">
            <a:extLst>
              <a:ext uri="{FF2B5EF4-FFF2-40B4-BE49-F238E27FC236}">
                <a16:creationId xmlns:a16="http://schemas.microsoft.com/office/drawing/2014/main" id="{EE865611-DF44-4E60-8176-E6957204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69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" name="WordArt 267">
            <a:extLst>
              <a:ext uri="{FF2B5EF4-FFF2-40B4-BE49-F238E27FC236}">
                <a16:creationId xmlns:a16="http://schemas.microsoft.com/office/drawing/2014/main" id="{993196F5-1A0D-4C0E-AE62-5C3A25904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374" y="5825642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89586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2. 8 Legged Octopus </a:t>
            </a:r>
          </a:p>
        </p:txBody>
      </p:sp>
      <p:pic>
        <p:nvPicPr>
          <p:cNvPr id="1292" name="Picture 268">
            <a:extLst>
              <a:ext uri="{FF2B5EF4-FFF2-40B4-BE49-F238E27FC236}">
                <a16:creationId xmlns:a16="http://schemas.microsoft.com/office/drawing/2014/main" id="{76F7CDE3-2A9D-48C6-B9E3-E69BC120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939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8" name="WordArt 269">
            <a:extLst>
              <a:ext uri="{FF2B5EF4-FFF2-40B4-BE49-F238E27FC236}">
                <a16:creationId xmlns:a16="http://schemas.microsoft.com/office/drawing/2014/main" id="{BEB0411A-53FD-48D9-9AAB-241EEB2183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6614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6983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3. Smiling Stingrays</a:t>
            </a:r>
          </a:p>
        </p:txBody>
      </p:sp>
      <p:pic>
        <p:nvPicPr>
          <p:cNvPr id="1294" name="Picture 270">
            <a:extLst>
              <a:ext uri="{FF2B5EF4-FFF2-40B4-BE49-F238E27FC236}">
                <a16:creationId xmlns:a16="http://schemas.microsoft.com/office/drawing/2014/main" id="{B4186DD0-3164-4F6D-BCBD-A00E066E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628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9" name="WordArt 271">
            <a:extLst>
              <a:ext uri="{FF2B5EF4-FFF2-40B4-BE49-F238E27FC236}">
                <a16:creationId xmlns:a16="http://schemas.microsoft.com/office/drawing/2014/main" id="{17459212-EF17-45B6-B6C4-2CE1160D7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303" y="5825642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76242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4. Green Seahorses</a:t>
            </a:r>
          </a:p>
        </p:txBody>
      </p:sp>
      <p:pic>
        <p:nvPicPr>
          <p:cNvPr id="1296" name="Picture 272">
            <a:extLst>
              <a:ext uri="{FF2B5EF4-FFF2-40B4-BE49-F238E27FC236}">
                <a16:creationId xmlns:a16="http://schemas.microsoft.com/office/drawing/2014/main" id="{51533B3F-B463-4CB9-95D1-E42B3DFC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867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0" name="WordArt 273">
            <a:extLst>
              <a:ext uri="{FF2B5EF4-FFF2-40B4-BE49-F238E27FC236}">
                <a16:creationId xmlns:a16="http://schemas.microsoft.com/office/drawing/2014/main" id="{E170FAF8-F51C-4255-84E3-CAE91045B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1542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5. Red Snappy Crabs</a:t>
            </a:r>
          </a:p>
        </p:txBody>
      </p:sp>
      <p:pic>
        <p:nvPicPr>
          <p:cNvPr id="1298" name="Picture 274">
            <a:extLst>
              <a:ext uri="{FF2B5EF4-FFF2-40B4-BE49-F238E27FC236}">
                <a16:creationId xmlns:a16="http://schemas.microsoft.com/office/drawing/2014/main" id="{9A5B70D8-BF43-4F1B-958D-42453751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443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1" name="WordArt 275">
            <a:extLst>
              <a:ext uri="{FF2B5EF4-FFF2-40B4-BE49-F238E27FC236}">
                <a16:creationId xmlns:a16="http://schemas.microsoft.com/office/drawing/2014/main" id="{5505561E-F5CA-4DA7-A36C-0CB1C480E3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0118" y="5825642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30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6. Floating Jellyfish</a:t>
            </a:r>
          </a:p>
        </p:txBody>
      </p:sp>
    </p:spTree>
    <p:extLst>
      <p:ext uri="{BB962C8B-B14F-4D97-AF65-F5344CB8AC3E}">
        <p14:creationId xmlns:p14="http://schemas.microsoft.com/office/powerpoint/2010/main" val="214242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93">
            <a:extLst>
              <a:ext uri="{FF2B5EF4-FFF2-40B4-BE49-F238E27FC236}">
                <a16:creationId xmlns:a16="http://schemas.microsoft.com/office/drawing/2014/main" id="{610CA717-33AE-4968-9B8A-50205E87CE7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9144000" cy="5329238"/>
            <a:chOff x="105012458" y="106747680"/>
            <a:chExt cx="10316488" cy="5242168"/>
          </a:xfrm>
        </p:grpSpPr>
        <p:pic>
          <p:nvPicPr>
            <p:cNvPr id="1218" name="Picture 194">
              <a:extLst>
                <a:ext uri="{FF2B5EF4-FFF2-40B4-BE49-F238E27FC236}">
                  <a16:creationId xmlns:a16="http://schemas.microsoft.com/office/drawing/2014/main" id="{A7B1C293-F744-44BA-964A-39A15F381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2458" y="106747680"/>
              <a:ext cx="10316488" cy="524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19" name="Picture 195">
              <a:extLst>
                <a:ext uri="{FF2B5EF4-FFF2-40B4-BE49-F238E27FC236}">
                  <a16:creationId xmlns:a16="http://schemas.microsoft.com/office/drawing/2014/main" id="{752BB91A-2A91-4E46-B7CC-3038A9E0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26459">
              <a:off x="112623580" y="106873530"/>
              <a:ext cx="393011" cy="23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0" name="Picture 196">
              <a:extLst>
                <a:ext uri="{FF2B5EF4-FFF2-40B4-BE49-F238E27FC236}">
                  <a16:creationId xmlns:a16="http://schemas.microsoft.com/office/drawing/2014/main" id="{7E5C0103-7E0B-4FEC-8798-D7873FBFE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332096" y="106914560"/>
              <a:ext cx="2893675" cy="118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1" name="Picture 197">
              <a:extLst>
                <a:ext uri="{FF2B5EF4-FFF2-40B4-BE49-F238E27FC236}">
                  <a16:creationId xmlns:a16="http://schemas.microsoft.com/office/drawing/2014/main" id="{0E894DB9-8FBC-4DBA-B3D5-8F7D6269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334" y="107154627"/>
              <a:ext cx="4239744" cy="289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2" name="Picture 198">
              <a:extLst>
                <a:ext uri="{FF2B5EF4-FFF2-40B4-BE49-F238E27FC236}">
                  <a16:creationId xmlns:a16="http://schemas.microsoft.com/office/drawing/2014/main" id="{3146DCE8-450F-466E-977A-7806E393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52838">
              <a:off x="105126154" y="111191041"/>
              <a:ext cx="1031378" cy="65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3" name="Picture 199">
              <a:extLst>
                <a:ext uri="{FF2B5EF4-FFF2-40B4-BE49-F238E27FC236}">
                  <a16:creationId xmlns:a16="http://schemas.microsoft.com/office/drawing/2014/main" id="{ED14BB4B-4EC5-4F9E-B6FB-DB27DE80E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4585" y="111484506"/>
              <a:ext cx="622968" cy="3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4" name="Picture 200">
              <a:extLst>
                <a:ext uri="{FF2B5EF4-FFF2-40B4-BE49-F238E27FC236}">
                  <a16:creationId xmlns:a16="http://schemas.microsoft.com/office/drawing/2014/main" id="{0007F16D-7D79-4B8D-8131-9B7661A5F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42568">
              <a:off x="114283386" y="110897761"/>
              <a:ext cx="554277" cy="35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5" name="Picture 201">
              <a:extLst>
                <a:ext uri="{FF2B5EF4-FFF2-40B4-BE49-F238E27FC236}">
                  <a16:creationId xmlns:a16="http://schemas.microsoft.com/office/drawing/2014/main" id="{68B7B4E9-D9D9-420A-BE19-115BCADA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818360">
              <a:off x="113890148" y="108980319"/>
              <a:ext cx="593275" cy="49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6" name="Picture 202">
              <a:extLst>
                <a:ext uri="{FF2B5EF4-FFF2-40B4-BE49-F238E27FC236}">
                  <a16:creationId xmlns:a16="http://schemas.microsoft.com/office/drawing/2014/main" id="{8711B7E4-4E88-4F28-B421-70C799A9F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22237">
              <a:off x="107047704" y="107896377"/>
              <a:ext cx="371069" cy="308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7" name="Picture 203">
              <a:extLst>
                <a:ext uri="{FF2B5EF4-FFF2-40B4-BE49-F238E27FC236}">
                  <a16:creationId xmlns:a16="http://schemas.microsoft.com/office/drawing/2014/main" id="{D4E60134-B060-42ED-A0EF-75EC1051F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0090" y="107945800"/>
              <a:ext cx="1304458" cy="110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8" name="Picture 204">
              <a:extLst>
                <a:ext uri="{FF2B5EF4-FFF2-40B4-BE49-F238E27FC236}">
                  <a16:creationId xmlns:a16="http://schemas.microsoft.com/office/drawing/2014/main" id="{1DDC50C6-EA9F-4663-B30A-4CC3DFA34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6847" y="107449009"/>
              <a:ext cx="925787" cy="56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9" name="Picture 205">
              <a:extLst>
                <a:ext uri="{FF2B5EF4-FFF2-40B4-BE49-F238E27FC236}">
                  <a16:creationId xmlns:a16="http://schemas.microsoft.com/office/drawing/2014/main" id="{685C0E5B-FBFD-460D-A88E-609BADB04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2562792" y="11095844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0" name="Picture 206">
              <a:extLst>
                <a:ext uri="{FF2B5EF4-FFF2-40B4-BE49-F238E27FC236}">
                  <a16:creationId xmlns:a16="http://schemas.microsoft.com/office/drawing/2014/main" id="{856E67CB-977D-4C1C-8E76-58BA438D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9134" y="110040644"/>
              <a:ext cx="2389994" cy="1790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1" name="Picture 207">
              <a:extLst>
                <a:ext uri="{FF2B5EF4-FFF2-40B4-BE49-F238E27FC236}">
                  <a16:creationId xmlns:a16="http://schemas.microsoft.com/office/drawing/2014/main" id="{F828FF50-C196-44DF-BE21-0D5B634D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34451">
              <a:off x="112802609" y="108772215"/>
              <a:ext cx="750807" cy="697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2" name="Picture 208">
              <a:extLst>
                <a:ext uri="{FF2B5EF4-FFF2-40B4-BE49-F238E27FC236}">
                  <a16:creationId xmlns:a16="http://schemas.microsoft.com/office/drawing/2014/main" id="{FE789724-80D9-4AF6-AEAF-73625C0DA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3054681">
              <a:off x="107585894" y="109171301"/>
              <a:ext cx="1535699" cy="142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3" name="Picture 209">
              <a:extLst>
                <a:ext uri="{FF2B5EF4-FFF2-40B4-BE49-F238E27FC236}">
                  <a16:creationId xmlns:a16="http://schemas.microsoft.com/office/drawing/2014/main" id="{C98526DF-B056-4420-AF7F-EC1DEA4C0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29497">
              <a:off x="105156102" y="106747741"/>
              <a:ext cx="1011561" cy="9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4" name="Picture 210">
              <a:extLst>
                <a:ext uri="{FF2B5EF4-FFF2-40B4-BE49-F238E27FC236}">
                  <a16:creationId xmlns:a16="http://schemas.microsoft.com/office/drawing/2014/main" id="{BEC81F57-D8BA-4B20-8B41-90E4F04B3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3616">
              <a:off x="106357294" y="110885785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5" name="Picture 211">
              <a:extLst>
                <a:ext uri="{FF2B5EF4-FFF2-40B4-BE49-F238E27FC236}">
                  <a16:creationId xmlns:a16="http://schemas.microsoft.com/office/drawing/2014/main" id="{C9410067-F72F-432E-89E7-F58DF4B2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16384" flipH="1">
              <a:off x="111952845" y="109984658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6" name="Picture 212">
              <a:extLst>
                <a:ext uri="{FF2B5EF4-FFF2-40B4-BE49-F238E27FC236}">
                  <a16:creationId xmlns:a16="http://schemas.microsoft.com/office/drawing/2014/main" id="{B7AD4457-ABA0-4242-8E14-F8AB7D51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942" y="109262444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7" name="Picture 213">
              <a:extLst>
                <a:ext uri="{FF2B5EF4-FFF2-40B4-BE49-F238E27FC236}">
                  <a16:creationId xmlns:a16="http://schemas.microsoft.com/office/drawing/2014/main" id="{E95F546B-3551-4FBA-B1C1-4FBC5628E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0113" flipH="1">
              <a:off x="114786261" y="109201143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8" name="Picture 214">
              <a:extLst>
                <a:ext uri="{FF2B5EF4-FFF2-40B4-BE49-F238E27FC236}">
                  <a16:creationId xmlns:a16="http://schemas.microsoft.com/office/drawing/2014/main" id="{F5DEE6C9-DBDE-4233-AD96-9A1CB885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14788" flipH="1">
              <a:off x="109395477" y="106873530"/>
              <a:ext cx="187790" cy="38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9" name="Picture 215">
              <a:extLst>
                <a:ext uri="{FF2B5EF4-FFF2-40B4-BE49-F238E27FC236}">
                  <a16:creationId xmlns:a16="http://schemas.microsoft.com/office/drawing/2014/main" id="{402809A6-D42C-4049-B52C-AB658141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5212">
              <a:off x="112870730" y="107235145"/>
              <a:ext cx="184745" cy="3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0" name="Picture 216">
              <a:extLst>
                <a:ext uri="{FF2B5EF4-FFF2-40B4-BE49-F238E27FC236}">
                  <a16:creationId xmlns:a16="http://schemas.microsoft.com/office/drawing/2014/main" id="{50697224-92A4-443B-BB25-48743A9E4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15482">
              <a:off x="108612239" y="107769153"/>
              <a:ext cx="495629" cy="576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1" name="Picture 217">
              <a:extLst>
                <a:ext uri="{FF2B5EF4-FFF2-40B4-BE49-F238E27FC236}">
                  <a16:creationId xmlns:a16="http://schemas.microsoft.com/office/drawing/2014/main" id="{D2E90F1A-2065-40FE-8A42-A598545E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83979" y="106832280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2" name="Picture 218">
              <a:extLst>
                <a:ext uri="{FF2B5EF4-FFF2-40B4-BE49-F238E27FC236}">
                  <a16:creationId xmlns:a16="http://schemas.microsoft.com/office/drawing/2014/main" id="{0DC6BF6F-B8B0-4D17-A776-E09006545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597616">
              <a:off x="106518682" y="109981233"/>
              <a:ext cx="615405" cy="7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3" name="Picture 219">
              <a:extLst>
                <a:ext uri="{FF2B5EF4-FFF2-40B4-BE49-F238E27FC236}">
                  <a16:creationId xmlns:a16="http://schemas.microsoft.com/office/drawing/2014/main" id="{54755BF4-FC10-4C9F-AF48-4C0D5B485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01033" y="111003152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4" name="Picture 220">
              <a:extLst>
                <a:ext uri="{FF2B5EF4-FFF2-40B4-BE49-F238E27FC236}">
                  <a16:creationId xmlns:a16="http://schemas.microsoft.com/office/drawing/2014/main" id="{033DF042-5D33-4777-A1C8-BD071CF7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05108875" y="107856797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5" name="Picture 221">
              <a:extLst>
                <a:ext uri="{FF2B5EF4-FFF2-40B4-BE49-F238E27FC236}">
                  <a16:creationId xmlns:a16="http://schemas.microsoft.com/office/drawing/2014/main" id="{C1D2BFBD-7C8B-41B3-84CB-0059527D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03525">
              <a:off x="109927517" y="110053666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6" name="Picture 222">
              <a:extLst>
                <a:ext uri="{FF2B5EF4-FFF2-40B4-BE49-F238E27FC236}">
                  <a16:creationId xmlns:a16="http://schemas.microsoft.com/office/drawing/2014/main" id="{4ABDE2CE-535F-413C-A9FB-00E23529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634" y="106962147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7" name="Picture 223">
              <a:extLst>
                <a:ext uri="{FF2B5EF4-FFF2-40B4-BE49-F238E27FC236}">
                  <a16:creationId xmlns:a16="http://schemas.microsoft.com/office/drawing/2014/main" id="{1C5B5BFA-E274-42E2-BA62-ECC1A4778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70319">
              <a:off x="112161170" y="109499969"/>
              <a:ext cx="347641" cy="335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8" name="Picture 224">
              <a:extLst>
                <a:ext uri="{FF2B5EF4-FFF2-40B4-BE49-F238E27FC236}">
                  <a16:creationId xmlns:a16="http://schemas.microsoft.com/office/drawing/2014/main" id="{C0FD9AD5-96B6-4AB2-A225-83573E51C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82842">
              <a:off x="110139509" y="106905522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E15A1F5F-9AA6-46F4-90C9-E431E2F7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789156" y="109046150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0" name="Picture 226">
              <a:extLst>
                <a:ext uri="{FF2B5EF4-FFF2-40B4-BE49-F238E27FC236}">
                  <a16:creationId xmlns:a16="http://schemas.microsoft.com/office/drawing/2014/main" id="{06BB2C4B-E89C-4DB9-B539-A492690DA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9797" flipH="1">
              <a:off x="106914150" y="106853567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319DEA8B-A119-455C-A3A6-545F6E98B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37610" flipH="1">
              <a:off x="105155457" y="110864650"/>
              <a:ext cx="287916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2" name="Picture 228">
              <a:extLst>
                <a:ext uri="{FF2B5EF4-FFF2-40B4-BE49-F238E27FC236}">
                  <a16:creationId xmlns:a16="http://schemas.microsoft.com/office/drawing/2014/main" id="{C33B2C1F-B48E-4771-97C4-AB3F7921D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6374" flipH="1">
              <a:off x="108851326" y="109242783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3" name="Picture 229">
              <a:extLst>
                <a:ext uri="{FF2B5EF4-FFF2-40B4-BE49-F238E27FC236}">
                  <a16:creationId xmlns:a16="http://schemas.microsoft.com/office/drawing/2014/main" id="{E4DFF7A8-E3FD-4759-A92A-069E5336C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09829878" y="110596452"/>
              <a:ext cx="911038" cy="537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5FABFB5F-BB75-48A5-AF29-AD8686C1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0994641" y="106832280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5" name="Picture 231">
              <a:extLst>
                <a:ext uri="{FF2B5EF4-FFF2-40B4-BE49-F238E27FC236}">
                  <a16:creationId xmlns:a16="http://schemas.microsoft.com/office/drawing/2014/main" id="{582C4816-7A10-4B9F-A453-F089A4D6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4262958" y="111660709"/>
              <a:ext cx="402002" cy="237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6" name="Picture 232">
              <a:extLst>
                <a:ext uri="{FF2B5EF4-FFF2-40B4-BE49-F238E27FC236}">
                  <a16:creationId xmlns:a16="http://schemas.microsoft.com/office/drawing/2014/main" id="{141E576D-C4CA-4883-9A9E-F4CB6EB5A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99384">
              <a:off x="113841750" y="108373661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7" name="Picture 233">
              <a:extLst>
                <a:ext uri="{FF2B5EF4-FFF2-40B4-BE49-F238E27FC236}">
                  <a16:creationId xmlns:a16="http://schemas.microsoft.com/office/drawing/2014/main" id="{3ACC67A9-182A-48A9-AAC3-D01BB9B69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482001">
              <a:off x="107892960" y="111142703"/>
              <a:ext cx="416045" cy="24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8" name="Picture 234">
              <a:extLst>
                <a:ext uri="{FF2B5EF4-FFF2-40B4-BE49-F238E27FC236}">
                  <a16:creationId xmlns:a16="http://schemas.microsoft.com/office/drawing/2014/main" id="{F1CA0CB6-7D4D-4E44-AD85-64681B55E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05218248" y="110132250"/>
              <a:ext cx="480531" cy="28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3EECE1C1-C618-4197-A216-07B99EDC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11562062" y="109628705"/>
              <a:ext cx="228064" cy="13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0" name="Picture 236">
              <a:extLst>
                <a:ext uri="{FF2B5EF4-FFF2-40B4-BE49-F238E27FC236}">
                  <a16:creationId xmlns:a16="http://schemas.microsoft.com/office/drawing/2014/main" id="{B285F800-2BA1-4DB3-9F8A-07ADC950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969">
              <a:off x="107339847" y="108331459"/>
              <a:ext cx="851214" cy="44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CA8796CA-1724-42C1-8518-7B45D7FB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005785" y="108331459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C37E4F39-B941-42B4-A459-7E2CCE0A3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13296878" y="106895255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BB07F1FA-5FDA-4219-AD6E-33143039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870730" y="11167508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>
              <a:extLst>
                <a:ext uri="{FF2B5EF4-FFF2-40B4-BE49-F238E27FC236}">
                  <a16:creationId xmlns:a16="http://schemas.microsoft.com/office/drawing/2014/main" id="{7AF87A6B-BE72-469F-9DA1-4442FFA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06502066" y="109572252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5" name="Picture 241">
              <a:extLst>
                <a:ext uri="{FF2B5EF4-FFF2-40B4-BE49-F238E27FC236}">
                  <a16:creationId xmlns:a16="http://schemas.microsoft.com/office/drawing/2014/main" id="{95971E14-AE1C-4324-8F83-F354B7F61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1282370" y="110446058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6" name="Picture 242">
              <a:extLst>
                <a:ext uri="{FF2B5EF4-FFF2-40B4-BE49-F238E27FC236}">
                  <a16:creationId xmlns:a16="http://schemas.microsoft.com/office/drawing/2014/main" id="{C152CF39-5943-4310-BF29-F754C063E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8472">
              <a:off x="105131590" y="109372637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7" name="Picture 243">
              <a:extLst>
                <a:ext uri="{FF2B5EF4-FFF2-40B4-BE49-F238E27FC236}">
                  <a16:creationId xmlns:a16="http://schemas.microsoft.com/office/drawing/2014/main" id="{BB04A78B-DEF7-45C6-BFDA-6DD51A16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3766847" y="109714601"/>
              <a:ext cx="596979" cy="31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8" name="Picture 244">
              <a:extLst>
                <a:ext uri="{FF2B5EF4-FFF2-40B4-BE49-F238E27FC236}">
                  <a16:creationId xmlns:a16="http://schemas.microsoft.com/office/drawing/2014/main" id="{EEE25378-1CB0-40D5-9FFF-F0A39F0C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07873534" y="11169794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9" name="Picture 245">
              <a:extLst>
                <a:ext uri="{FF2B5EF4-FFF2-40B4-BE49-F238E27FC236}">
                  <a16:creationId xmlns:a16="http://schemas.microsoft.com/office/drawing/2014/main" id="{18E2DF9B-2ECD-405F-AB43-5038C5F04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1073" y="108851261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0" name="Picture 246">
              <a:extLst>
                <a:ext uri="{FF2B5EF4-FFF2-40B4-BE49-F238E27FC236}">
                  <a16:creationId xmlns:a16="http://schemas.microsoft.com/office/drawing/2014/main" id="{E92626EA-54A4-4795-8F28-10948FF1F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57539">
              <a:off x="105590969" y="110545588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1" name="Picture 247">
              <a:extLst>
                <a:ext uri="{FF2B5EF4-FFF2-40B4-BE49-F238E27FC236}">
                  <a16:creationId xmlns:a16="http://schemas.microsoft.com/office/drawing/2014/main" id="{758A8C71-F7D8-47A6-9E59-0224979D5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3813193" y="107058526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2" name="Picture 248">
              <a:extLst>
                <a:ext uri="{FF2B5EF4-FFF2-40B4-BE49-F238E27FC236}">
                  <a16:creationId xmlns:a16="http://schemas.microsoft.com/office/drawing/2014/main" id="{E6AAFDC0-0A15-4686-90A8-E670315BD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09829878" y="111261308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3" name="Picture 249">
              <a:extLst>
                <a:ext uri="{FF2B5EF4-FFF2-40B4-BE49-F238E27FC236}">
                  <a16:creationId xmlns:a16="http://schemas.microsoft.com/office/drawing/2014/main" id="{BAB93C29-6AC8-47E5-930C-15D6B40D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46453" flipH="1">
              <a:off x="109360339" y="109730971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4" name="Picture 250">
              <a:extLst>
                <a:ext uri="{FF2B5EF4-FFF2-40B4-BE49-F238E27FC236}">
                  <a16:creationId xmlns:a16="http://schemas.microsoft.com/office/drawing/2014/main" id="{5CD68932-FDB3-445A-8F7B-B37E1FD2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9551" flipH="1">
              <a:off x="107393929" y="11047925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5" name="Picture 251">
              <a:extLst>
                <a:ext uri="{FF2B5EF4-FFF2-40B4-BE49-F238E27FC236}">
                  <a16:creationId xmlns:a16="http://schemas.microsoft.com/office/drawing/2014/main" id="{51751578-5A49-4C56-8826-361434A0A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11164167" y="107474381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6" name="Picture 252">
              <a:extLst>
                <a:ext uri="{FF2B5EF4-FFF2-40B4-BE49-F238E27FC236}">
                  <a16:creationId xmlns:a16="http://schemas.microsoft.com/office/drawing/2014/main" id="{BE1B6AAF-346C-43A6-9EE1-6B47874A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5041" flipH="1">
              <a:off x="114725755" y="108010415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7" name="Picture 253">
              <a:extLst>
                <a:ext uri="{FF2B5EF4-FFF2-40B4-BE49-F238E27FC236}">
                  <a16:creationId xmlns:a16="http://schemas.microsoft.com/office/drawing/2014/main" id="{31180742-EF01-4DF9-AD35-9124D9915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06158613" y="106840598"/>
              <a:ext cx="444241" cy="1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8" name="Picture 254">
              <a:extLst>
                <a:ext uri="{FF2B5EF4-FFF2-40B4-BE49-F238E27FC236}">
                  <a16:creationId xmlns:a16="http://schemas.microsoft.com/office/drawing/2014/main" id="{92BD3C4C-549C-47B8-BA56-9E3A880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8781" y="110448757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9" name="Picture 255">
              <a:extLst>
                <a:ext uri="{FF2B5EF4-FFF2-40B4-BE49-F238E27FC236}">
                  <a16:creationId xmlns:a16="http://schemas.microsoft.com/office/drawing/2014/main" id="{36A3104F-572F-4C36-B612-EB73762E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896058" y="111278221"/>
              <a:ext cx="349403" cy="38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0" name="Picture 256">
              <a:extLst>
                <a:ext uri="{FF2B5EF4-FFF2-40B4-BE49-F238E27FC236}">
                  <a16:creationId xmlns:a16="http://schemas.microsoft.com/office/drawing/2014/main" id="{4122D918-B958-4660-A6F1-C44F9D37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07367792" y="10935877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1" name="Picture 257">
              <a:extLst>
                <a:ext uri="{FF2B5EF4-FFF2-40B4-BE49-F238E27FC236}">
                  <a16:creationId xmlns:a16="http://schemas.microsoft.com/office/drawing/2014/main" id="{288169DC-E391-445E-8551-9CC598995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039" y="111264044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2" name="Picture 258">
              <a:extLst>
                <a:ext uri="{FF2B5EF4-FFF2-40B4-BE49-F238E27FC236}">
                  <a16:creationId xmlns:a16="http://schemas.microsoft.com/office/drawing/2014/main" id="{D9CBFBFA-D295-4B2A-BC5A-839C2A69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11146523" y="111572606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3" name="Picture 259">
              <a:extLst>
                <a:ext uri="{FF2B5EF4-FFF2-40B4-BE49-F238E27FC236}">
                  <a16:creationId xmlns:a16="http://schemas.microsoft.com/office/drawing/2014/main" id="{33D19098-78AF-4B48-B1E0-D32FAECFB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002298">
              <a:off x="109631521" y="108020740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4" name="Picture 260">
              <a:extLst>
                <a:ext uri="{FF2B5EF4-FFF2-40B4-BE49-F238E27FC236}">
                  <a16:creationId xmlns:a16="http://schemas.microsoft.com/office/drawing/2014/main" id="{577038FA-0FD9-479F-869D-8FFCE8665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06635343" y="111529081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5" name="Picture 261">
              <a:extLst>
                <a:ext uri="{FF2B5EF4-FFF2-40B4-BE49-F238E27FC236}">
                  <a16:creationId xmlns:a16="http://schemas.microsoft.com/office/drawing/2014/main" id="{41318352-EBFF-4C82-BB27-411540CDF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882666">
              <a:off x="105312035" y="108903858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6" name="Picture 262">
              <a:extLst>
                <a:ext uri="{FF2B5EF4-FFF2-40B4-BE49-F238E27FC236}">
                  <a16:creationId xmlns:a16="http://schemas.microsoft.com/office/drawing/2014/main" id="{05B43793-587A-41F0-BA95-BDEA67AE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5211" y="110188465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7" name="Picture 263">
              <a:extLst>
                <a:ext uri="{FF2B5EF4-FFF2-40B4-BE49-F238E27FC236}">
                  <a16:creationId xmlns:a16="http://schemas.microsoft.com/office/drawing/2014/main" id="{ADD2BE78-5652-4F49-A113-A2569CECA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13067186" y="10827769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288" name="Picture 264">
            <a:extLst>
              <a:ext uri="{FF2B5EF4-FFF2-40B4-BE49-F238E27FC236}">
                <a16:creationId xmlns:a16="http://schemas.microsoft.com/office/drawing/2014/main" id="{5E7E069D-6D4B-4184-8FF3-180A694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23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" name="WordArt 265">
            <a:extLst>
              <a:ext uri="{FF2B5EF4-FFF2-40B4-BE49-F238E27FC236}">
                <a16:creationId xmlns:a16="http://schemas.microsoft.com/office/drawing/2014/main" id="{64386957-5183-4A6B-B43E-4CEAD1358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385" y="6249505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3213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1. Trapped Jonah</a:t>
            </a:r>
          </a:p>
        </p:txBody>
      </p:sp>
      <p:pic>
        <p:nvPicPr>
          <p:cNvPr id="1290" name="Picture 266">
            <a:extLst>
              <a:ext uri="{FF2B5EF4-FFF2-40B4-BE49-F238E27FC236}">
                <a16:creationId xmlns:a16="http://schemas.microsoft.com/office/drawing/2014/main" id="{EE865611-DF44-4E60-8176-E6957204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69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" name="WordArt 267">
            <a:extLst>
              <a:ext uri="{FF2B5EF4-FFF2-40B4-BE49-F238E27FC236}">
                <a16:creationId xmlns:a16="http://schemas.microsoft.com/office/drawing/2014/main" id="{993196F5-1A0D-4C0E-AE62-5C3A25904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374" y="5825642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89586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2. 8 Legged Octopus </a:t>
            </a:r>
          </a:p>
        </p:txBody>
      </p:sp>
      <p:pic>
        <p:nvPicPr>
          <p:cNvPr id="1292" name="Picture 268">
            <a:extLst>
              <a:ext uri="{FF2B5EF4-FFF2-40B4-BE49-F238E27FC236}">
                <a16:creationId xmlns:a16="http://schemas.microsoft.com/office/drawing/2014/main" id="{76F7CDE3-2A9D-48C6-B9E3-E69BC120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939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8" name="WordArt 269">
            <a:extLst>
              <a:ext uri="{FF2B5EF4-FFF2-40B4-BE49-F238E27FC236}">
                <a16:creationId xmlns:a16="http://schemas.microsoft.com/office/drawing/2014/main" id="{BEB0411A-53FD-48D9-9AAB-241EEB2183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6614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6983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3. Smiling Stingrays</a:t>
            </a:r>
          </a:p>
        </p:txBody>
      </p:sp>
      <p:pic>
        <p:nvPicPr>
          <p:cNvPr id="1294" name="Picture 270">
            <a:extLst>
              <a:ext uri="{FF2B5EF4-FFF2-40B4-BE49-F238E27FC236}">
                <a16:creationId xmlns:a16="http://schemas.microsoft.com/office/drawing/2014/main" id="{B4186DD0-3164-4F6D-BCBD-A00E066E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628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9" name="WordArt 271">
            <a:extLst>
              <a:ext uri="{FF2B5EF4-FFF2-40B4-BE49-F238E27FC236}">
                <a16:creationId xmlns:a16="http://schemas.microsoft.com/office/drawing/2014/main" id="{17459212-EF17-45B6-B6C4-2CE1160D7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303" y="5825642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76242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4. Green Seahorses</a:t>
            </a:r>
          </a:p>
        </p:txBody>
      </p:sp>
      <p:pic>
        <p:nvPicPr>
          <p:cNvPr id="1296" name="Picture 272">
            <a:extLst>
              <a:ext uri="{FF2B5EF4-FFF2-40B4-BE49-F238E27FC236}">
                <a16:creationId xmlns:a16="http://schemas.microsoft.com/office/drawing/2014/main" id="{51533B3F-B463-4CB9-95D1-E42B3DFC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867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0" name="WordArt 273">
            <a:extLst>
              <a:ext uri="{FF2B5EF4-FFF2-40B4-BE49-F238E27FC236}">
                <a16:creationId xmlns:a16="http://schemas.microsoft.com/office/drawing/2014/main" id="{E170FAF8-F51C-4255-84E3-CAE91045B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1542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5. Red Snappy Crabs</a:t>
            </a:r>
          </a:p>
        </p:txBody>
      </p:sp>
      <p:pic>
        <p:nvPicPr>
          <p:cNvPr id="1298" name="Picture 274">
            <a:extLst>
              <a:ext uri="{FF2B5EF4-FFF2-40B4-BE49-F238E27FC236}">
                <a16:creationId xmlns:a16="http://schemas.microsoft.com/office/drawing/2014/main" id="{9A5B70D8-BF43-4F1B-958D-42453751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443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1" name="WordArt 275">
            <a:extLst>
              <a:ext uri="{FF2B5EF4-FFF2-40B4-BE49-F238E27FC236}">
                <a16:creationId xmlns:a16="http://schemas.microsoft.com/office/drawing/2014/main" id="{5505561E-F5CA-4DA7-A36C-0CB1C480E3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0118" y="5825642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30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6. Floating Jellyfish</a:t>
            </a:r>
          </a:p>
        </p:txBody>
      </p:sp>
      <p:pic>
        <p:nvPicPr>
          <p:cNvPr id="1300" name="Picture 276">
            <a:extLst>
              <a:ext uri="{FF2B5EF4-FFF2-40B4-BE49-F238E27FC236}">
                <a16:creationId xmlns:a16="http://schemas.microsoft.com/office/drawing/2014/main" id="{9D3C4DE1-C4BC-4EF6-9328-50E3D0D3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682" y="591613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2" name="WordArt 277">
            <a:extLst>
              <a:ext uri="{FF2B5EF4-FFF2-40B4-BE49-F238E27FC236}">
                <a16:creationId xmlns:a16="http://schemas.microsoft.com/office/drawing/2014/main" id="{6014E0FF-E154-42B6-B717-50C71D0204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57" y="6249505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7. Yellow &amp; Orange Fish</a:t>
            </a:r>
          </a:p>
        </p:txBody>
      </p:sp>
    </p:spTree>
    <p:extLst>
      <p:ext uri="{BB962C8B-B14F-4D97-AF65-F5344CB8AC3E}">
        <p14:creationId xmlns:p14="http://schemas.microsoft.com/office/powerpoint/2010/main" val="147292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93">
            <a:extLst>
              <a:ext uri="{FF2B5EF4-FFF2-40B4-BE49-F238E27FC236}">
                <a16:creationId xmlns:a16="http://schemas.microsoft.com/office/drawing/2014/main" id="{610CA717-33AE-4968-9B8A-50205E87CE7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9144000" cy="5329238"/>
            <a:chOff x="105012458" y="106747680"/>
            <a:chExt cx="10316488" cy="5242168"/>
          </a:xfrm>
        </p:grpSpPr>
        <p:pic>
          <p:nvPicPr>
            <p:cNvPr id="1218" name="Picture 194">
              <a:extLst>
                <a:ext uri="{FF2B5EF4-FFF2-40B4-BE49-F238E27FC236}">
                  <a16:creationId xmlns:a16="http://schemas.microsoft.com/office/drawing/2014/main" id="{A7B1C293-F744-44BA-964A-39A15F381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2458" y="106747680"/>
              <a:ext cx="10316488" cy="524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19" name="Picture 195">
              <a:extLst>
                <a:ext uri="{FF2B5EF4-FFF2-40B4-BE49-F238E27FC236}">
                  <a16:creationId xmlns:a16="http://schemas.microsoft.com/office/drawing/2014/main" id="{752BB91A-2A91-4E46-B7CC-3038A9E0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26459">
              <a:off x="112623580" y="106873530"/>
              <a:ext cx="393011" cy="231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0" name="Picture 196">
              <a:extLst>
                <a:ext uri="{FF2B5EF4-FFF2-40B4-BE49-F238E27FC236}">
                  <a16:creationId xmlns:a16="http://schemas.microsoft.com/office/drawing/2014/main" id="{7E5C0103-7E0B-4FEC-8798-D7873FBFE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332096" y="106914560"/>
              <a:ext cx="2893675" cy="118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1" name="Picture 197">
              <a:extLst>
                <a:ext uri="{FF2B5EF4-FFF2-40B4-BE49-F238E27FC236}">
                  <a16:creationId xmlns:a16="http://schemas.microsoft.com/office/drawing/2014/main" id="{0E894DB9-8FBC-4DBA-B3D5-8F7D62694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334" y="107154627"/>
              <a:ext cx="4239744" cy="289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2" name="Picture 198">
              <a:extLst>
                <a:ext uri="{FF2B5EF4-FFF2-40B4-BE49-F238E27FC236}">
                  <a16:creationId xmlns:a16="http://schemas.microsoft.com/office/drawing/2014/main" id="{3146DCE8-450F-466E-977A-7806E393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152838">
              <a:off x="105126154" y="111191041"/>
              <a:ext cx="1031378" cy="652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3" name="Picture 199">
              <a:extLst>
                <a:ext uri="{FF2B5EF4-FFF2-40B4-BE49-F238E27FC236}">
                  <a16:creationId xmlns:a16="http://schemas.microsoft.com/office/drawing/2014/main" id="{ED14BB4B-4EC5-4F9E-B6FB-DB27DE80E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4585" y="111484506"/>
              <a:ext cx="622968" cy="3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4" name="Picture 200">
              <a:extLst>
                <a:ext uri="{FF2B5EF4-FFF2-40B4-BE49-F238E27FC236}">
                  <a16:creationId xmlns:a16="http://schemas.microsoft.com/office/drawing/2014/main" id="{0007F16D-7D79-4B8D-8131-9B7661A5F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42568">
              <a:off x="114283386" y="110897761"/>
              <a:ext cx="554277" cy="35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5" name="Picture 201">
              <a:extLst>
                <a:ext uri="{FF2B5EF4-FFF2-40B4-BE49-F238E27FC236}">
                  <a16:creationId xmlns:a16="http://schemas.microsoft.com/office/drawing/2014/main" id="{68B7B4E9-D9D9-420A-BE19-115BCADA4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818360">
              <a:off x="113890148" y="108980319"/>
              <a:ext cx="593275" cy="49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6" name="Picture 202">
              <a:extLst>
                <a:ext uri="{FF2B5EF4-FFF2-40B4-BE49-F238E27FC236}">
                  <a16:creationId xmlns:a16="http://schemas.microsoft.com/office/drawing/2014/main" id="{8711B7E4-4E88-4F28-B421-70C799A9F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22237">
              <a:off x="107047704" y="107896377"/>
              <a:ext cx="371069" cy="308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7" name="Picture 203">
              <a:extLst>
                <a:ext uri="{FF2B5EF4-FFF2-40B4-BE49-F238E27FC236}">
                  <a16:creationId xmlns:a16="http://schemas.microsoft.com/office/drawing/2014/main" id="{D4E60134-B060-42ED-A0EF-75EC1051F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0090" y="107945800"/>
              <a:ext cx="1304458" cy="110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8" name="Picture 204">
              <a:extLst>
                <a:ext uri="{FF2B5EF4-FFF2-40B4-BE49-F238E27FC236}">
                  <a16:creationId xmlns:a16="http://schemas.microsoft.com/office/drawing/2014/main" id="{1DDC50C6-EA9F-4663-B30A-4CC3DFA34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66847" y="107449009"/>
              <a:ext cx="925787" cy="56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29" name="Picture 205">
              <a:extLst>
                <a:ext uri="{FF2B5EF4-FFF2-40B4-BE49-F238E27FC236}">
                  <a16:creationId xmlns:a16="http://schemas.microsoft.com/office/drawing/2014/main" id="{685C0E5B-FBFD-460D-A88E-609BADB04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2562792" y="11095844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0" name="Picture 206">
              <a:extLst>
                <a:ext uri="{FF2B5EF4-FFF2-40B4-BE49-F238E27FC236}">
                  <a16:creationId xmlns:a16="http://schemas.microsoft.com/office/drawing/2014/main" id="{856E67CB-977D-4C1C-8E76-58BA438D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9134" y="110040644"/>
              <a:ext cx="2389994" cy="1790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1" name="Picture 207">
              <a:extLst>
                <a:ext uri="{FF2B5EF4-FFF2-40B4-BE49-F238E27FC236}">
                  <a16:creationId xmlns:a16="http://schemas.microsoft.com/office/drawing/2014/main" id="{F828FF50-C196-44DF-BE21-0D5B634DF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34451">
              <a:off x="112802609" y="108772215"/>
              <a:ext cx="750807" cy="697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2" name="Picture 208">
              <a:extLst>
                <a:ext uri="{FF2B5EF4-FFF2-40B4-BE49-F238E27FC236}">
                  <a16:creationId xmlns:a16="http://schemas.microsoft.com/office/drawing/2014/main" id="{FE789724-80D9-4AF6-AEAF-73625C0DA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3054681">
              <a:off x="107585894" y="109171301"/>
              <a:ext cx="1535699" cy="1427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3" name="Picture 209">
              <a:extLst>
                <a:ext uri="{FF2B5EF4-FFF2-40B4-BE49-F238E27FC236}">
                  <a16:creationId xmlns:a16="http://schemas.microsoft.com/office/drawing/2014/main" id="{C98526DF-B056-4420-AF7F-EC1DEA4C0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29497">
              <a:off x="105156102" y="106747741"/>
              <a:ext cx="1011561" cy="94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4" name="Picture 210">
              <a:extLst>
                <a:ext uri="{FF2B5EF4-FFF2-40B4-BE49-F238E27FC236}">
                  <a16:creationId xmlns:a16="http://schemas.microsoft.com/office/drawing/2014/main" id="{BEC81F57-D8BA-4B20-8B41-90E4F04B3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3616">
              <a:off x="106357294" y="110885785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5" name="Picture 211">
              <a:extLst>
                <a:ext uri="{FF2B5EF4-FFF2-40B4-BE49-F238E27FC236}">
                  <a16:creationId xmlns:a16="http://schemas.microsoft.com/office/drawing/2014/main" id="{C9410067-F72F-432E-89E7-F58DF4B2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16384" flipH="1">
              <a:off x="111952845" y="109984658"/>
              <a:ext cx="1034838" cy="597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6" name="Picture 212">
              <a:extLst>
                <a:ext uri="{FF2B5EF4-FFF2-40B4-BE49-F238E27FC236}">
                  <a16:creationId xmlns:a16="http://schemas.microsoft.com/office/drawing/2014/main" id="{B7AD4457-ABA0-4242-8E14-F8AB7D51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89942" y="109262444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7" name="Picture 213">
              <a:extLst>
                <a:ext uri="{FF2B5EF4-FFF2-40B4-BE49-F238E27FC236}">
                  <a16:creationId xmlns:a16="http://schemas.microsoft.com/office/drawing/2014/main" id="{E95F546B-3551-4FBA-B1C1-4FBC5628E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0113" flipH="1">
              <a:off x="114786261" y="109201143"/>
              <a:ext cx="284499" cy="5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8" name="Picture 214">
              <a:extLst>
                <a:ext uri="{FF2B5EF4-FFF2-40B4-BE49-F238E27FC236}">
                  <a16:creationId xmlns:a16="http://schemas.microsoft.com/office/drawing/2014/main" id="{F5DEE6C9-DBDE-4233-AD96-9A1CB885E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14788" flipH="1">
              <a:off x="109395477" y="106873530"/>
              <a:ext cx="187790" cy="382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39" name="Picture 215">
              <a:extLst>
                <a:ext uri="{FF2B5EF4-FFF2-40B4-BE49-F238E27FC236}">
                  <a16:creationId xmlns:a16="http://schemas.microsoft.com/office/drawing/2014/main" id="{402809A6-D42C-4049-B52C-AB6581412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5212">
              <a:off x="112870730" y="107235145"/>
              <a:ext cx="184745" cy="376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0" name="Picture 216">
              <a:extLst>
                <a:ext uri="{FF2B5EF4-FFF2-40B4-BE49-F238E27FC236}">
                  <a16:creationId xmlns:a16="http://schemas.microsoft.com/office/drawing/2014/main" id="{50697224-92A4-443B-BB25-48743A9E4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15482">
              <a:off x="108612239" y="107769153"/>
              <a:ext cx="495629" cy="576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1" name="Picture 217">
              <a:extLst>
                <a:ext uri="{FF2B5EF4-FFF2-40B4-BE49-F238E27FC236}">
                  <a16:creationId xmlns:a16="http://schemas.microsoft.com/office/drawing/2014/main" id="{D2E90F1A-2065-40FE-8A42-A598545E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83979" y="106832280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2" name="Picture 218">
              <a:extLst>
                <a:ext uri="{FF2B5EF4-FFF2-40B4-BE49-F238E27FC236}">
                  <a16:creationId xmlns:a16="http://schemas.microsoft.com/office/drawing/2014/main" id="{0DC6BF6F-B8B0-4D17-A776-E09006545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597616">
              <a:off x="106518682" y="109981233"/>
              <a:ext cx="615405" cy="7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3" name="Picture 219">
              <a:extLst>
                <a:ext uri="{FF2B5EF4-FFF2-40B4-BE49-F238E27FC236}">
                  <a16:creationId xmlns:a16="http://schemas.microsoft.com/office/drawing/2014/main" id="{54755BF4-FC10-4C9F-AF48-4C0D5B485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11701033" y="111003152"/>
              <a:ext cx="503624" cy="586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4" name="Picture 220">
              <a:extLst>
                <a:ext uri="{FF2B5EF4-FFF2-40B4-BE49-F238E27FC236}">
                  <a16:creationId xmlns:a16="http://schemas.microsoft.com/office/drawing/2014/main" id="{033DF042-5D33-4777-A1C8-BD071CF7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4342">
              <a:off x="105108875" y="107856797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5" name="Picture 221">
              <a:extLst>
                <a:ext uri="{FF2B5EF4-FFF2-40B4-BE49-F238E27FC236}">
                  <a16:creationId xmlns:a16="http://schemas.microsoft.com/office/drawing/2014/main" id="{C1D2BFBD-7C8B-41B3-84CB-0059527D3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03525">
              <a:off x="109927517" y="110053666"/>
              <a:ext cx="379827" cy="44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6" name="Picture 222">
              <a:extLst>
                <a:ext uri="{FF2B5EF4-FFF2-40B4-BE49-F238E27FC236}">
                  <a16:creationId xmlns:a16="http://schemas.microsoft.com/office/drawing/2014/main" id="{4ABDE2CE-535F-413C-A9FB-00E23529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634" y="106962147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7" name="Picture 223">
              <a:extLst>
                <a:ext uri="{FF2B5EF4-FFF2-40B4-BE49-F238E27FC236}">
                  <a16:creationId xmlns:a16="http://schemas.microsoft.com/office/drawing/2014/main" id="{1C5B5BFA-E274-42E2-BA62-ECC1A4778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70319">
              <a:off x="112161170" y="109499969"/>
              <a:ext cx="347641" cy="335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8" name="Picture 224">
              <a:extLst>
                <a:ext uri="{FF2B5EF4-FFF2-40B4-BE49-F238E27FC236}">
                  <a16:creationId xmlns:a16="http://schemas.microsoft.com/office/drawing/2014/main" id="{C0FD9AD5-96B6-4AB2-A225-83573E51C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82842">
              <a:off x="110139509" y="106905522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49" name="Picture 225">
              <a:extLst>
                <a:ext uri="{FF2B5EF4-FFF2-40B4-BE49-F238E27FC236}">
                  <a16:creationId xmlns:a16="http://schemas.microsoft.com/office/drawing/2014/main" id="{E15A1F5F-9AA6-46F4-90C9-E431E2F7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789156" y="109046150"/>
              <a:ext cx="439196" cy="4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0" name="Picture 226">
              <a:extLst>
                <a:ext uri="{FF2B5EF4-FFF2-40B4-BE49-F238E27FC236}">
                  <a16:creationId xmlns:a16="http://schemas.microsoft.com/office/drawing/2014/main" id="{06BB2C4B-E89C-4DB9-B539-A492690DA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9797" flipH="1">
              <a:off x="106914150" y="106853567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1" name="Picture 227">
              <a:extLst>
                <a:ext uri="{FF2B5EF4-FFF2-40B4-BE49-F238E27FC236}">
                  <a16:creationId xmlns:a16="http://schemas.microsoft.com/office/drawing/2014/main" id="{319DEA8B-A119-455C-A3A6-545F6E98B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37610" flipH="1">
              <a:off x="105155457" y="110864650"/>
              <a:ext cx="287916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2" name="Picture 228">
              <a:extLst>
                <a:ext uri="{FF2B5EF4-FFF2-40B4-BE49-F238E27FC236}">
                  <a16:creationId xmlns:a16="http://schemas.microsoft.com/office/drawing/2014/main" id="{C33B2C1F-B48E-4771-97C4-AB3F7921D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6374" flipH="1">
              <a:off x="108851326" y="109242783"/>
              <a:ext cx="291398" cy="28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3" name="Picture 229">
              <a:extLst>
                <a:ext uri="{FF2B5EF4-FFF2-40B4-BE49-F238E27FC236}">
                  <a16:creationId xmlns:a16="http://schemas.microsoft.com/office/drawing/2014/main" id="{E4DFF7A8-E3FD-4759-A92A-069E5336C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09829878" y="110596452"/>
              <a:ext cx="911038" cy="537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4" name="Picture 230">
              <a:extLst>
                <a:ext uri="{FF2B5EF4-FFF2-40B4-BE49-F238E27FC236}">
                  <a16:creationId xmlns:a16="http://schemas.microsoft.com/office/drawing/2014/main" id="{5FABFB5F-BB75-48A5-AF29-AD8686C1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0994641" y="106832280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5" name="Picture 231">
              <a:extLst>
                <a:ext uri="{FF2B5EF4-FFF2-40B4-BE49-F238E27FC236}">
                  <a16:creationId xmlns:a16="http://schemas.microsoft.com/office/drawing/2014/main" id="{582C4816-7A10-4B9F-A453-F089A4D6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9384" flipH="1">
              <a:off x="114262958" y="111660709"/>
              <a:ext cx="402002" cy="237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6" name="Picture 232">
              <a:extLst>
                <a:ext uri="{FF2B5EF4-FFF2-40B4-BE49-F238E27FC236}">
                  <a16:creationId xmlns:a16="http://schemas.microsoft.com/office/drawing/2014/main" id="{141E576D-C4CA-4883-9A9E-F4CB6EB5A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99384">
              <a:off x="113841750" y="108373661"/>
              <a:ext cx="604809" cy="35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7" name="Picture 233">
              <a:extLst>
                <a:ext uri="{FF2B5EF4-FFF2-40B4-BE49-F238E27FC236}">
                  <a16:creationId xmlns:a16="http://schemas.microsoft.com/office/drawing/2014/main" id="{3ACC67A9-182A-48A9-AAC3-D01BB9B69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482001">
              <a:off x="107892960" y="111142703"/>
              <a:ext cx="416045" cy="24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8" name="Picture 234">
              <a:extLst>
                <a:ext uri="{FF2B5EF4-FFF2-40B4-BE49-F238E27FC236}">
                  <a16:creationId xmlns:a16="http://schemas.microsoft.com/office/drawing/2014/main" id="{F1CA0CB6-7D4D-4E44-AD85-64681B55E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05218248" y="110132250"/>
              <a:ext cx="480531" cy="28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59" name="Picture 235">
              <a:extLst>
                <a:ext uri="{FF2B5EF4-FFF2-40B4-BE49-F238E27FC236}">
                  <a16:creationId xmlns:a16="http://schemas.microsoft.com/office/drawing/2014/main" id="{3EECE1C1-C618-4197-A216-07B99EDC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14379">
              <a:off x="111562062" y="109628705"/>
              <a:ext cx="228064" cy="134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0" name="Picture 236">
              <a:extLst>
                <a:ext uri="{FF2B5EF4-FFF2-40B4-BE49-F238E27FC236}">
                  <a16:creationId xmlns:a16="http://schemas.microsoft.com/office/drawing/2014/main" id="{B285F800-2BA1-4DB3-9F8A-07ADC950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61969">
              <a:off x="107339847" y="108331459"/>
              <a:ext cx="851214" cy="44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1" name="Picture 237">
              <a:extLst>
                <a:ext uri="{FF2B5EF4-FFF2-40B4-BE49-F238E27FC236}">
                  <a16:creationId xmlns:a16="http://schemas.microsoft.com/office/drawing/2014/main" id="{CA8796CA-1724-42C1-8518-7B45D7FBB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005785" y="108331459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2" name="Picture 238">
              <a:extLst>
                <a:ext uri="{FF2B5EF4-FFF2-40B4-BE49-F238E27FC236}">
                  <a16:creationId xmlns:a16="http://schemas.microsoft.com/office/drawing/2014/main" id="{C37E4F39-B941-42B4-A459-7E2CCE0A3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13296878" y="106895255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3" name="Picture 239">
              <a:extLst>
                <a:ext uri="{FF2B5EF4-FFF2-40B4-BE49-F238E27FC236}">
                  <a16:creationId xmlns:a16="http://schemas.microsoft.com/office/drawing/2014/main" id="{BB07F1FA-5FDA-4219-AD6E-33143039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43510">
              <a:off x="112870730" y="11167508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4" name="Picture 240">
              <a:extLst>
                <a:ext uri="{FF2B5EF4-FFF2-40B4-BE49-F238E27FC236}">
                  <a16:creationId xmlns:a16="http://schemas.microsoft.com/office/drawing/2014/main" id="{7AF87A6B-BE72-469F-9DA1-4442FFAA0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06502066" y="109572252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5" name="Picture 241">
              <a:extLst>
                <a:ext uri="{FF2B5EF4-FFF2-40B4-BE49-F238E27FC236}">
                  <a16:creationId xmlns:a16="http://schemas.microsoft.com/office/drawing/2014/main" id="{95971E14-AE1C-4324-8F83-F354B7F61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1282370" y="110446058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6" name="Picture 242">
              <a:extLst>
                <a:ext uri="{FF2B5EF4-FFF2-40B4-BE49-F238E27FC236}">
                  <a16:creationId xmlns:a16="http://schemas.microsoft.com/office/drawing/2014/main" id="{C152CF39-5943-4310-BF29-F754C063E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8472">
              <a:off x="105131590" y="109372637"/>
              <a:ext cx="360520" cy="18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7" name="Picture 243">
              <a:extLst>
                <a:ext uri="{FF2B5EF4-FFF2-40B4-BE49-F238E27FC236}">
                  <a16:creationId xmlns:a16="http://schemas.microsoft.com/office/drawing/2014/main" id="{BB04A78B-DEF7-45C6-BFDA-6DD51A16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69603" flipH="1">
              <a:off x="113766847" y="109714601"/>
              <a:ext cx="596979" cy="310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8" name="Picture 244">
              <a:extLst>
                <a:ext uri="{FF2B5EF4-FFF2-40B4-BE49-F238E27FC236}">
                  <a16:creationId xmlns:a16="http://schemas.microsoft.com/office/drawing/2014/main" id="{EEE25378-1CB0-40D5-9FFF-F0A39F0CC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756490" flipH="1">
              <a:off x="107873534" y="111697949"/>
              <a:ext cx="300770" cy="15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69" name="Picture 245">
              <a:extLst>
                <a:ext uri="{FF2B5EF4-FFF2-40B4-BE49-F238E27FC236}">
                  <a16:creationId xmlns:a16="http://schemas.microsoft.com/office/drawing/2014/main" id="{18E2DF9B-2ECD-405F-AB43-5038C5F04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81073" y="108851261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0" name="Picture 246">
              <a:extLst>
                <a:ext uri="{FF2B5EF4-FFF2-40B4-BE49-F238E27FC236}">
                  <a16:creationId xmlns:a16="http://schemas.microsoft.com/office/drawing/2014/main" id="{E92626EA-54A4-4795-8F28-10948FF1F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57539">
              <a:off x="105590969" y="110545588"/>
              <a:ext cx="915643" cy="35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1" name="Picture 247">
              <a:extLst>
                <a:ext uri="{FF2B5EF4-FFF2-40B4-BE49-F238E27FC236}">
                  <a16:creationId xmlns:a16="http://schemas.microsoft.com/office/drawing/2014/main" id="{758A8C71-F7D8-47A6-9E59-0224979D5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13813193" y="107058526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2" name="Picture 248">
              <a:extLst>
                <a:ext uri="{FF2B5EF4-FFF2-40B4-BE49-F238E27FC236}">
                  <a16:creationId xmlns:a16="http://schemas.microsoft.com/office/drawing/2014/main" id="{E6AAFDC0-0A15-4686-90A8-E670315BD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09829878" y="111261308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3" name="Picture 249">
              <a:extLst>
                <a:ext uri="{FF2B5EF4-FFF2-40B4-BE49-F238E27FC236}">
                  <a16:creationId xmlns:a16="http://schemas.microsoft.com/office/drawing/2014/main" id="{BAB93C29-6AC8-47E5-930C-15D6B40DF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46453" flipH="1">
              <a:off x="109360339" y="109730971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4" name="Picture 250">
              <a:extLst>
                <a:ext uri="{FF2B5EF4-FFF2-40B4-BE49-F238E27FC236}">
                  <a16:creationId xmlns:a16="http://schemas.microsoft.com/office/drawing/2014/main" id="{5CD68932-FDB3-445A-8F7B-B37E1FD2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9551" flipH="1">
              <a:off x="107393929" y="110479252"/>
              <a:ext cx="654428" cy="25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5" name="Picture 251">
              <a:extLst>
                <a:ext uri="{FF2B5EF4-FFF2-40B4-BE49-F238E27FC236}">
                  <a16:creationId xmlns:a16="http://schemas.microsoft.com/office/drawing/2014/main" id="{51751578-5A49-4C56-8826-361434A0A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97322" flipH="1">
              <a:off x="111164167" y="107474381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6" name="Picture 252">
              <a:extLst>
                <a:ext uri="{FF2B5EF4-FFF2-40B4-BE49-F238E27FC236}">
                  <a16:creationId xmlns:a16="http://schemas.microsoft.com/office/drawing/2014/main" id="{BE1B6AAF-346C-43A6-9EE1-6B47874A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5041" flipH="1">
              <a:off x="114725755" y="108010415"/>
              <a:ext cx="571482" cy="22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7" name="Picture 253">
              <a:extLst>
                <a:ext uri="{FF2B5EF4-FFF2-40B4-BE49-F238E27FC236}">
                  <a16:creationId xmlns:a16="http://schemas.microsoft.com/office/drawing/2014/main" id="{31180742-EF01-4DF9-AD35-9124D9915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2678">
              <a:off x="106158613" y="106840598"/>
              <a:ext cx="444241" cy="1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8" name="Picture 254">
              <a:extLst>
                <a:ext uri="{FF2B5EF4-FFF2-40B4-BE49-F238E27FC236}">
                  <a16:creationId xmlns:a16="http://schemas.microsoft.com/office/drawing/2014/main" id="{92BD3C4C-549C-47B8-BA56-9E3A880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48781" y="110448757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79" name="Picture 255">
              <a:extLst>
                <a:ext uri="{FF2B5EF4-FFF2-40B4-BE49-F238E27FC236}">
                  <a16:creationId xmlns:a16="http://schemas.microsoft.com/office/drawing/2014/main" id="{36A3104F-572F-4C36-B612-EB73762E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896058" y="111278221"/>
              <a:ext cx="349403" cy="38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0" name="Picture 256">
              <a:extLst>
                <a:ext uri="{FF2B5EF4-FFF2-40B4-BE49-F238E27FC236}">
                  <a16:creationId xmlns:a16="http://schemas.microsoft.com/office/drawing/2014/main" id="{4122D918-B958-4660-A6F1-C44F9D37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07367792" y="10935877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1" name="Picture 257">
              <a:extLst>
                <a:ext uri="{FF2B5EF4-FFF2-40B4-BE49-F238E27FC236}">
                  <a16:creationId xmlns:a16="http://schemas.microsoft.com/office/drawing/2014/main" id="{288169DC-E391-445E-8551-9CC598995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71039" y="111264044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2" name="Picture 258">
              <a:extLst>
                <a:ext uri="{FF2B5EF4-FFF2-40B4-BE49-F238E27FC236}">
                  <a16:creationId xmlns:a16="http://schemas.microsoft.com/office/drawing/2014/main" id="{D9CBFBFA-D295-4B2A-BC5A-839C2A69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11146523" y="111572606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3" name="Picture 259">
              <a:extLst>
                <a:ext uri="{FF2B5EF4-FFF2-40B4-BE49-F238E27FC236}">
                  <a16:creationId xmlns:a16="http://schemas.microsoft.com/office/drawing/2014/main" id="{33D19098-78AF-4B48-B1E0-D32FAECFB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002298">
              <a:off x="109631521" y="108020740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4" name="Picture 260">
              <a:extLst>
                <a:ext uri="{FF2B5EF4-FFF2-40B4-BE49-F238E27FC236}">
                  <a16:creationId xmlns:a16="http://schemas.microsoft.com/office/drawing/2014/main" id="{577038FA-0FD9-479F-869D-8FFCE8665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5252">
              <a:off x="106635343" y="111529081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5" name="Picture 261">
              <a:extLst>
                <a:ext uri="{FF2B5EF4-FFF2-40B4-BE49-F238E27FC236}">
                  <a16:creationId xmlns:a16="http://schemas.microsoft.com/office/drawing/2014/main" id="{41318352-EBFF-4C82-BB27-411540CDF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882666">
              <a:off x="105312035" y="108903858"/>
              <a:ext cx="328021" cy="32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6" name="Picture 262">
              <a:extLst>
                <a:ext uri="{FF2B5EF4-FFF2-40B4-BE49-F238E27FC236}">
                  <a16:creationId xmlns:a16="http://schemas.microsoft.com/office/drawing/2014/main" id="{05B43793-587A-41F0-BA95-BDEA67AEE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65211" y="110188465"/>
              <a:ext cx="415236" cy="454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87" name="Picture 263">
              <a:extLst>
                <a:ext uri="{FF2B5EF4-FFF2-40B4-BE49-F238E27FC236}">
                  <a16:creationId xmlns:a16="http://schemas.microsoft.com/office/drawing/2014/main" id="{ADD2BE78-5652-4F49-A113-A2569CECA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9843">
              <a:off x="113067186" y="108277691"/>
              <a:ext cx="346289" cy="37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1288" name="Picture 264">
            <a:extLst>
              <a:ext uri="{FF2B5EF4-FFF2-40B4-BE49-F238E27FC236}">
                <a16:creationId xmlns:a16="http://schemas.microsoft.com/office/drawing/2014/main" id="{5E7E069D-6D4B-4184-8FF3-180A694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23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" name="WordArt 265">
            <a:extLst>
              <a:ext uri="{FF2B5EF4-FFF2-40B4-BE49-F238E27FC236}">
                <a16:creationId xmlns:a16="http://schemas.microsoft.com/office/drawing/2014/main" id="{64386957-5183-4A6B-B43E-4CEAD1358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385" y="6249505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3213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1. Trapped Jonah</a:t>
            </a:r>
          </a:p>
        </p:txBody>
      </p:sp>
      <p:pic>
        <p:nvPicPr>
          <p:cNvPr id="1290" name="Picture 266">
            <a:extLst>
              <a:ext uri="{FF2B5EF4-FFF2-40B4-BE49-F238E27FC236}">
                <a16:creationId xmlns:a16="http://schemas.microsoft.com/office/drawing/2014/main" id="{EE865611-DF44-4E60-8176-E6957204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69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" name="WordArt 267">
            <a:extLst>
              <a:ext uri="{FF2B5EF4-FFF2-40B4-BE49-F238E27FC236}">
                <a16:creationId xmlns:a16="http://schemas.microsoft.com/office/drawing/2014/main" id="{993196F5-1A0D-4C0E-AE62-5C3A25904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374" y="5825642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89586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2. 8 Legged Octopus </a:t>
            </a:r>
          </a:p>
        </p:txBody>
      </p:sp>
      <p:pic>
        <p:nvPicPr>
          <p:cNvPr id="1292" name="Picture 268">
            <a:extLst>
              <a:ext uri="{FF2B5EF4-FFF2-40B4-BE49-F238E27FC236}">
                <a16:creationId xmlns:a16="http://schemas.microsoft.com/office/drawing/2014/main" id="{76F7CDE3-2A9D-48C6-B9E3-E69BC120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939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8" name="WordArt 269">
            <a:extLst>
              <a:ext uri="{FF2B5EF4-FFF2-40B4-BE49-F238E27FC236}">
                <a16:creationId xmlns:a16="http://schemas.microsoft.com/office/drawing/2014/main" id="{BEB0411A-53FD-48D9-9AAB-241EEB2183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6614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6983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3. Smiling Stingrays</a:t>
            </a:r>
          </a:p>
        </p:txBody>
      </p:sp>
      <p:pic>
        <p:nvPicPr>
          <p:cNvPr id="1294" name="Picture 270">
            <a:extLst>
              <a:ext uri="{FF2B5EF4-FFF2-40B4-BE49-F238E27FC236}">
                <a16:creationId xmlns:a16="http://schemas.microsoft.com/office/drawing/2014/main" id="{B4186DD0-3164-4F6D-BCBD-A00E066E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628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9" name="WordArt 271">
            <a:extLst>
              <a:ext uri="{FF2B5EF4-FFF2-40B4-BE49-F238E27FC236}">
                <a16:creationId xmlns:a16="http://schemas.microsoft.com/office/drawing/2014/main" id="{17459212-EF17-45B6-B6C4-2CE1160D7F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303" y="5825642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76242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4. Green Seahorses</a:t>
            </a:r>
          </a:p>
        </p:txBody>
      </p:sp>
      <p:pic>
        <p:nvPicPr>
          <p:cNvPr id="1296" name="Picture 272">
            <a:extLst>
              <a:ext uri="{FF2B5EF4-FFF2-40B4-BE49-F238E27FC236}">
                <a16:creationId xmlns:a16="http://schemas.microsoft.com/office/drawing/2014/main" id="{51533B3F-B463-4CB9-95D1-E42B3DFC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867" y="5916130"/>
            <a:ext cx="649287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0" name="WordArt 273">
            <a:extLst>
              <a:ext uri="{FF2B5EF4-FFF2-40B4-BE49-F238E27FC236}">
                <a16:creationId xmlns:a16="http://schemas.microsoft.com/office/drawing/2014/main" id="{E170FAF8-F51C-4255-84E3-CAE91045B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1542" y="6249505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5. Red Snappy Crabs</a:t>
            </a:r>
          </a:p>
        </p:txBody>
      </p:sp>
      <p:pic>
        <p:nvPicPr>
          <p:cNvPr id="1298" name="Picture 274">
            <a:extLst>
              <a:ext uri="{FF2B5EF4-FFF2-40B4-BE49-F238E27FC236}">
                <a16:creationId xmlns:a16="http://schemas.microsoft.com/office/drawing/2014/main" id="{9A5B70D8-BF43-4F1B-958D-42453751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443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1" name="WordArt 275">
            <a:extLst>
              <a:ext uri="{FF2B5EF4-FFF2-40B4-BE49-F238E27FC236}">
                <a16:creationId xmlns:a16="http://schemas.microsoft.com/office/drawing/2014/main" id="{5505561E-F5CA-4DA7-A36C-0CB1C480E3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0118" y="5825642"/>
            <a:ext cx="742950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308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6. Floating Jellyfish</a:t>
            </a:r>
          </a:p>
        </p:txBody>
      </p:sp>
      <p:pic>
        <p:nvPicPr>
          <p:cNvPr id="1300" name="Picture 276">
            <a:extLst>
              <a:ext uri="{FF2B5EF4-FFF2-40B4-BE49-F238E27FC236}">
                <a16:creationId xmlns:a16="http://schemas.microsoft.com/office/drawing/2014/main" id="{9D3C4DE1-C4BC-4EF6-9328-50E3D0D3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682" y="591613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2" name="WordArt 277">
            <a:extLst>
              <a:ext uri="{FF2B5EF4-FFF2-40B4-BE49-F238E27FC236}">
                <a16:creationId xmlns:a16="http://schemas.microsoft.com/office/drawing/2014/main" id="{6014E0FF-E154-42B6-B717-50C71D0204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57" y="6249505"/>
            <a:ext cx="744538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7. Yellow &amp; Orange Fish</a:t>
            </a:r>
          </a:p>
        </p:txBody>
      </p:sp>
      <p:pic>
        <p:nvPicPr>
          <p:cNvPr id="1302" name="Picture 278">
            <a:extLst>
              <a:ext uri="{FF2B5EF4-FFF2-40B4-BE49-F238E27FC236}">
                <a16:creationId xmlns:a16="http://schemas.microsoft.com/office/drawing/2014/main" id="{041BE573-76E9-49AB-BA74-40F166C8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959" y="5490680"/>
            <a:ext cx="647700" cy="647700"/>
          </a:xfrm>
          <a:prstGeom prst="flowChartConnector">
            <a:avLst/>
          </a:prstGeom>
          <a:noFill/>
          <a:ln w="25400" algn="ctr">
            <a:solidFill>
              <a:srgbClr val="5959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3" name="WordArt 279">
            <a:extLst>
              <a:ext uri="{FF2B5EF4-FFF2-40B4-BE49-F238E27FC236}">
                <a16:creationId xmlns:a16="http://schemas.microsoft.com/office/drawing/2014/main" id="{781EA164-1980-4757-AAD8-7C182CB185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76634" y="5825642"/>
            <a:ext cx="744537" cy="40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21553407"/>
              </a:avLst>
            </a:prstTxWarp>
          </a:bodyPr>
          <a:lstStyle/>
          <a:p>
            <a:pPr algn="ctr" rtl="0">
              <a:buNone/>
            </a:pPr>
            <a:r>
              <a:rPr lang="en-GB" sz="1200" b="1" kern="10" spc="0">
                <a:ln w="15875" algn="ctr">
                  <a:solidFill>
                    <a:srgbClr val="FF0000">
                      <a:alpha val="14999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95000"/>
                  </a:srgbClr>
                </a:solidFill>
                <a:effectLst/>
                <a:latin typeface="Arial Black" panose="020B0A04020102020204" pitchFamily="34" charset="0"/>
              </a:rPr>
              <a:t>8. Purple &amp; Red Fish</a:t>
            </a:r>
          </a:p>
        </p:txBody>
      </p:sp>
    </p:spTree>
    <p:extLst>
      <p:ext uri="{BB962C8B-B14F-4D97-AF65-F5344CB8AC3E}">
        <p14:creationId xmlns:p14="http://schemas.microsoft.com/office/powerpoint/2010/main" val="3661207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3" ma:contentTypeDescription="Create a new document." ma:contentTypeScope="" ma:versionID="1cf95eebf222031e95679f9ee69f76da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21d3407ac08507d6ab6798252551dcac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6bd3d-142a-4ec1-be80-c131dd2f7887">
      <UserInfo>
        <DisplayName/>
        <AccountId xsi:nil="true"/>
        <AccountType/>
      </UserInfo>
    </SharedWithUsers>
    <MediaLengthInSeconds xmlns="1882bf16-55f3-411b-b6d1-84df8e4c00b7" xsi:nil="true"/>
  </documentManagement>
</p:properties>
</file>

<file path=customXml/itemProps1.xml><?xml version="1.0" encoding="utf-8"?>
<ds:datastoreItem xmlns:ds="http://schemas.openxmlformats.org/officeDocument/2006/customXml" ds:itemID="{7271C1D0-EBF1-4C07-BB6F-70ED3BF43283}"/>
</file>

<file path=customXml/itemProps2.xml><?xml version="1.0" encoding="utf-8"?>
<ds:datastoreItem xmlns:ds="http://schemas.openxmlformats.org/officeDocument/2006/customXml" ds:itemID="{83530B3B-6952-4167-905D-19B572379CAE}"/>
</file>

<file path=customXml/itemProps3.xml><?xml version="1.0" encoding="utf-8"?>
<ds:datastoreItem xmlns:ds="http://schemas.openxmlformats.org/officeDocument/2006/customXml" ds:itemID="{3E01270E-5492-44EE-998D-F95EB6AC1DA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260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Futura-Bold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Harrison</dc:creator>
  <cp:lastModifiedBy>Joe Harrison</cp:lastModifiedBy>
  <cp:revision>2</cp:revision>
  <dcterms:created xsi:type="dcterms:W3CDTF">2021-05-28T10:10:46Z</dcterms:created>
  <dcterms:modified xsi:type="dcterms:W3CDTF">2021-05-28T10:19:55Z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0x0101007269108C95A90340A92A99B1FB545C31</vt:lpwstr>
  </property>
  <property fmtid="{D5CDD505-2E9C-101B-9397-08002B2CF9AE}" pid="3" name="Order">
    <vt:r8>453400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</Properties>
</file>