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2" r:id="rId5"/>
    <p:sldId id="256" r:id="rId6"/>
    <p:sldId id="257" r:id="rId7"/>
    <p:sldId id="346" r:id="rId8"/>
    <p:sldId id="344" r:id="rId9"/>
    <p:sldId id="345" r:id="rId10"/>
    <p:sldId id="335" r:id="rId11"/>
    <p:sldId id="336" r:id="rId12"/>
    <p:sldId id="337" r:id="rId13"/>
    <p:sldId id="347" r:id="rId14"/>
    <p:sldId id="348" r:id="rId15"/>
    <p:sldId id="338" r:id="rId16"/>
    <p:sldId id="339" r:id="rId17"/>
    <p:sldId id="340" r:id="rId18"/>
    <p:sldId id="349" r:id="rId19"/>
    <p:sldId id="341" r:id="rId20"/>
    <p:sldId id="342" r:id="rId21"/>
    <p:sldId id="350" r:id="rId22"/>
    <p:sldId id="33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5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9F14A-FE77-4D56-885E-EA792A689521}" v="2" dt="2021-02-10T12:46:06.238"/>
    <p1510:client id="{784EB5D3-B629-4886-ABDD-2A42461867C8}" v="10" dt="2021-02-10T12:35:41.5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03" autoAdjust="0"/>
    <p:restoredTop sz="94660"/>
  </p:normalViewPr>
  <p:slideViewPr>
    <p:cSldViewPr snapToGrid="0">
      <p:cViewPr varScale="1">
        <p:scale>
          <a:sx n="114" d="100"/>
          <a:sy n="114" d="100"/>
        </p:scale>
        <p:origin x="1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Boorman" userId="cb4ca7fa-6880-4888-bb94-3a2d6bf01120" providerId="ADAL" clId="{784EB5D3-B629-4886-ABDD-2A42461867C8}"/>
    <pc:docChg chg="undo custSel addSld delSld modSld sldOrd">
      <pc:chgData name="Tom Boorman" userId="cb4ca7fa-6880-4888-bb94-3a2d6bf01120" providerId="ADAL" clId="{784EB5D3-B629-4886-ABDD-2A42461867C8}" dt="2021-02-10T12:37:59.104" v="352" actId="22"/>
      <pc:docMkLst>
        <pc:docMk/>
      </pc:docMkLst>
      <pc:sldChg chg="addSp delSp modSp mod">
        <pc:chgData name="Tom Boorman" userId="cb4ca7fa-6880-4888-bb94-3a2d6bf01120" providerId="ADAL" clId="{784EB5D3-B629-4886-ABDD-2A42461867C8}" dt="2021-02-10T12:24:33.619" v="2" actId="27614"/>
        <pc:sldMkLst>
          <pc:docMk/>
          <pc:sldMk cId="489342985" sldId="256"/>
        </pc:sldMkLst>
        <pc:picChg chg="del">
          <ac:chgData name="Tom Boorman" userId="cb4ca7fa-6880-4888-bb94-3a2d6bf01120" providerId="ADAL" clId="{784EB5D3-B629-4886-ABDD-2A42461867C8}" dt="2021-02-10T12:24:00.752" v="0" actId="478"/>
          <ac:picMkLst>
            <pc:docMk/>
            <pc:sldMk cId="489342985" sldId="256"/>
            <ac:picMk id="5" creationId="{6AE8B9C4-4FFB-4378-BCAD-E468B1CCFEDB}"/>
          </ac:picMkLst>
        </pc:picChg>
        <pc:picChg chg="add mod">
          <ac:chgData name="Tom Boorman" userId="cb4ca7fa-6880-4888-bb94-3a2d6bf01120" providerId="ADAL" clId="{784EB5D3-B629-4886-ABDD-2A42461867C8}" dt="2021-02-10T12:24:33.619" v="2" actId="27614"/>
          <ac:picMkLst>
            <pc:docMk/>
            <pc:sldMk cId="489342985" sldId="256"/>
            <ac:picMk id="6" creationId="{A6A7E92A-5490-4BF0-B3D6-4DAA81DF7216}"/>
          </ac:picMkLst>
        </pc:picChg>
      </pc:sldChg>
      <pc:sldChg chg="addSp delSp modSp mod">
        <pc:chgData name="Tom Boorman" userId="cb4ca7fa-6880-4888-bb94-3a2d6bf01120" providerId="ADAL" clId="{784EB5D3-B629-4886-ABDD-2A42461867C8}" dt="2021-02-10T12:28:30.455" v="59" actId="14100"/>
        <pc:sldMkLst>
          <pc:docMk/>
          <pc:sldMk cId="2664609068" sldId="257"/>
        </pc:sldMkLst>
        <pc:spChg chg="add del mod">
          <ac:chgData name="Tom Boorman" userId="cb4ca7fa-6880-4888-bb94-3a2d6bf01120" providerId="ADAL" clId="{784EB5D3-B629-4886-ABDD-2A42461867C8}" dt="2021-02-10T12:25:43.535" v="8" actId="931"/>
          <ac:spMkLst>
            <pc:docMk/>
            <pc:sldMk cId="2664609068" sldId="257"/>
            <ac:spMk id="4" creationId="{F3D10097-03BE-428C-83F0-BEC3D5DAF125}"/>
          </ac:spMkLst>
        </pc:spChg>
        <pc:spChg chg="add mod">
          <ac:chgData name="Tom Boorman" userId="cb4ca7fa-6880-4888-bb94-3a2d6bf01120" providerId="ADAL" clId="{784EB5D3-B629-4886-ABDD-2A42461867C8}" dt="2021-02-10T12:27:36.565" v="37" actId="20577"/>
          <ac:spMkLst>
            <pc:docMk/>
            <pc:sldMk cId="2664609068" sldId="257"/>
            <ac:spMk id="8" creationId="{E68B5B06-028A-48F1-B197-FAAECF3CEEC1}"/>
          </ac:spMkLst>
        </pc:spChg>
        <pc:spChg chg="add mod">
          <ac:chgData name="Tom Boorman" userId="cb4ca7fa-6880-4888-bb94-3a2d6bf01120" providerId="ADAL" clId="{784EB5D3-B629-4886-ABDD-2A42461867C8}" dt="2021-02-10T12:28:30.455" v="59" actId="14100"/>
          <ac:spMkLst>
            <pc:docMk/>
            <pc:sldMk cId="2664609068" sldId="257"/>
            <ac:spMk id="9" creationId="{564C95D7-1EF1-4AB1-AD74-D0C987EB3663}"/>
          </ac:spMkLst>
        </pc:spChg>
        <pc:picChg chg="del">
          <ac:chgData name="Tom Boorman" userId="cb4ca7fa-6880-4888-bb94-3a2d6bf01120" providerId="ADAL" clId="{784EB5D3-B629-4886-ABDD-2A42461867C8}" dt="2021-02-10T12:25:27.992" v="7" actId="478"/>
          <ac:picMkLst>
            <pc:docMk/>
            <pc:sldMk cId="2664609068" sldId="257"/>
            <ac:picMk id="5" creationId="{67EFF400-90D9-4FA5-8C7A-6FFF4FD7113A}"/>
          </ac:picMkLst>
        </pc:picChg>
        <pc:picChg chg="add mod">
          <ac:chgData name="Tom Boorman" userId="cb4ca7fa-6880-4888-bb94-3a2d6bf01120" providerId="ADAL" clId="{784EB5D3-B629-4886-ABDD-2A42461867C8}" dt="2021-02-10T12:25:54.597" v="12" actId="14100"/>
          <ac:picMkLst>
            <pc:docMk/>
            <pc:sldMk cId="2664609068" sldId="257"/>
            <ac:picMk id="7" creationId="{FB9322F8-06FE-445E-A305-0F28BC6754C8}"/>
          </ac:picMkLst>
        </pc:picChg>
      </pc:sldChg>
      <pc:sldChg chg="del">
        <pc:chgData name="Tom Boorman" userId="cb4ca7fa-6880-4888-bb94-3a2d6bf01120" providerId="ADAL" clId="{784EB5D3-B629-4886-ABDD-2A42461867C8}" dt="2021-02-10T12:24:42.860" v="6" actId="2696"/>
        <pc:sldMkLst>
          <pc:docMk/>
          <pc:sldMk cId="1770261844" sldId="258"/>
        </pc:sldMkLst>
      </pc:sldChg>
      <pc:sldChg chg="add ord">
        <pc:chgData name="Tom Boorman" userId="cb4ca7fa-6880-4888-bb94-3a2d6bf01120" providerId="ADAL" clId="{784EB5D3-B629-4886-ABDD-2A42461867C8}" dt="2021-02-10T12:24:39.581" v="5"/>
        <pc:sldMkLst>
          <pc:docMk/>
          <pc:sldMk cId="286475954" sldId="333"/>
        </pc:sldMkLst>
      </pc:sldChg>
      <pc:sldChg chg="addSp delSp modSp add mod modAnim">
        <pc:chgData name="Tom Boorman" userId="cb4ca7fa-6880-4888-bb94-3a2d6bf01120" providerId="ADAL" clId="{784EB5D3-B629-4886-ABDD-2A42461867C8}" dt="2021-02-10T12:36:17.084" v="303" actId="14100"/>
        <pc:sldMkLst>
          <pc:docMk/>
          <pc:sldMk cId="1800989682" sldId="334"/>
        </pc:sldMkLst>
        <pc:spChg chg="mod">
          <ac:chgData name="Tom Boorman" userId="cb4ca7fa-6880-4888-bb94-3a2d6bf01120" providerId="ADAL" clId="{784EB5D3-B629-4886-ABDD-2A42461867C8}" dt="2021-02-10T12:29:12.780" v="96" actId="20577"/>
          <ac:spMkLst>
            <pc:docMk/>
            <pc:sldMk cId="1800989682" sldId="334"/>
            <ac:spMk id="8" creationId="{E68B5B06-028A-48F1-B197-FAAECF3CEEC1}"/>
          </ac:spMkLst>
        </pc:spChg>
        <pc:spChg chg="add del">
          <ac:chgData name="Tom Boorman" userId="cb4ca7fa-6880-4888-bb94-3a2d6bf01120" providerId="ADAL" clId="{784EB5D3-B629-4886-ABDD-2A42461867C8}" dt="2021-02-10T12:31:22.952" v="112" actId="478"/>
          <ac:spMkLst>
            <pc:docMk/>
            <pc:sldMk cId="1800989682" sldId="334"/>
            <ac:spMk id="9" creationId="{564C95D7-1EF1-4AB1-AD74-D0C987EB3663}"/>
          </ac:spMkLst>
        </pc:spChg>
        <pc:picChg chg="add mod">
          <ac:chgData name="Tom Boorman" userId="cb4ca7fa-6880-4888-bb94-3a2d6bf01120" providerId="ADAL" clId="{784EB5D3-B629-4886-ABDD-2A42461867C8}" dt="2021-02-10T12:36:17.084" v="303" actId="14100"/>
          <ac:picMkLst>
            <pc:docMk/>
            <pc:sldMk cId="1800989682" sldId="334"/>
            <ac:picMk id="3" creationId="{1D75B376-170A-40DA-922A-4A75EDD0F439}"/>
          </ac:picMkLst>
        </pc:picChg>
      </pc:sldChg>
      <pc:sldChg chg="addSp delSp modSp add mod delAnim modAnim">
        <pc:chgData name="Tom Boorman" userId="cb4ca7fa-6880-4888-bb94-3a2d6bf01120" providerId="ADAL" clId="{784EB5D3-B629-4886-ABDD-2A42461867C8}" dt="2021-02-10T12:36:08.253" v="302" actId="14100"/>
        <pc:sldMkLst>
          <pc:docMk/>
          <pc:sldMk cId="1807903052" sldId="335"/>
        </pc:sldMkLst>
        <pc:spChg chg="mod">
          <ac:chgData name="Tom Boorman" userId="cb4ca7fa-6880-4888-bb94-3a2d6bf01120" providerId="ADAL" clId="{784EB5D3-B629-4886-ABDD-2A42461867C8}" dt="2021-02-10T12:33:07.286" v="156" actId="20577"/>
          <ac:spMkLst>
            <pc:docMk/>
            <pc:sldMk cId="1807903052" sldId="335"/>
            <ac:spMk id="8" creationId="{E68B5B06-028A-48F1-B197-FAAECF3CEEC1}"/>
          </ac:spMkLst>
        </pc:spChg>
        <pc:picChg chg="del">
          <ac:chgData name="Tom Boorman" userId="cb4ca7fa-6880-4888-bb94-3a2d6bf01120" providerId="ADAL" clId="{784EB5D3-B629-4886-ABDD-2A42461867C8}" dt="2021-02-10T12:32:56.026" v="155" actId="478"/>
          <ac:picMkLst>
            <pc:docMk/>
            <pc:sldMk cId="1807903052" sldId="335"/>
            <ac:picMk id="3" creationId="{1D75B376-170A-40DA-922A-4A75EDD0F439}"/>
          </ac:picMkLst>
        </pc:picChg>
        <pc:picChg chg="add mod">
          <ac:chgData name="Tom Boorman" userId="cb4ca7fa-6880-4888-bb94-3a2d6bf01120" providerId="ADAL" clId="{784EB5D3-B629-4886-ABDD-2A42461867C8}" dt="2021-02-10T12:32:26.708" v="151"/>
          <ac:picMkLst>
            <pc:docMk/>
            <pc:sldMk cId="1807903052" sldId="335"/>
            <ac:picMk id="4" creationId="{11A63E2B-B360-4694-B281-8206749BE597}"/>
          </ac:picMkLst>
        </pc:picChg>
        <pc:picChg chg="add mod">
          <ac:chgData name="Tom Boorman" userId="cb4ca7fa-6880-4888-bb94-3a2d6bf01120" providerId="ADAL" clId="{784EB5D3-B629-4886-ABDD-2A42461867C8}" dt="2021-02-10T12:36:08.253" v="302" actId="14100"/>
          <ac:picMkLst>
            <pc:docMk/>
            <pc:sldMk cId="1807903052" sldId="335"/>
            <ac:picMk id="5" creationId="{151A5151-6BC7-4394-8C0E-8224ADE7EA03}"/>
          </ac:picMkLst>
        </pc:picChg>
      </pc:sldChg>
      <pc:sldChg chg="modSp add mod ord">
        <pc:chgData name="Tom Boorman" userId="cb4ca7fa-6880-4888-bb94-3a2d6bf01120" providerId="ADAL" clId="{784EB5D3-B629-4886-ABDD-2A42461867C8}" dt="2021-02-10T12:33:45.017" v="183" actId="20577"/>
        <pc:sldMkLst>
          <pc:docMk/>
          <pc:sldMk cId="1765269351" sldId="336"/>
        </pc:sldMkLst>
        <pc:spChg chg="mod">
          <ac:chgData name="Tom Boorman" userId="cb4ca7fa-6880-4888-bb94-3a2d6bf01120" providerId="ADAL" clId="{784EB5D3-B629-4886-ABDD-2A42461867C8}" dt="2021-02-10T12:33:18.206" v="175" actId="20577"/>
          <ac:spMkLst>
            <pc:docMk/>
            <pc:sldMk cId="1765269351" sldId="336"/>
            <ac:spMk id="8" creationId="{E68B5B06-028A-48F1-B197-FAAECF3CEEC1}"/>
          </ac:spMkLst>
        </pc:spChg>
        <pc:spChg chg="mod">
          <ac:chgData name="Tom Boorman" userId="cb4ca7fa-6880-4888-bb94-3a2d6bf01120" providerId="ADAL" clId="{784EB5D3-B629-4886-ABDD-2A42461867C8}" dt="2021-02-10T12:33:45.017" v="183" actId="20577"/>
          <ac:spMkLst>
            <pc:docMk/>
            <pc:sldMk cId="1765269351" sldId="336"/>
            <ac:spMk id="9" creationId="{564C95D7-1EF1-4AB1-AD74-D0C987EB3663}"/>
          </ac:spMkLst>
        </pc:spChg>
      </pc:sldChg>
      <pc:sldChg chg="modSp add mod">
        <pc:chgData name="Tom Boorman" userId="cb4ca7fa-6880-4888-bb94-3a2d6bf01120" providerId="ADAL" clId="{784EB5D3-B629-4886-ABDD-2A42461867C8}" dt="2021-02-10T12:34:25.922" v="207" actId="20577"/>
        <pc:sldMkLst>
          <pc:docMk/>
          <pc:sldMk cId="180313533" sldId="337"/>
        </pc:sldMkLst>
        <pc:spChg chg="mod">
          <ac:chgData name="Tom Boorman" userId="cb4ca7fa-6880-4888-bb94-3a2d6bf01120" providerId="ADAL" clId="{784EB5D3-B629-4886-ABDD-2A42461867C8}" dt="2021-02-10T12:34:03.599" v="190" actId="20577"/>
          <ac:spMkLst>
            <pc:docMk/>
            <pc:sldMk cId="180313533" sldId="337"/>
            <ac:spMk id="8" creationId="{E68B5B06-028A-48F1-B197-FAAECF3CEEC1}"/>
          </ac:spMkLst>
        </pc:spChg>
        <pc:spChg chg="mod">
          <ac:chgData name="Tom Boorman" userId="cb4ca7fa-6880-4888-bb94-3a2d6bf01120" providerId="ADAL" clId="{784EB5D3-B629-4886-ABDD-2A42461867C8}" dt="2021-02-10T12:34:25.922" v="207" actId="20577"/>
          <ac:spMkLst>
            <pc:docMk/>
            <pc:sldMk cId="180313533" sldId="337"/>
            <ac:spMk id="9" creationId="{564C95D7-1EF1-4AB1-AD74-D0C987EB3663}"/>
          </ac:spMkLst>
        </pc:spChg>
      </pc:sldChg>
      <pc:sldChg chg="modSp add mod">
        <pc:chgData name="Tom Boorman" userId="cb4ca7fa-6880-4888-bb94-3a2d6bf01120" providerId="ADAL" clId="{784EB5D3-B629-4886-ABDD-2A42461867C8}" dt="2021-02-10T12:35:06.835" v="262" actId="20577"/>
        <pc:sldMkLst>
          <pc:docMk/>
          <pc:sldMk cId="1414351704" sldId="338"/>
        </pc:sldMkLst>
        <pc:spChg chg="mod">
          <ac:chgData name="Tom Boorman" userId="cb4ca7fa-6880-4888-bb94-3a2d6bf01120" providerId="ADAL" clId="{784EB5D3-B629-4886-ABDD-2A42461867C8}" dt="2021-02-10T12:34:48.739" v="242" actId="20577"/>
          <ac:spMkLst>
            <pc:docMk/>
            <pc:sldMk cId="1414351704" sldId="338"/>
            <ac:spMk id="8" creationId="{E68B5B06-028A-48F1-B197-FAAECF3CEEC1}"/>
          </ac:spMkLst>
        </pc:spChg>
        <pc:spChg chg="mod">
          <ac:chgData name="Tom Boorman" userId="cb4ca7fa-6880-4888-bb94-3a2d6bf01120" providerId="ADAL" clId="{784EB5D3-B629-4886-ABDD-2A42461867C8}" dt="2021-02-10T12:35:06.835" v="262" actId="20577"/>
          <ac:spMkLst>
            <pc:docMk/>
            <pc:sldMk cId="1414351704" sldId="338"/>
            <ac:spMk id="9" creationId="{564C95D7-1EF1-4AB1-AD74-D0C987EB3663}"/>
          </ac:spMkLst>
        </pc:spChg>
      </pc:sldChg>
      <pc:sldChg chg="addSp delSp modSp add mod ord delAnim modAnim">
        <pc:chgData name="Tom Boorman" userId="cb4ca7fa-6880-4888-bb94-3a2d6bf01120" providerId="ADAL" clId="{784EB5D3-B629-4886-ABDD-2A42461867C8}" dt="2021-02-10T12:36:00.577" v="301" actId="14100"/>
        <pc:sldMkLst>
          <pc:docMk/>
          <pc:sldMk cId="3254120491" sldId="339"/>
        </pc:sldMkLst>
        <pc:spChg chg="mod">
          <ac:chgData name="Tom Boorman" userId="cb4ca7fa-6880-4888-bb94-3a2d6bf01120" providerId="ADAL" clId="{784EB5D3-B629-4886-ABDD-2A42461867C8}" dt="2021-02-10T12:35:27.706" v="295" actId="20577"/>
          <ac:spMkLst>
            <pc:docMk/>
            <pc:sldMk cId="3254120491" sldId="339"/>
            <ac:spMk id="8" creationId="{E68B5B06-028A-48F1-B197-FAAECF3CEEC1}"/>
          </ac:spMkLst>
        </pc:spChg>
        <pc:picChg chg="add mod ord">
          <ac:chgData name="Tom Boorman" userId="cb4ca7fa-6880-4888-bb94-3a2d6bf01120" providerId="ADAL" clId="{784EB5D3-B629-4886-ABDD-2A42461867C8}" dt="2021-02-10T12:36:00.577" v="301" actId="14100"/>
          <ac:picMkLst>
            <pc:docMk/>
            <pc:sldMk cId="3254120491" sldId="339"/>
            <ac:picMk id="3" creationId="{FAD46ED5-5C39-4AF8-8543-0F91EE25480D}"/>
          </ac:picMkLst>
        </pc:picChg>
        <pc:picChg chg="del">
          <ac:chgData name="Tom Boorman" userId="cb4ca7fa-6880-4888-bb94-3a2d6bf01120" providerId="ADAL" clId="{784EB5D3-B629-4886-ABDD-2A42461867C8}" dt="2021-02-10T12:35:56.725" v="300" actId="478"/>
          <ac:picMkLst>
            <pc:docMk/>
            <pc:sldMk cId="3254120491" sldId="339"/>
            <ac:picMk id="5" creationId="{151A5151-6BC7-4394-8C0E-8224ADE7EA03}"/>
          </ac:picMkLst>
        </pc:picChg>
      </pc:sldChg>
      <pc:sldChg chg="modSp add mod ord">
        <pc:chgData name="Tom Boorman" userId="cb4ca7fa-6880-4888-bb94-3a2d6bf01120" providerId="ADAL" clId="{784EB5D3-B629-4886-ABDD-2A42461867C8}" dt="2021-02-10T12:37:39.243" v="337" actId="115"/>
        <pc:sldMkLst>
          <pc:docMk/>
          <pc:sldMk cId="1968904712" sldId="340"/>
        </pc:sldMkLst>
        <pc:spChg chg="mod">
          <ac:chgData name="Tom Boorman" userId="cb4ca7fa-6880-4888-bb94-3a2d6bf01120" providerId="ADAL" clId="{784EB5D3-B629-4886-ABDD-2A42461867C8}" dt="2021-02-10T12:37:04.567" v="316" actId="20577"/>
          <ac:spMkLst>
            <pc:docMk/>
            <pc:sldMk cId="1968904712" sldId="340"/>
            <ac:spMk id="8" creationId="{E68B5B06-028A-48F1-B197-FAAECF3CEEC1}"/>
          </ac:spMkLst>
        </pc:spChg>
        <pc:spChg chg="mod">
          <ac:chgData name="Tom Boorman" userId="cb4ca7fa-6880-4888-bb94-3a2d6bf01120" providerId="ADAL" clId="{784EB5D3-B629-4886-ABDD-2A42461867C8}" dt="2021-02-10T12:37:39.243" v="337" actId="115"/>
          <ac:spMkLst>
            <pc:docMk/>
            <pc:sldMk cId="1968904712" sldId="340"/>
            <ac:spMk id="9" creationId="{564C95D7-1EF1-4AB1-AD74-D0C987EB3663}"/>
          </ac:spMkLst>
        </pc:spChg>
      </pc:sldChg>
      <pc:sldChg chg="addSp delSp modSp add mod">
        <pc:chgData name="Tom Boorman" userId="cb4ca7fa-6880-4888-bb94-3a2d6bf01120" providerId="ADAL" clId="{784EB5D3-B629-4886-ABDD-2A42461867C8}" dt="2021-02-10T12:37:59.104" v="352" actId="22"/>
        <pc:sldMkLst>
          <pc:docMk/>
          <pc:sldMk cId="2961742428" sldId="341"/>
        </pc:sldMkLst>
        <pc:spChg chg="mod">
          <ac:chgData name="Tom Boorman" userId="cb4ca7fa-6880-4888-bb94-3a2d6bf01120" providerId="ADAL" clId="{784EB5D3-B629-4886-ABDD-2A42461867C8}" dt="2021-02-10T12:37:49.588" v="348" actId="20577"/>
          <ac:spMkLst>
            <pc:docMk/>
            <pc:sldMk cId="2961742428" sldId="341"/>
            <ac:spMk id="8" creationId="{E68B5B06-028A-48F1-B197-FAAECF3CEEC1}"/>
          </ac:spMkLst>
        </pc:spChg>
        <pc:spChg chg="add del">
          <ac:chgData name="Tom Boorman" userId="cb4ca7fa-6880-4888-bb94-3a2d6bf01120" providerId="ADAL" clId="{784EB5D3-B629-4886-ABDD-2A42461867C8}" dt="2021-02-10T12:37:55.192" v="350" actId="22"/>
          <ac:spMkLst>
            <pc:docMk/>
            <pc:sldMk cId="2961742428" sldId="341"/>
            <ac:spMk id="10" creationId="{C1521FB1-CCA2-42F5-9343-B01EAA6602A5}"/>
          </ac:spMkLst>
        </pc:spChg>
        <pc:spChg chg="add del">
          <ac:chgData name="Tom Boorman" userId="cb4ca7fa-6880-4888-bb94-3a2d6bf01120" providerId="ADAL" clId="{784EB5D3-B629-4886-ABDD-2A42461867C8}" dt="2021-02-10T12:37:59.104" v="352" actId="22"/>
          <ac:spMkLst>
            <pc:docMk/>
            <pc:sldMk cId="2961742428" sldId="341"/>
            <ac:spMk id="11" creationId="{B69453EA-951C-45ED-A44E-2A3297168D71}"/>
          </ac:spMkLst>
        </pc:spChg>
      </pc:sldChg>
    </pc:docChg>
  </pc:docChgLst>
  <pc:docChgLst>
    <pc:chgData name="Tom Boorman" userId="cb4ca7fa-6880-4888-bb94-3a2d6bf01120" providerId="ADAL" clId="{6FC9F14A-FE77-4D56-885E-EA792A689521}"/>
    <pc:docChg chg="undo custSel addSld modSld sldOrd">
      <pc:chgData name="Tom Boorman" userId="cb4ca7fa-6880-4888-bb94-3a2d6bf01120" providerId="ADAL" clId="{6FC9F14A-FE77-4D56-885E-EA792A689521}" dt="2021-02-10T15:00:24.290" v="80" actId="20577"/>
      <pc:docMkLst>
        <pc:docMk/>
      </pc:docMkLst>
      <pc:sldChg chg="modSp mod">
        <pc:chgData name="Tom Boorman" userId="cb4ca7fa-6880-4888-bb94-3a2d6bf01120" providerId="ADAL" clId="{6FC9F14A-FE77-4D56-885E-EA792A689521}" dt="2021-02-10T15:00:24.290" v="80" actId="20577"/>
        <pc:sldMkLst>
          <pc:docMk/>
          <pc:sldMk cId="3254120491" sldId="339"/>
        </pc:sldMkLst>
        <pc:spChg chg="mod">
          <ac:chgData name="Tom Boorman" userId="cb4ca7fa-6880-4888-bb94-3a2d6bf01120" providerId="ADAL" clId="{6FC9F14A-FE77-4D56-885E-EA792A689521}" dt="2021-02-10T15:00:24.290" v="80" actId="20577"/>
          <ac:spMkLst>
            <pc:docMk/>
            <pc:sldMk cId="3254120491" sldId="339"/>
            <ac:spMk id="8" creationId="{E68B5B06-028A-48F1-B197-FAAECF3CEEC1}"/>
          </ac:spMkLst>
        </pc:spChg>
      </pc:sldChg>
      <pc:sldChg chg="addSp delSp modSp mod">
        <pc:chgData name="Tom Boorman" userId="cb4ca7fa-6880-4888-bb94-3a2d6bf01120" providerId="ADAL" clId="{6FC9F14A-FE77-4D56-885E-EA792A689521}" dt="2021-02-10T12:46:26.459" v="11" actId="1076"/>
        <pc:sldMkLst>
          <pc:docMk/>
          <pc:sldMk cId="2961742428" sldId="341"/>
        </pc:sldMkLst>
        <pc:spChg chg="del">
          <ac:chgData name="Tom Boorman" userId="cb4ca7fa-6880-4888-bb94-3a2d6bf01120" providerId="ADAL" clId="{6FC9F14A-FE77-4D56-885E-EA792A689521}" dt="2021-02-10T12:46:16.900" v="9" actId="478"/>
          <ac:spMkLst>
            <pc:docMk/>
            <pc:sldMk cId="2961742428" sldId="341"/>
            <ac:spMk id="9" creationId="{564C95D7-1EF1-4AB1-AD74-D0C987EB3663}"/>
          </ac:spMkLst>
        </pc:spChg>
        <pc:picChg chg="add mod">
          <ac:chgData name="Tom Boorman" userId="cb4ca7fa-6880-4888-bb94-3a2d6bf01120" providerId="ADAL" clId="{6FC9F14A-FE77-4D56-885E-EA792A689521}" dt="2021-02-10T12:46:26.459" v="11" actId="1076"/>
          <ac:picMkLst>
            <pc:docMk/>
            <pc:sldMk cId="2961742428" sldId="341"/>
            <ac:picMk id="6" creationId="{52044A54-D800-4249-8737-C4EA41A5B3CC}"/>
          </ac:picMkLst>
        </pc:picChg>
      </pc:sldChg>
      <pc:sldChg chg="modSp add mod ord">
        <pc:chgData name="Tom Boorman" userId="cb4ca7fa-6880-4888-bb94-3a2d6bf01120" providerId="ADAL" clId="{6FC9F14A-FE77-4D56-885E-EA792A689521}" dt="2021-02-10T12:47:12.998" v="70" actId="20577"/>
        <pc:sldMkLst>
          <pc:docMk/>
          <pc:sldMk cId="3714762401" sldId="342"/>
        </pc:sldMkLst>
        <pc:spChg chg="mod">
          <ac:chgData name="Tom Boorman" userId="cb4ca7fa-6880-4888-bb94-3a2d6bf01120" providerId="ADAL" clId="{6FC9F14A-FE77-4D56-885E-EA792A689521}" dt="2021-02-10T12:46:44.806" v="49" actId="20577"/>
          <ac:spMkLst>
            <pc:docMk/>
            <pc:sldMk cId="3714762401" sldId="342"/>
            <ac:spMk id="8" creationId="{E68B5B06-028A-48F1-B197-FAAECF3CEEC1}"/>
          </ac:spMkLst>
        </pc:spChg>
        <pc:spChg chg="mod">
          <ac:chgData name="Tom Boorman" userId="cb4ca7fa-6880-4888-bb94-3a2d6bf01120" providerId="ADAL" clId="{6FC9F14A-FE77-4D56-885E-EA792A689521}" dt="2021-02-10T12:47:12.998" v="70" actId="20577"/>
          <ac:spMkLst>
            <pc:docMk/>
            <pc:sldMk cId="3714762401" sldId="342"/>
            <ac:spMk id="9" creationId="{564C95D7-1EF1-4AB1-AD74-D0C987EB3663}"/>
          </ac:spMkLst>
        </pc:spChg>
      </pc:sldChg>
      <pc:sldChg chg="add ord">
        <pc:chgData name="Tom Boorman" userId="cb4ca7fa-6880-4888-bb94-3a2d6bf01120" providerId="ADAL" clId="{6FC9F14A-FE77-4D56-885E-EA792A689521}" dt="2021-02-10T12:47:46.093" v="73"/>
        <pc:sldMkLst>
          <pc:docMk/>
          <pc:sldMk cId="393517569" sldId="34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79C34-BD68-4C78-A317-7DF51E3988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F5F2E7-F5ED-4F07-973F-6175DEE824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B1A261-07CA-4D67-A89F-700EB554EA90}"/>
              </a:ext>
            </a:extLst>
          </p:cNvPr>
          <p:cNvSpPr>
            <a:spLocks noGrp="1"/>
          </p:cNvSpPr>
          <p:nvPr>
            <p:ph type="dt" sz="half" idx="10"/>
          </p:nvPr>
        </p:nvSpPr>
        <p:spPr/>
        <p:txBody>
          <a:bodyPr/>
          <a:lstStyle/>
          <a:p>
            <a:fld id="{5A77A5FD-5962-4DEB-8BC5-0B9DD6B54BA0}" type="datetimeFigureOut">
              <a:rPr lang="en-GB" smtClean="0"/>
              <a:t>13/03/2021</a:t>
            </a:fld>
            <a:endParaRPr lang="en-GB"/>
          </a:p>
        </p:txBody>
      </p:sp>
      <p:sp>
        <p:nvSpPr>
          <p:cNvPr id="5" name="Footer Placeholder 4">
            <a:extLst>
              <a:ext uri="{FF2B5EF4-FFF2-40B4-BE49-F238E27FC236}">
                <a16:creationId xmlns:a16="http://schemas.microsoft.com/office/drawing/2014/main" id="{5C5FD984-8D4C-44B9-BEA3-D02541E6E1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1523F8-6582-478E-971A-04107BC26AE2}"/>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73490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1A76-AEAB-4E22-9796-1F480BA7ED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F68823-EBE2-4473-BD1D-355EDD054A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A57CED-AE4A-4831-8A6C-4AE8CBF03E4F}"/>
              </a:ext>
            </a:extLst>
          </p:cNvPr>
          <p:cNvSpPr>
            <a:spLocks noGrp="1"/>
          </p:cNvSpPr>
          <p:nvPr>
            <p:ph type="dt" sz="half" idx="10"/>
          </p:nvPr>
        </p:nvSpPr>
        <p:spPr/>
        <p:txBody>
          <a:bodyPr/>
          <a:lstStyle/>
          <a:p>
            <a:fld id="{5A77A5FD-5962-4DEB-8BC5-0B9DD6B54BA0}" type="datetimeFigureOut">
              <a:rPr lang="en-GB" smtClean="0"/>
              <a:t>13/03/2021</a:t>
            </a:fld>
            <a:endParaRPr lang="en-GB"/>
          </a:p>
        </p:txBody>
      </p:sp>
      <p:sp>
        <p:nvSpPr>
          <p:cNvPr id="5" name="Footer Placeholder 4">
            <a:extLst>
              <a:ext uri="{FF2B5EF4-FFF2-40B4-BE49-F238E27FC236}">
                <a16:creationId xmlns:a16="http://schemas.microsoft.com/office/drawing/2014/main" id="{C47C75AC-0744-4030-897E-3C781968DF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C7A3E-3456-4BFA-9EA4-24ED4189BE47}"/>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77798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A9167A-3994-42E5-ABD0-332744A417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18E7D3-A728-4B64-8433-F5597C578F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234961-6E6C-4D24-B038-3DC349844AD6}"/>
              </a:ext>
            </a:extLst>
          </p:cNvPr>
          <p:cNvSpPr>
            <a:spLocks noGrp="1"/>
          </p:cNvSpPr>
          <p:nvPr>
            <p:ph type="dt" sz="half" idx="10"/>
          </p:nvPr>
        </p:nvSpPr>
        <p:spPr/>
        <p:txBody>
          <a:bodyPr/>
          <a:lstStyle/>
          <a:p>
            <a:fld id="{5A77A5FD-5962-4DEB-8BC5-0B9DD6B54BA0}" type="datetimeFigureOut">
              <a:rPr lang="en-GB" smtClean="0"/>
              <a:t>13/03/2021</a:t>
            </a:fld>
            <a:endParaRPr lang="en-GB"/>
          </a:p>
        </p:txBody>
      </p:sp>
      <p:sp>
        <p:nvSpPr>
          <p:cNvPr id="5" name="Footer Placeholder 4">
            <a:extLst>
              <a:ext uri="{FF2B5EF4-FFF2-40B4-BE49-F238E27FC236}">
                <a16:creationId xmlns:a16="http://schemas.microsoft.com/office/drawing/2014/main" id="{A4E0298F-30ED-44E8-81DF-99C0DBEF8F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AA60D0-76CD-4E70-8588-D5D3C5A3FAD8}"/>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232546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8B341-6402-4494-B2A5-839B0F61FD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06D176-DB92-42F5-A98E-C9758434AA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AFE95-28FC-4C11-ACA6-8436B925251F}"/>
              </a:ext>
            </a:extLst>
          </p:cNvPr>
          <p:cNvSpPr>
            <a:spLocks noGrp="1"/>
          </p:cNvSpPr>
          <p:nvPr>
            <p:ph type="dt" sz="half" idx="10"/>
          </p:nvPr>
        </p:nvSpPr>
        <p:spPr/>
        <p:txBody>
          <a:bodyPr/>
          <a:lstStyle/>
          <a:p>
            <a:fld id="{5A77A5FD-5962-4DEB-8BC5-0B9DD6B54BA0}" type="datetimeFigureOut">
              <a:rPr lang="en-GB" smtClean="0"/>
              <a:t>13/03/2021</a:t>
            </a:fld>
            <a:endParaRPr lang="en-GB"/>
          </a:p>
        </p:txBody>
      </p:sp>
      <p:sp>
        <p:nvSpPr>
          <p:cNvPr id="5" name="Footer Placeholder 4">
            <a:extLst>
              <a:ext uri="{FF2B5EF4-FFF2-40B4-BE49-F238E27FC236}">
                <a16:creationId xmlns:a16="http://schemas.microsoft.com/office/drawing/2014/main" id="{1A77D7AD-F95E-49EE-A5B7-FEA5E1F635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717C10-BA10-4A80-992F-692BE5D73694}"/>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585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A85C-06ED-4135-A281-8543B5A74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BA1180-EBE2-481C-B796-35AAE1704A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263EF-6E8B-46CD-ADE0-8349546736D6}"/>
              </a:ext>
            </a:extLst>
          </p:cNvPr>
          <p:cNvSpPr>
            <a:spLocks noGrp="1"/>
          </p:cNvSpPr>
          <p:nvPr>
            <p:ph type="dt" sz="half" idx="10"/>
          </p:nvPr>
        </p:nvSpPr>
        <p:spPr/>
        <p:txBody>
          <a:bodyPr/>
          <a:lstStyle/>
          <a:p>
            <a:fld id="{5A77A5FD-5962-4DEB-8BC5-0B9DD6B54BA0}" type="datetimeFigureOut">
              <a:rPr lang="en-GB" smtClean="0"/>
              <a:t>13/03/2021</a:t>
            </a:fld>
            <a:endParaRPr lang="en-GB"/>
          </a:p>
        </p:txBody>
      </p:sp>
      <p:sp>
        <p:nvSpPr>
          <p:cNvPr id="5" name="Footer Placeholder 4">
            <a:extLst>
              <a:ext uri="{FF2B5EF4-FFF2-40B4-BE49-F238E27FC236}">
                <a16:creationId xmlns:a16="http://schemas.microsoft.com/office/drawing/2014/main" id="{B1A1AB7F-4794-47C5-B6A2-503C0418AE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C08D3-639C-4ECF-B27B-DA59C5EB0B3E}"/>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2683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301B-CE67-4BDC-AA2E-8F2C72A4B5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69845F-CE89-4FD7-9C4A-438CA75596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73E930-D916-46AA-9043-BFEEB9A6A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07C5C5-55D5-4F60-A658-72553B3206E0}"/>
              </a:ext>
            </a:extLst>
          </p:cNvPr>
          <p:cNvSpPr>
            <a:spLocks noGrp="1"/>
          </p:cNvSpPr>
          <p:nvPr>
            <p:ph type="dt" sz="half" idx="10"/>
          </p:nvPr>
        </p:nvSpPr>
        <p:spPr/>
        <p:txBody>
          <a:bodyPr/>
          <a:lstStyle/>
          <a:p>
            <a:fld id="{5A77A5FD-5962-4DEB-8BC5-0B9DD6B54BA0}" type="datetimeFigureOut">
              <a:rPr lang="en-GB" smtClean="0"/>
              <a:t>13/03/2021</a:t>
            </a:fld>
            <a:endParaRPr lang="en-GB"/>
          </a:p>
        </p:txBody>
      </p:sp>
      <p:sp>
        <p:nvSpPr>
          <p:cNvPr id="6" name="Footer Placeholder 5">
            <a:extLst>
              <a:ext uri="{FF2B5EF4-FFF2-40B4-BE49-F238E27FC236}">
                <a16:creationId xmlns:a16="http://schemas.microsoft.com/office/drawing/2014/main" id="{53A5341F-D7FD-4757-8E4D-7DA795A07A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22DD9C-989B-45F5-BE3E-D749AD71F8E3}"/>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56990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C214-D554-4AF0-9904-209A605A44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355226-296D-4578-8154-709BB853E9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3E31CF-1BD5-4935-BC33-925B245B72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EDA7DB-FB75-4628-9CBC-1B03F7CCF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546AA3-7DA6-498C-9CFB-D23D414EB6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9CC242-6BC0-43F3-9176-8EFF6A1B133F}"/>
              </a:ext>
            </a:extLst>
          </p:cNvPr>
          <p:cNvSpPr>
            <a:spLocks noGrp="1"/>
          </p:cNvSpPr>
          <p:nvPr>
            <p:ph type="dt" sz="half" idx="10"/>
          </p:nvPr>
        </p:nvSpPr>
        <p:spPr/>
        <p:txBody>
          <a:bodyPr/>
          <a:lstStyle/>
          <a:p>
            <a:fld id="{5A77A5FD-5962-4DEB-8BC5-0B9DD6B54BA0}" type="datetimeFigureOut">
              <a:rPr lang="en-GB" smtClean="0"/>
              <a:t>13/03/2021</a:t>
            </a:fld>
            <a:endParaRPr lang="en-GB"/>
          </a:p>
        </p:txBody>
      </p:sp>
      <p:sp>
        <p:nvSpPr>
          <p:cNvPr id="8" name="Footer Placeholder 7">
            <a:extLst>
              <a:ext uri="{FF2B5EF4-FFF2-40B4-BE49-F238E27FC236}">
                <a16:creationId xmlns:a16="http://schemas.microsoft.com/office/drawing/2014/main" id="{30960C17-3847-4BE1-9EE9-1FC1F4E69C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04B5B2-BC7F-4533-BF35-AB3106B5851E}"/>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2116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7210-4CC0-4AFE-860F-F971B5B0C2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F80A56-485E-4589-98CA-B497B18A9EE2}"/>
              </a:ext>
            </a:extLst>
          </p:cNvPr>
          <p:cNvSpPr>
            <a:spLocks noGrp="1"/>
          </p:cNvSpPr>
          <p:nvPr>
            <p:ph type="dt" sz="half" idx="10"/>
          </p:nvPr>
        </p:nvSpPr>
        <p:spPr/>
        <p:txBody>
          <a:bodyPr/>
          <a:lstStyle/>
          <a:p>
            <a:fld id="{5A77A5FD-5962-4DEB-8BC5-0B9DD6B54BA0}" type="datetimeFigureOut">
              <a:rPr lang="en-GB" smtClean="0"/>
              <a:t>13/03/2021</a:t>
            </a:fld>
            <a:endParaRPr lang="en-GB"/>
          </a:p>
        </p:txBody>
      </p:sp>
      <p:sp>
        <p:nvSpPr>
          <p:cNvPr id="4" name="Footer Placeholder 3">
            <a:extLst>
              <a:ext uri="{FF2B5EF4-FFF2-40B4-BE49-F238E27FC236}">
                <a16:creationId xmlns:a16="http://schemas.microsoft.com/office/drawing/2014/main" id="{1CB22FC7-2459-42B0-A6D5-8F3AD896BF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A64A59-0BBA-4B8A-85ED-01A0CA96FC2F}"/>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24091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8DF17-5716-4078-B239-2657CDB74A8B}"/>
              </a:ext>
            </a:extLst>
          </p:cNvPr>
          <p:cNvSpPr>
            <a:spLocks noGrp="1"/>
          </p:cNvSpPr>
          <p:nvPr>
            <p:ph type="dt" sz="half" idx="10"/>
          </p:nvPr>
        </p:nvSpPr>
        <p:spPr/>
        <p:txBody>
          <a:bodyPr/>
          <a:lstStyle/>
          <a:p>
            <a:fld id="{5A77A5FD-5962-4DEB-8BC5-0B9DD6B54BA0}" type="datetimeFigureOut">
              <a:rPr lang="en-GB" smtClean="0"/>
              <a:t>13/03/2021</a:t>
            </a:fld>
            <a:endParaRPr lang="en-GB"/>
          </a:p>
        </p:txBody>
      </p:sp>
      <p:sp>
        <p:nvSpPr>
          <p:cNvPr id="3" name="Footer Placeholder 2">
            <a:extLst>
              <a:ext uri="{FF2B5EF4-FFF2-40B4-BE49-F238E27FC236}">
                <a16:creationId xmlns:a16="http://schemas.microsoft.com/office/drawing/2014/main" id="{82D9118F-F83B-4C94-B35A-8CF3A190BE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260C07-3B37-4263-AA89-9DFD437FEFB5}"/>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40224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3923-5AF4-4AF3-80FA-2066FC074C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2CD9CB-834D-4566-B1E3-4F45C075A0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0947A3-1FB5-42F0-B110-EF8E798D2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C8C2B-7266-4734-8FAC-E7A947BE614B}"/>
              </a:ext>
            </a:extLst>
          </p:cNvPr>
          <p:cNvSpPr>
            <a:spLocks noGrp="1"/>
          </p:cNvSpPr>
          <p:nvPr>
            <p:ph type="dt" sz="half" idx="10"/>
          </p:nvPr>
        </p:nvSpPr>
        <p:spPr/>
        <p:txBody>
          <a:bodyPr/>
          <a:lstStyle/>
          <a:p>
            <a:fld id="{5A77A5FD-5962-4DEB-8BC5-0B9DD6B54BA0}" type="datetimeFigureOut">
              <a:rPr lang="en-GB" smtClean="0"/>
              <a:t>13/03/2021</a:t>
            </a:fld>
            <a:endParaRPr lang="en-GB"/>
          </a:p>
        </p:txBody>
      </p:sp>
      <p:sp>
        <p:nvSpPr>
          <p:cNvPr id="6" name="Footer Placeholder 5">
            <a:extLst>
              <a:ext uri="{FF2B5EF4-FFF2-40B4-BE49-F238E27FC236}">
                <a16:creationId xmlns:a16="http://schemas.microsoft.com/office/drawing/2014/main" id="{CF13D9CB-29A4-4134-8EFC-035E997255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FA52A1-AB51-40D0-A638-BB807706973D}"/>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48468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C56D-707B-4787-9AF2-AF7DAEAF9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D3FCFA4-9B0D-4FA4-BA60-BC9CB65A46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0A4692-2C7B-499B-A366-227C22FE7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5615F-1E3F-48BA-9847-A2B8DC183F95}"/>
              </a:ext>
            </a:extLst>
          </p:cNvPr>
          <p:cNvSpPr>
            <a:spLocks noGrp="1"/>
          </p:cNvSpPr>
          <p:nvPr>
            <p:ph type="dt" sz="half" idx="10"/>
          </p:nvPr>
        </p:nvSpPr>
        <p:spPr/>
        <p:txBody>
          <a:bodyPr/>
          <a:lstStyle/>
          <a:p>
            <a:fld id="{5A77A5FD-5962-4DEB-8BC5-0B9DD6B54BA0}" type="datetimeFigureOut">
              <a:rPr lang="en-GB" smtClean="0"/>
              <a:t>13/03/2021</a:t>
            </a:fld>
            <a:endParaRPr lang="en-GB"/>
          </a:p>
        </p:txBody>
      </p:sp>
      <p:sp>
        <p:nvSpPr>
          <p:cNvPr id="6" name="Footer Placeholder 5">
            <a:extLst>
              <a:ext uri="{FF2B5EF4-FFF2-40B4-BE49-F238E27FC236}">
                <a16:creationId xmlns:a16="http://schemas.microsoft.com/office/drawing/2014/main" id="{027D9924-1856-4C92-9547-E16100459F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CE6BE1-4F40-41BC-A38A-9E13E6ED39E4}"/>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3252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3812C-42C4-4C34-81E8-D2C559B111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151F5C-725F-4690-A977-5B5445BCD9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67A1E4-DD98-48F3-B629-D77280B03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7A5FD-5962-4DEB-8BC5-0B9DD6B54BA0}" type="datetimeFigureOut">
              <a:rPr lang="en-GB" smtClean="0"/>
              <a:t>13/03/2021</a:t>
            </a:fld>
            <a:endParaRPr lang="en-GB"/>
          </a:p>
        </p:txBody>
      </p:sp>
      <p:sp>
        <p:nvSpPr>
          <p:cNvPr id="5" name="Footer Placeholder 4">
            <a:extLst>
              <a:ext uri="{FF2B5EF4-FFF2-40B4-BE49-F238E27FC236}">
                <a16:creationId xmlns:a16="http://schemas.microsoft.com/office/drawing/2014/main" id="{CBBE21C3-2F94-4D40-8D6C-AD03BF8643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021AC2-AAB8-4C17-AA24-07F4CCB76C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5A3E4-6273-463F-B691-767B60D52B3D}" type="slidenum">
              <a:rPr lang="en-GB" smtClean="0"/>
              <a:t>‹#›</a:t>
            </a:fld>
            <a:endParaRPr lang="en-GB"/>
          </a:p>
        </p:txBody>
      </p:sp>
    </p:spTree>
    <p:extLst>
      <p:ext uri="{BB962C8B-B14F-4D97-AF65-F5344CB8AC3E}">
        <p14:creationId xmlns:p14="http://schemas.microsoft.com/office/powerpoint/2010/main" val="888547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leaders.boys-brigade.org.uk/ourbrand.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player.vimeo.com/video/355377727?app_id=12296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player.vimeo.com/video/305078821?app_id=12296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player.vimeo.com/video/428065599?app_id=12296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78F638-E57B-48FA-BA3E-1E13B44BF900}"/>
              </a:ext>
            </a:extLst>
          </p:cNvPr>
          <p:cNvSpPr>
            <a:spLocks noGrp="1"/>
          </p:cNvSpPr>
          <p:nvPr>
            <p:ph type="subTitle" idx="1"/>
          </p:nvPr>
        </p:nvSpPr>
        <p:spPr>
          <a:xfrm>
            <a:off x="1435509" y="813732"/>
            <a:ext cx="9144000" cy="5125674"/>
          </a:xfrm>
        </p:spPr>
        <p:txBody>
          <a:bodyPr>
            <a:normAutofit fontScale="92500" lnSpcReduction="20000"/>
          </a:bodyPr>
          <a:lstStyle/>
          <a:p>
            <a:r>
              <a:rPr lang="en-GB" sz="4500" b="1" dirty="0"/>
              <a:t>NOTES TO TRAINER</a:t>
            </a:r>
          </a:p>
          <a:p>
            <a:endParaRPr lang="en-GB" dirty="0"/>
          </a:p>
          <a:p>
            <a:r>
              <a:rPr lang="en-GB" dirty="0"/>
              <a:t>If you have not already downloaded and installed the Brigade fonts used in this presentation you can download our font pack at </a:t>
            </a:r>
            <a:r>
              <a:rPr lang="en-GB" dirty="0">
                <a:hlinkClick r:id="rId2"/>
              </a:rPr>
              <a:t>http://leaders.boys-brigade.org.uk/ourbrand.htm</a:t>
            </a:r>
            <a:endParaRPr lang="en-GB" dirty="0"/>
          </a:p>
          <a:p>
            <a:endParaRPr lang="en-GB" dirty="0"/>
          </a:p>
          <a:p>
            <a:r>
              <a:rPr lang="en-GB" dirty="0"/>
              <a:t>Alternatively you may just need to check through the presentation to ensure the substitute font used is displaying correctly.</a:t>
            </a:r>
          </a:p>
          <a:p>
            <a:endParaRPr lang="en-GB" dirty="0"/>
          </a:p>
          <a:p>
            <a:r>
              <a:rPr lang="en-GB" dirty="0"/>
              <a:t>_________________________________________________________</a:t>
            </a:r>
          </a:p>
          <a:p>
            <a:endParaRPr lang="en-GB" dirty="0"/>
          </a:p>
          <a:p>
            <a:r>
              <a:rPr lang="en-GB" dirty="0"/>
              <a:t>This PowerPoint presentation may have videos embedded into it (these require a internet connection as are streamed from Vimeo), when you come to these click the play button to start the video. Ensure when sharing your screen through Zoom you tick the ‘Share Computer Sound’ box.</a:t>
            </a:r>
          </a:p>
          <a:p>
            <a:endParaRPr lang="en-GB" dirty="0"/>
          </a:p>
        </p:txBody>
      </p:sp>
    </p:spTree>
    <p:extLst>
      <p:ext uri="{BB962C8B-B14F-4D97-AF65-F5344CB8AC3E}">
        <p14:creationId xmlns:p14="http://schemas.microsoft.com/office/powerpoint/2010/main" val="228079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7" name="Content Placeholder 6" descr="Graphical user interface, text, application&#10;&#10;Description automatically generated">
            <a:extLst>
              <a:ext uri="{FF2B5EF4-FFF2-40B4-BE49-F238E27FC236}">
                <a16:creationId xmlns:a16="http://schemas.microsoft.com/office/drawing/2014/main" id="{FB9322F8-06FE-445E-A305-0F28BC6754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extBox 7">
            <a:extLst>
              <a:ext uri="{FF2B5EF4-FFF2-40B4-BE49-F238E27FC236}">
                <a16:creationId xmlns:a16="http://schemas.microsoft.com/office/drawing/2014/main" id="{E68B5B06-028A-48F1-B197-FAAECF3CEEC1}"/>
              </a:ext>
            </a:extLst>
          </p:cNvPr>
          <p:cNvSpPr txBox="1"/>
          <p:nvPr/>
        </p:nvSpPr>
        <p:spPr>
          <a:xfrm>
            <a:off x="474640" y="1621019"/>
            <a:ext cx="8710863" cy="523220"/>
          </a:xfrm>
          <a:prstGeom prst="rect">
            <a:avLst/>
          </a:prstGeom>
          <a:noFill/>
        </p:spPr>
        <p:txBody>
          <a:bodyPr wrap="square" rtlCol="0">
            <a:spAutoFit/>
          </a:bodyPr>
          <a:lstStyle/>
          <a:p>
            <a:r>
              <a:rPr lang="en-GB" sz="2800" dirty="0">
                <a:solidFill>
                  <a:srgbClr val="303556"/>
                </a:solidFill>
                <a:latin typeface="Futura-Bold" pitchFamily="2" charset="0"/>
              </a:rPr>
              <a:t>OUR VALUES IN PRACTICE</a:t>
            </a:r>
            <a:endParaRPr lang="en-GB" sz="2800" dirty="0">
              <a:solidFill>
                <a:srgbClr val="303556"/>
              </a:solidFill>
            </a:endParaRPr>
          </a:p>
        </p:txBody>
      </p:sp>
      <p:sp>
        <p:nvSpPr>
          <p:cNvPr id="3" name="TextBox 2">
            <a:extLst>
              <a:ext uri="{FF2B5EF4-FFF2-40B4-BE49-F238E27FC236}">
                <a16:creationId xmlns:a16="http://schemas.microsoft.com/office/drawing/2014/main" id="{C34C3BB5-2368-494C-A614-F6E1CB043F24}"/>
              </a:ext>
            </a:extLst>
          </p:cNvPr>
          <p:cNvSpPr txBox="1"/>
          <p:nvPr/>
        </p:nvSpPr>
        <p:spPr>
          <a:xfrm>
            <a:off x="474641" y="2336717"/>
            <a:ext cx="6625956" cy="3046988"/>
          </a:xfrm>
          <a:prstGeom prst="rect">
            <a:avLst/>
          </a:prstGeom>
          <a:noFill/>
        </p:spPr>
        <p:txBody>
          <a:bodyPr wrap="square" rtlCol="0">
            <a:spAutoFit/>
          </a:bodyPr>
          <a:lstStyle/>
          <a:p>
            <a:r>
              <a:rPr lang="en-GB" sz="2400" dirty="0"/>
              <a:t>To fully live out our Vision, Mission and Values we will all need to build them into everything we do.</a:t>
            </a:r>
          </a:p>
          <a:p>
            <a:endParaRPr lang="en-GB" sz="2400" dirty="0"/>
          </a:p>
          <a:p>
            <a:pPr marL="342900" indent="-342900">
              <a:buFont typeface="Arial" panose="020B0604020202020204" pitchFamily="34" charset="0"/>
              <a:buChar char="•"/>
            </a:pPr>
            <a:r>
              <a:rPr lang="en-GB" sz="2400" b="1" dirty="0"/>
              <a:t>What practical ways can we do so?</a:t>
            </a:r>
          </a:p>
          <a:p>
            <a:pPr marL="342900" indent="-342900">
              <a:buFont typeface="Arial" panose="020B0604020202020204" pitchFamily="34" charset="0"/>
              <a:buChar char="•"/>
            </a:pPr>
            <a:r>
              <a:rPr lang="en-GB" sz="2400" b="1" dirty="0"/>
              <a:t>How can the values shape the organisation?</a:t>
            </a:r>
          </a:p>
          <a:p>
            <a:endParaRPr lang="en-GB" sz="2400" dirty="0"/>
          </a:p>
          <a:p>
            <a:endParaRPr lang="en-GB" sz="2400" dirty="0"/>
          </a:p>
          <a:p>
            <a:endParaRPr lang="en-GB" sz="2400" dirty="0"/>
          </a:p>
        </p:txBody>
      </p:sp>
      <p:pic>
        <p:nvPicPr>
          <p:cNvPr id="5" name="Picture 4" descr="A picture containing text, doll, toy&#10;&#10;Description automatically generated">
            <a:extLst>
              <a:ext uri="{FF2B5EF4-FFF2-40B4-BE49-F238E27FC236}">
                <a16:creationId xmlns:a16="http://schemas.microsoft.com/office/drawing/2014/main" id="{D0C13559-FFDE-4E37-882E-4AC0877FD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3142" y="307694"/>
            <a:ext cx="2064022" cy="1641979"/>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93B0C386-F5A3-4779-812F-88881951A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1781" y="436795"/>
            <a:ext cx="2047402" cy="1967175"/>
          </a:xfrm>
          <a:prstGeom prst="rect">
            <a:avLst/>
          </a:prstGeom>
        </p:spPr>
      </p:pic>
      <p:pic>
        <p:nvPicPr>
          <p:cNvPr id="12" name="Picture 11" descr="A picture containing text, vector graphics&#10;&#10;Description automatically generated">
            <a:extLst>
              <a:ext uri="{FF2B5EF4-FFF2-40B4-BE49-F238E27FC236}">
                <a16:creationId xmlns:a16="http://schemas.microsoft.com/office/drawing/2014/main" id="{8A9D07AA-1CAF-4D3B-A7DC-D39E69673A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8254" y="2102199"/>
            <a:ext cx="2237176" cy="1970786"/>
          </a:xfrm>
          <a:prstGeom prst="rect">
            <a:avLst/>
          </a:prstGeom>
        </p:spPr>
      </p:pic>
      <p:pic>
        <p:nvPicPr>
          <p:cNvPr id="14" name="Picture 13" descr="Map&#10;&#10;Description automatically generated">
            <a:extLst>
              <a:ext uri="{FF2B5EF4-FFF2-40B4-BE49-F238E27FC236}">
                <a16:creationId xmlns:a16="http://schemas.microsoft.com/office/drawing/2014/main" id="{187D9118-2190-42BD-9096-7CEAA30F6FD5}"/>
              </a:ext>
            </a:extLst>
          </p:cNvPr>
          <p:cNvPicPr>
            <a:picLocks noChangeAspect="1"/>
          </p:cNvPicPr>
          <p:nvPr/>
        </p:nvPicPr>
        <p:blipFill rotWithShape="1">
          <a:blip r:embed="rId6">
            <a:extLst>
              <a:ext uri="{28A0092B-C50C-407E-A947-70E740481C1C}">
                <a14:useLocalDpi xmlns:a14="http://schemas.microsoft.com/office/drawing/2010/main" val="0"/>
              </a:ext>
            </a:extLst>
          </a:blip>
          <a:srcRect l="24204" t="27177" r="27120"/>
          <a:stretch/>
        </p:blipFill>
        <p:spPr>
          <a:xfrm>
            <a:off x="7210229" y="2069888"/>
            <a:ext cx="3222324" cy="4058417"/>
          </a:xfrm>
          <a:prstGeom prst="rect">
            <a:avLst/>
          </a:prstGeom>
        </p:spPr>
      </p:pic>
      <p:sp>
        <p:nvSpPr>
          <p:cNvPr id="15" name="TextBox 14">
            <a:extLst>
              <a:ext uri="{FF2B5EF4-FFF2-40B4-BE49-F238E27FC236}">
                <a16:creationId xmlns:a16="http://schemas.microsoft.com/office/drawing/2014/main" id="{234DDB6A-25E2-4BE3-98B5-A54200602AAE}"/>
              </a:ext>
            </a:extLst>
          </p:cNvPr>
          <p:cNvSpPr txBox="1"/>
          <p:nvPr/>
        </p:nvSpPr>
        <p:spPr>
          <a:xfrm>
            <a:off x="2331129" y="5172476"/>
            <a:ext cx="3675390" cy="707886"/>
          </a:xfrm>
          <a:prstGeom prst="rect">
            <a:avLst/>
          </a:prstGeom>
          <a:noFill/>
        </p:spPr>
        <p:txBody>
          <a:bodyPr wrap="square" rtlCol="0">
            <a:spAutoFit/>
          </a:bodyPr>
          <a:lstStyle/>
          <a:p>
            <a:r>
              <a:rPr lang="en-GB" sz="2000" dirty="0">
                <a:solidFill>
                  <a:srgbClr val="303556"/>
                </a:solidFill>
                <a:latin typeface="Futura-Bold" pitchFamily="2" charset="0"/>
              </a:rPr>
              <a:t>WHOLE GROUP ACTIVITY: </a:t>
            </a:r>
            <a:r>
              <a:rPr lang="en-GB" sz="2000" dirty="0">
                <a:latin typeface="Futura-Bold" pitchFamily="2" charset="0"/>
              </a:rPr>
              <a:t>Our Values</a:t>
            </a:r>
            <a:endParaRPr lang="en-GB" sz="2000" dirty="0"/>
          </a:p>
        </p:txBody>
      </p:sp>
      <p:pic>
        <p:nvPicPr>
          <p:cNvPr id="17" name="Picture 16" descr="Icon&#10;&#10;Description automatically generated">
            <a:extLst>
              <a:ext uri="{FF2B5EF4-FFF2-40B4-BE49-F238E27FC236}">
                <a16:creationId xmlns:a16="http://schemas.microsoft.com/office/drawing/2014/main" id="{9F9D4D8A-3025-4C02-B0EB-8706C3268D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3367" y="4898864"/>
            <a:ext cx="1291017" cy="1291017"/>
          </a:xfrm>
          <a:prstGeom prst="rect">
            <a:avLst/>
          </a:prstGeom>
        </p:spPr>
      </p:pic>
      <p:sp>
        <p:nvSpPr>
          <p:cNvPr id="18" name="Rectangle: Rounded Corners 17">
            <a:extLst>
              <a:ext uri="{FF2B5EF4-FFF2-40B4-BE49-F238E27FC236}">
                <a16:creationId xmlns:a16="http://schemas.microsoft.com/office/drawing/2014/main" id="{BF68FB54-18FE-4C72-AAF5-C226B6452536}"/>
              </a:ext>
            </a:extLst>
          </p:cNvPr>
          <p:cNvSpPr/>
          <p:nvPr/>
        </p:nvSpPr>
        <p:spPr>
          <a:xfrm>
            <a:off x="566286" y="4709049"/>
            <a:ext cx="5666563" cy="1651518"/>
          </a:xfrm>
          <a:prstGeom prst="roundRect">
            <a:avLst/>
          </a:prstGeom>
          <a:noFill/>
          <a:ln w="57150">
            <a:solidFill>
              <a:srgbClr val="303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3044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3993162" y="427473"/>
            <a:ext cx="4924336" cy="523220"/>
          </a:xfrm>
          <a:prstGeom prst="rect">
            <a:avLst/>
          </a:prstGeom>
          <a:noFill/>
        </p:spPr>
        <p:txBody>
          <a:bodyPr wrap="square" rtlCol="0">
            <a:spAutoFit/>
          </a:bodyPr>
          <a:lstStyle/>
          <a:p>
            <a:r>
              <a:rPr lang="en-GB" sz="2800" dirty="0">
                <a:solidFill>
                  <a:srgbClr val="303556"/>
                </a:solidFill>
                <a:latin typeface="Futura-Bold" pitchFamily="2" charset="0"/>
              </a:rPr>
              <a:t>LIVING OUT OUR VALUES</a:t>
            </a:r>
            <a:endParaRPr lang="en-GB" sz="2800" dirty="0">
              <a:solidFill>
                <a:srgbClr val="303556"/>
              </a:solidFill>
            </a:endParaRPr>
          </a:p>
        </p:txBody>
      </p:sp>
      <p:sp>
        <p:nvSpPr>
          <p:cNvPr id="3" name="TextBox 2">
            <a:extLst>
              <a:ext uri="{FF2B5EF4-FFF2-40B4-BE49-F238E27FC236}">
                <a16:creationId xmlns:a16="http://schemas.microsoft.com/office/drawing/2014/main" id="{C34C3BB5-2368-494C-A614-F6E1CB043F24}"/>
              </a:ext>
            </a:extLst>
          </p:cNvPr>
          <p:cNvSpPr txBox="1"/>
          <p:nvPr/>
        </p:nvSpPr>
        <p:spPr>
          <a:xfrm>
            <a:off x="2999634" y="5822675"/>
            <a:ext cx="6625956" cy="830997"/>
          </a:xfrm>
          <a:prstGeom prst="rect">
            <a:avLst/>
          </a:prstGeom>
          <a:noFill/>
        </p:spPr>
        <p:txBody>
          <a:bodyPr wrap="square" rtlCol="0">
            <a:spAutoFit/>
          </a:bodyPr>
          <a:lstStyle/>
          <a:p>
            <a:pPr algn="ctr"/>
            <a:r>
              <a:rPr lang="en-GB" sz="2400" b="1" dirty="0"/>
              <a:t>What practical ways can we do so?</a:t>
            </a:r>
          </a:p>
          <a:p>
            <a:pPr algn="ctr"/>
            <a:r>
              <a:rPr lang="en-GB" sz="2400" b="1" dirty="0"/>
              <a:t>How can the values shape the organisation?</a:t>
            </a:r>
          </a:p>
        </p:txBody>
      </p:sp>
      <p:pic>
        <p:nvPicPr>
          <p:cNvPr id="5" name="Picture 4" descr="A picture containing text, doll, toy&#10;&#10;Description automatically generated">
            <a:extLst>
              <a:ext uri="{FF2B5EF4-FFF2-40B4-BE49-F238E27FC236}">
                <a16:creationId xmlns:a16="http://schemas.microsoft.com/office/drawing/2014/main" id="{D0C13559-FFDE-4E37-882E-4AC0877FD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95" y="209897"/>
            <a:ext cx="2546507" cy="2025807"/>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93B0C386-F5A3-4779-812F-88881951A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3116" y="229405"/>
            <a:ext cx="2420278" cy="2325440"/>
          </a:xfrm>
          <a:prstGeom prst="rect">
            <a:avLst/>
          </a:prstGeom>
        </p:spPr>
      </p:pic>
      <p:pic>
        <p:nvPicPr>
          <p:cNvPr id="12" name="Picture 11" descr="A picture containing text, vector graphics&#10;&#10;Description automatically generated">
            <a:extLst>
              <a:ext uri="{FF2B5EF4-FFF2-40B4-BE49-F238E27FC236}">
                <a16:creationId xmlns:a16="http://schemas.microsoft.com/office/drawing/2014/main" id="{8A9D07AA-1CAF-4D3B-A7DC-D39E69673A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1781" y="4217430"/>
            <a:ext cx="2646537" cy="2331403"/>
          </a:xfrm>
          <a:prstGeom prst="rect">
            <a:avLst/>
          </a:prstGeom>
        </p:spPr>
      </p:pic>
      <p:pic>
        <p:nvPicPr>
          <p:cNvPr id="14" name="Picture 13" descr="Map&#10;&#10;Description automatically generated">
            <a:extLst>
              <a:ext uri="{FF2B5EF4-FFF2-40B4-BE49-F238E27FC236}">
                <a16:creationId xmlns:a16="http://schemas.microsoft.com/office/drawing/2014/main" id="{187D9118-2190-42BD-9096-7CEAA30F6FD5}"/>
              </a:ext>
            </a:extLst>
          </p:cNvPr>
          <p:cNvPicPr>
            <a:picLocks noChangeAspect="1"/>
          </p:cNvPicPr>
          <p:nvPr/>
        </p:nvPicPr>
        <p:blipFill rotWithShape="1">
          <a:blip r:embed="rId5">
            <a:extLst>
              <a:ext uri="{28A0092B-C50C-407E-A947-70E740481C1C}">
                <a14:useLocalDpi xmlns:a14="http://schemas.microsoft.com/office/drawing/2010/main" val="0"/>
              </a:ext>
            </a:extLst>
          </a:blip>
          <a:srcRect l="24204" t="27177" r="27120"/>
          <a:stretch/>
        </p:blipFill>
        <p:spPr>
          <a:xfrm>
            <a:off x="480018" y="2799583"/>
            <a:ext cx="3222324" cy="4058417"/>
          </a:xfrm>
          <a:prstGeom prst="rect">
            <a:avLst/>
          </a:prstGeom>
        </p:spPr>
      </p:pic>
      <p:pic>
        <p:nvPicPr>
          <p:cNvPr id="17" name="Picture 16" descr="Icon&#10;&#10;Description automatically generated">
            <a:extLst>
              <a:ext uri="{FF2B5EF4-FFF2-40B4-BE49-F238E27FC236}">
                <a16:creationId xmlns:a16="http://schemas.microsoft.com/office/drawing/2014/main" id="{9F9D4D8A-3025-4C02-B0EB-8706C3268D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1922" y="403532"/>
            <a:ext cx="529702" cy="529702"/>
          </a:xfrm>
          <a:prstGeom prst="rect">
            <a:avLst/>
          </a:prstGeom>
        </p:spPr>
      </p:pic>
      <p:cxnSp>
        <p:nvCxnSpPr>
          <p:cNvPr id="11" name="Straight Connector 10">
            <a:extLst>
              <a:ext uri="{FF2B5EF4-FFF2-40B4-BE49-F238E27FC236}">
                <a16:creationId xmlns:a16="http://schemas.microsoft.com/office/drawing/2014/main" id="{875DC6B4-8892-4784-A15F-DDDCE953DBBC}"/>
              </a:ext>
            </a:extLst>
          </p:cNvPr>
          <p:cNvCxnSpPr>
            <a:cxnSpLocks/>
          </p:cNvCxnSpPr>
          <p:nvPr/>
        </p:nvCxnSpPr>
        <p:spPr>
          <a:xfrm>
            <a:off x="6096000" y="1241571"/>
            <a:ext cx="0" cy="448811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50F24E1-2EDE-4847-AAF6-AEEF2E4FFE51}"/>
              </a:ext>
            </a:extLst>
          </p:cNvPr>
          <p:cNvCxnSpPr>
            <a:cxnSpLocks/>
          </p:cNvCxnSpPr>
          <p:nvPr/>
        </p:nvCxnSpPr>
        <p:spPr>
          <a:xfrm flipH="1">
            <a:off x="2427215" y="3384959"/>
            <a:ext cx="7606019"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266F6982-37BC-432F-867B-E61E23903D29}"/>
              </a:ext>
            </a:extLst>
          </p:cNvPr>
          <p:cNvSpPr/>
          <p:nvPr/>
        </p:nvSpPr>
        <p:spPr>
          <a:xfrm>
            <a:off x="3154274" y="269589"/>
            <a:ext cx="5821948" cy="787417"/>
          </a:xfrm>
          <a:prstGeom prst="roundRect">
            <a:avLst/>
          </a:prstGeom>
          <a:noFill/>
          <a:ln w="57150">
            <a:solidFill>
              <a:srgbClr val="303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9725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7" name="Content Placeholder 6" descr="Graphical user interface, text, application&#10;&#10;Description automatically generated">
            <a:extLst>
              <a:ext uri="{FF2B5EF4-FFF2-40B4-BE49-F238E27FC236}">
                <a16:creationId xmlns:a16="http://schemas.microsoft.com/office/drawing/2014/main" id="{FB9322F8-06FE-445E-A305-0F28BC6754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303556"/>
                </a:solidFill>
                <a:latin typeface="Futura-Bold" pitchFamily="2" charset="0"/>
              </a:rPr>
              <a:t>THE FOUR CORE VALUES OF YOUTH WORK</a:t>
            </a:r>
            <a:endParaRPr lang="en-GB" sz="2800" dirty="0">
              <a:solidFill>
                <a:srgbClr val="303556"/>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1263912" y="2778160"/>
            <a:ext cx="5396236" cy="1087029"/>
          </a:xfrm>
          <a:prstGeom prst="rect">
            <a:avLst/>
          </a:prstGeom>
          <a:noFill/>
        </p:spPr>
        <p:txBody>
          <a:bodyPr wrap="square">
            <a:spAutoFit/>
          </a:bodyPr>
          <a:lstStyle/>
          <a:p>
            <a:pPr>
              <a:lnSpc>
                <a:spcPct val="107000"/>
              </a:lnSpc>
              <a:spcAft>
                <a:spcPts val="800"/>
              </a:spcAft>
            </a:pPr>
            <a:r>
              <a:rPr lang="en-GB" sz="2800" dirty="0">
                <a:solidFill>
                  <a:srgbClr val="303556"/>
                </a:solidFill>
                <a:latin typeface="Futura-Bold" pitchFamily="2" charset="0"/>
                <a:ea typeface="Calibri" panose="020F0502020204030204" pitchFamily="34" charset="0"/>
                <a:cs typeface="Times New Roman" panose="02020603050405020304" pitchFamily="18" charset="0"/>
              </a:rPr>
              <a:t>Youth Participation</a:t>
            </a:r>
          </a:p>
          <a:p>
            <a:pPr>
              <a:lnSpc>
                <a:spcPct val="107000"/>
              </a:lnSpc>
              <a:spcAft>
                <a:spcPts val="800"/>
              </a:spcAft>
            </a:pPr>
            <a:r>
              <a:rPr lang="en-GB" sz="2800" dirty="0">
                <a:solidFill>
                  <a:srgbClr val="303556"/>
                </a:solidFill>
                <a:latin typeface="Futura-Bold" pitchFamily="2" charset="0"/>
                <a:ea typeface="Calibri" panose="020F0502020204030204" pitchFamily="34" charset="0"/>
                <a:cs typeface="Times New Roman" panose="02020603050405020304" pitchFamily="18" charset="0"/>
              </a:rPr>
              <a:t>Youth Empowerment</a:t>
            </a:r>
            <a:endParaRPr lang="en-GB" sz="2800" dirty="0">
              <a:solidFill>
                <a:srgbClr val="303556"/>
              </a:solidFill>
              <a:latin typeface="Futura-Bold" pitchFamily="2" charset="0"/>
            </a:endParaRPr>
          </a:p>
        </p:txBody>
      </p:sp>
      <p:pic>
        <p:nvPicPr>
          <p:cNvPr id="11" name="Picture 10" descr="Icon&#10;&#10;Description automatically generated">
            <a:extLst>
              <a:ext uri="{FF2B5EF4-FFF2-40B4-BE49-F238E27FC236}">
                <a16:creationId xmlns:a16="http://schemas.microsoft.com/office/drawing/2014/main" id="{385B52A1-3F01-4D77-9337-A3A804EC4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251" y="2763971"/>
            <a:ext cx="523221" cy="523221"/>
          </a:xfrm>
          <a:prstGeom prst="rect">
            <a:avLst/>
          </a:prstGeom>
        </p:spPr>
      </p:pic>
      <p:pic>
        <p:nvPicPr>
          <p:cNvPr id="12" name="Picture 11" descr="Icon&#10;&#10;Description automatically generated">
            <a:extLst>
              <a:ext uri="{FF2B5EF4-FFF2-40B4-BE49-F238E27FC236}">
                <a16:creationId xmlns:a16="http://schemas.microsoft.com/office/drawing/2014/main" id="{B6C83B65-B1E0-4386-9BE3-59167B0EB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251" y="3357257"/>
            <a:ext cx="523221" cy="523221"/>
          </a:xfrm>
          <a:prstGeom prst="rect">
            <a:avLst/>
          </a:prstGeom>
        </p:spPr>
      </p:pic>
      <p:pic>
        <p:nvPicPr>
          <p:cNvPr id="13" name="Picture 12" descr="Icon&#10;&#10;Description automatically generated">
            <a:extLst>
              <a:ext uri="{FF2B5EF4-FFF2-40B4-BE49-F238E27FC236}">
                <a16:creationId xmlns:a16="http://schemas.microsoft.com/office/drawing/2014/main" id="{B5E529C6-B6E4-402E-B14F-B4AEECB8C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657" y="2743201"/>
            <a:ext cx="523221" cy="523221"/>
          </a:xfrm>
          <a:prstGeom prst="rect">
            <a:avLst/>
          </a:prstGeom>
        </p:spPr>
      </p:pic>
      <p:pic>
        <p:nvPicPr>
          <p:cNvPr id="14" name="Picture 13" descr="Icon&#10;&#10;Description automatically generated">
            <a:extLst>
              <a:ext uri="{FF2B5EF4-FFF2-40B4-BE49-F238E27FC236}">
                <a16:creationId xmlns:a16="http://schemas.microsoft.com/office/drawing/2014/main" id="{AD256A1A-B724-4F3A-975D-3FA929370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656" y="3347926"/>
            <a:ext cx="523221" cy="523221"/>
          </a:xfrm>
          <a:prstGeom prst="rect">
            <a:avLst/>
          </a:prstGeom>
        </p:spPr>
      </p:pic>
      <p:pic>
        <p:nvPicPr>
          <p:cNvPr id="15" name="Picture 14" descr="Icon&#10;&#10;Description automatically generated">
            <a:extLst>
              <a:ext uri="{FF2B5EF4-FFF2-40B4-BE49-F238E27FC236}">
                <a16:creationId xmlns:a16="http://schemas.microsoft.com/office/drawing/2014/main" id="{C7E3082E-5A4D-484B-9FB1-4CE5D23322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851199"/>
            <a:ext cx="1169260" cy="1169260"/>
          </a:xfrm>
          <a:prstGeom prst="rect">
            <a:avLst/>
          </a:prstGeom>
        </p:spPr>
      </p:pic>
      <p:sp>
        <p:nvSpPr>
          <p:cNvPr id="16" name="TextBox 15">
            <a:extLst>
              <a:ext uri="{FF2B5EF4-FFF2-40B4-BE49-F238E27FC236}">
                <a16:creationId xmlns:a16="http://schemas.microsoft.com/office/drawing/2014/main" id="{AE3AF2D2-1167-44BC-84BF-A2D4C2E14BCC}"/>
              </a:ext>
            </a:extLst>
          </p:cNvPr>
          <p:cNvSpPr txBox="1"/>
          <p:nvPr/>
        </p:nvSpPr>
        <p:spPr>
          <a:xfrm>
            <a:off x="2216355" y="5054272"/>
            <a:ext cx="3879645" cy="707886"/>
          </a:xfrm>
          <a:prstGeom prst="rect">
            <a:avLst/>
          </a:prstGeom>
          <a:noFill/>
        </p:spPr>
        <p:txBody>
          <a:bodyPr wrap="square" rtlCol="0">
            <a:spAutoFit/>
          </a:bodyPr>
          <a:lstStyle/>
          <a:p>
            <a:r>
              <a:rPr lang="en-GB" sz="2000" dirty="0">
                <a:solidFill>
                  <a:srgbClr val="303556"/>
                </a:solidFill>
                <a:latin typeface="Futura-Bold" pitchFamily="2" charset="0"/>
              </a:rPr>
              <a:t>WATCH: </a:t>
            </a:r>
            <a:r>
              <a:rPr lang="en-GB" sz="2000" dirty="0">
                <a:latin typeface="Futura-Bold" pitchFamily="2" charset="0"/>
              </a:rPr>
              <a:t>Advice to Leaders Introduction</a:t>
            </a:r>
            <a:endParaRPr lang="en-GB" sz="2000" dirty="0"/>
          </a:p>
        </p:txBody>
      </p:sp>
      <p:sp>
        <p:nvSpPr>
          <p:cNvPr id="17" name="Rectangle: Rounded Corners 16">
            <a:extLst>
              <a:ext uri="{FF2B5EF4-FFF2-40B4-BE49-F238E27FC236}">
                <a16:creationId xmlns:a16="http://schemas.microsoft.com/office/drawing/2014/main" id="{833548AB-A980-4E96-A742-B15DDF0ABBD7}"/>
              </a:ext>
            </a:extLst>
          </p:cNvPr>
          <p:cNvSpPr/>
          <p:nvPr/>
        </p:nvSpPr>
        <p:spPr>
          <a:xfrm>
            <a:off x="566286" y="4599992"/>
            <a:ext cx="5666563" cy="1651518"/>
          </a:xfrm>
          <a:prstGeom prst="roundRect">
            <a:avLst/>
          </a:prstGeom>
          <a:noFill/>
          <a:ln w="57150">
            <a:solidFill>
              <a:srgbClr val="303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D728484-AD61-48DC-A707-8505F4F1CF6D}"/>
              </a:ext>
            </a:extLst>
          </p:cNvPr>
          <p:cNvSpPr txBox="1"/>
          <p:nvPr/>
        </p:nvSpPr>
        <p:spPr>
          <a:xfrm>
            <a:off x="6719995" y="2756046"/>
            <a:ext cx="5036576" cy="1087029"/>
          </a:xfrm>
          <a:prstGeom prst="rect">
            <a:avLst/>
          </a:prstGeom>
          <a:noFill/>
        </p:spPr>
        <p:txBody>
          <a:bodyPr wrap="square">
            <a:spAutoFit/>
          </a:bodyPr>
          <a:lstStyle/>
          <a:p>
            <a:pPr>
              <a:lnSpc>
                <a:spcPct val="107000"/>
              </a:lnSpc>
              <a:spcAft>
                <a:spcPts val="800"/>
              </a:spcAft>
            </a:pPr>
            <a:r>
              <a:rPr lang="en-GB" sz="2800" dirty="0">
                <a:solidFill>
                  <a:srgbClr val="303556"/>
                </a:solidFill>
                <a:latin typeface="Futura-Bold" pitchFamily="2" charset="0"/>
                <a:ea typeface="Calibri" panose="020F0502020204030204" pitchFamily="34" charset="0"/>
                <a:cs typeface="Times New Roman" panose="02020603050405020304" pitchFamily="18" charset="0"/>
              </a:rPr>
              <a:t>Equality of Opportunity</a:t>
            </a:r>
          </a:p>
          <a:p>
            <a:pPr>
              <a:lnSpc>
                <a:spcPct val="107000"/>
              </a:lnSpc>
              <a:spcAft>
                <a:spcPts val="800"/>
              </a:spcAft>
            </a:pPr>
            <a:r>
              <a:rPr lang="en-GB" sz="2800" dirty="0">
                <a:solidFill>
                  <a:srgbClr val="303556"/>
                </a:solidFill>
                <a:latin typeface="Futura-Bold" pitchFamily="2" charset="0"/>
                <a:ea typeface="Calibri" panose="020F0502020204030204" pitchFamily="34" charset="0"/>
                <a:cs typeface="Times New Roman" panose="02020603050405020304" pitchFamily="18" charset="0"/>
              </a:rPr>
              <a:t>Educative</a:t>
            </a:r>
            <a:endParaRPr lang="en-GB" sz="2800" dirty="0">
              <a:solidFill>
                <a:srgbClr val="303556"/>
              </a:solidFill>
              <a:latin typeface="Futura-Bold" pitchFamily="2" charset="0"/>
            </a:endParaRPr>
          </a:p>
        </p:txBody>
      </p:sp>
    </p:spTree>
    <p:extLst>
      <p:ext uri="{BB962C8B-B14F-4D97-AF65-F5344CB8AC3E}">
        <p14:creationId xmlns:p14="http://schemas.microsoft.com/office/powerpoint/2010/main" val="1414351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Introduction (Cornerstones of Youthwork)">
            <a:hlinkClick r:id="" action="ppaction://media"/>
            <a:extLst>
              <a:ext uri="{FF2B5EF4-FFF2-40B4-BE49-F238E27FC236}">
                <a16:creationId xmlns:a16="http://schemas.microsoft.com/office/drawing/2014/main" id="{FAD46ED5-5C39-4AF8-8543-0F91EE25480D}"/>
              </a:ext>
            </a:extLst>
          </p:cNvPr>
          <p:cNvPicPr>
            <a:picLocks noRot="1" noChangeAspect="1"/>
          </p:cNvPicPr>
          <p:nvPr>
            <a:videoFile r:link="rId1"/>
          </p:nvPr>
        </p:nvPicPr>
        <p:blipFill>
          <a:blip r:embed="rId3"/>
          <a:stretch>
            <a:fillRect/>
          </a:stretch>
        </p:blipFill>
        <p:spPr>
          <a:xfrm>
            <a:off x="0" y="0"/>
            <a:ext cx="12172950" cy="6858000"/>
          </a:xfrm>
          <a:prstGeom prst="rect">
            <a:avLst/>
          </a:prstGeom>
        </p:spPr>
      </p:pic>
    </p:spTree>
    <p:extLst>
      <p:ext uri="{BB962C8B-B14F-4D97-AF65-F5344CB8AC3E}">
        <p14:creationId xmlns:p14="http://schemas.microsoft.com/office/powerpoint/2010/main" val="325412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7" name="Content Placeholder 6" descr="Graphical user interface, text, application&#10;&#10;Description automatically generated">
            <a:extLst>
              <a:ext uri="{FF2B5EF4-FFF2-40B4-BE49-F238E27FC236}">
                <a16:creationId xmlns:a16="http://schemas.microsoft.com/office/drawing/2014/main" id="{FB9322F8-06FE-445E-A305-0F28BC6754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extBox 7">
            <a:extLst>
              <a:ext uri="{FF2B5EF4-FFF2-40B4-BE49-F238E27FC236}">
                <a16:creationId xmlns:a16="http://schemas.microsoft.com/office/drawing/2014/main" id="{E68B5B06-028A-48F1-B197-FAAECF3CEEC1}"/>
              </a:ext>
            </a:extLst>
          </p:cNvPr>
          <p:cNvSpPr txBox="1"/>
          <p:nvPr/>
        </p:nvSpPr>
        <p:spPr>
          <a:xfrm>
            <a:off x="491418" y="1718950"/>
            <a:ext cx="8710863" cy="523220"/>
          </a:xfrm>
          <a:prstGeom prst="rect">
            <a:avLst/>
          </a:prstGeom>
          <a:noFill/>
        </p:spPr>
        <p:txBody>
          <a:bodyPr wrap="square" rtlCol="0">
            <a:spAutoFit/>
          </a:bodyPr>
          <a:lstStyle/>
          <a:p>
            <a:r>
              <a:rPr lang="en-GB" sz="2800" dirty="0">
                <a:solidFill>
                  <a:srgbClr val="303556"/>
                </a:solidFill>
                <a:latin typeface="Futura-Bold" pitchFamily="2" charset="0"/>
              </a:rPr>
              <a:t>DEFINING YOUTH WORK</a:t>
            </a:r>
            <a:endParaRPr lang="en-GB" sz="2800" dirty="0">
              <a:solidFill>
                <a:srgbClr val="303556"/>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90949" y="5099695"/>
            <a:ext cx="9089946" cy="1270861"/>
          </a:xfrm>
          <a:prstGeom prst="rect">
            <a:avLst/>
          </a:prstGeom>
          <a:noFill/>
        </p:spPr>
        <p:txBody>
          <a:bodyPr wrap="square">
            <a:spAutoFit/>
          </a:bodyPr>
          <a:lstStyle/>
          <a:p>
            <a:pPr>
              <a:lnSpc>
                <a:spcPct val="107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Group A</a:t>
            </a:r>
            <a:r>
              <a:rPr lang="en-GB" sz="2000" dirty="0">
                <a:latin typeface="Calibri" panose="020F0502020204030204" pitchFamily="34" charset="0"/>
                <a:ea typeface="Calibri" panose="020F0502020204030204" pitchFamily="34" charset="0"/>
                <a:cs typeface="Times New Roman" panose="02020603050405020304" pitchFamily="18" charset="0"/>
              </a:rPr>
              <a:t> will discuss what they think a BB leader needs to </a:t>
            </a:r>
            <a:r>
              <a:rPr lang="en-GB" sz="2000" b="1" u="sng" dirty="0">
                <a:latin typeface="Calibri" panose="020F0502020204030204" pitchFamily="34" charset="0"/>
                <a:ea typeface="Calibri" panose="020F0502020204030204" pitchFamily="34" charset="0"/>
                <a:cs typeface="Times New Roman" panose="02020603050405020304" pitchFamily="18" charset="0"/>
              </a:rPr>
              <a:t>know</a:t>
            </a:r>
            <a:r>
              <a:rPr lang="en-GB" sz="20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Group B</a:t>
            </a:r>
            <a:r>
              <a:rPr lang="en-GB" sz="2000" dirty="0">
                <a:latin typeface="Calibri" panose="020F0502020204030204" pitchFamily="34" charset="0"/>
                <a:ea typeface="Calibri" panose="020F0502020204030204" pitchFamily="34" charset="0"/>
                <a:cs typeface="Times New Roman" panose="02020603050405020304" pitchFamily="18" charset="0"/>
              </a:rPr>
              <a:t> will discuss what they think a BB leader </a:t>
            </a:r>
            <a:r>
              <a:rPr lang="en-GB" sz="2000" b="1" u="sng" dirty="0">
                <a:latin typeface="Calibri" panose="020F0502020204030204" pitchFamily="34" charset="0"/>
                <a:ea typeface="Calibri" panose="020F0502020204030204" pitchFamily="34" charset="0"/>
                <a:cs typeface="Times New Roman" panose="02020603050405020304" pitchFamily="18" charset="0"/>
              </a:rPr>
              <a:t>does</a:t>
            </a:r>
            <a:r>
              <a:rPr lang="en-GB" sz="20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Group C</a:t>
            </a:r>
            <a:r>
              <a:rPr lang="en-GB" sz="2000" dirty="0">
                <a:latin typeface="Calibri" panose="020F0502020204030204" pitchFamily="34" charset="0"/>
                <a:ea typeface="Calibri" panose="020F0502020204030204" pitchFamily="34" charset="0"/>
                <a:cs typeface="Times New Roman" panose="02020603050405020304" pitchFamily="18" charset="0"/>
              </a:rPr>
              <a:t> will discuss what they think are the </a:t>
            </a:r>
            <a:r>
              <a:rPr lang="en-GB" sz="2000" b="1" u="sng" dirty="0">
                <a:latin typeface="Calibri" panose="020F0502020204030204" pitchFamily="34" charset="0"/>
                <a:ea typeface="Calibri" panose="020F0502020204030204" pitchFamily="34" charset="0"/>
                <a:cs typeface="Times New Roman" panose="02020603050405020304" pitchFamily="18" charset="0"/>
              </a:rPr>
              <a:t>attitudes</a:t>
            </a:r>
            <a:r>
              <a:rPr lang="en-GB" sz="2000" dirty="0">
                <a:latin typeface="Calibri" panose="020F0502020204030204" pitchFamily="34" charset="0"/>
                <a:ea typeface="Calibri" panose="020F0502020204030204" pitchFamily="34" charset="0"/>
                <a:cs typeface="Times New Roman" panose="02020603050405020304" pitchFamily="18" charset="0"/>
              </a:rPr>
              <a:t> that a BB leader needs to hold.</a:t>
            </a:r>
            <a:endParaRPr lang="en-GB" sz="2000" dirty="0"/>
          </a:p>
        </p:txBody>
      </p:sp>
      <p:sp>
        <p:nvSpPr>
          <p:cNvPr id="10" name="TextBox 9">
            <a:extLst>
              <a:ext uri="{FF2B5EF4-FFF2-40B4-BE49-F238E27FC236}">
                <a16:creationId xmlns:a16="http://schemas.microsoft.com/office/drawing/2014/main" id="{92C1159B-3D41-4ACF-8766-DD26F1FC5160}"/>
              </a:ext>
            </a:extLst>
          </p:cNvPr>
          <p:cNvSpPr txBox="1"/>
          <p:nvPr/>
        </p:nvSpPr>
        <p:spPr>
          <a:xfrm>
            <a:off x="491418" y="2316905"/>
            <a:ext cx="8712000" cy="468270"/>
          </a:xfrm>
          <a:prstGeom prst="rect">
            <a:avLst/>
          </a:prstGeom>
          <a:noFill/>
        </p:spPr>
        <p:txBody>
          <a:bodyPr wrap="squar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The </a:t>
            </a:r>
            <a:r>
              <a:rPr lang="en-GB" sz="2400" dirty="0">
                <a:solidFill>
                  <a:srgbClr val="303556"/>
                </a:solidFill>
                <a:latin typeface="Futura-Bold" pitchFamily="2" charset="0"/>
                <a:ea typeface="Calibri" panose="020F0502020204030204" pitchFamily="34" charset="0"/>
                <a:cs typeface="Times New Roman" panose="02020603050405020304" pitchFamily="18" charset="0"/>
              </a:rPr>
              <a:t>knowledge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400" dirty="0">
                <a:solidFill>
                  <a:srgbClr val="303556"/>
                </a:solidFill>
                <a:latin typeface="Futura-Bold" pitchFamily="2" charset="0"/>
                <a:ea typeface="Calibri" panose="020F0502020204030204" pitchFamily="34" charset="0"/>
                <a:cs typeface="Times New Roman" panose="02020603050405020304" pitchFamily="18" charset="0"/>
              </a:rPr>
              <a:t>skills</a:t>
            </a:r>
            <a:r>
              <a:rPr lang="en-GB" sz="2000" dirty="0">
                <a:latin typeface="Calibri" panose="020F0502020204030204" pitchFamily="34" charset="0"/>
                <a:ea typeface="Calibri" panose="020F0502020204030204" pitchFamily="34" charset="0"/>
                <a:cs typeface="Times New Roman" panose="02020603050405020304" pitchFamily="18" charset="0"/>
              </a:rPr>
              <a:t> and </a:t>
            </a:r>
            <a:r>
              <a:rPr lang="en-GB" sz="2400" dirty="0">
                <a:solidFill>
                  <a:srgbClr val="303556"/>
                </a:solidFill>
                <a:latin typeface="Futura-Bold" pitchFamily="2" charset="0"/>
                <a:ea typeface="Calibri" panose="020F0502020204030204" pitchFamily="34" charset="0"/>
                <a:cs typeface="Times New Roman" panose="02020603050405020304" pitchFamily="18" charset="0"/>
              </a:rPr>
              <a:t>attitudes</a:t>
            </a:r>
            <a:r>
              <a:rPr lang="en-GB" sz="2000" dirty="0">
                <a:latin typeface="Calibri" panose="020F0502020204030204" pitchFamily="34" charset="0"/>
                <a:ea typeface="Calibri" panose="020F0502020204030204" pitchFamily="34" charset="0"/>
                <a:cs typeface="Times New Roman" panose="02020603050405020304" pitchFamily="18" charset="0"/>
              </a:rPr>
              <a:t> needed to be a BB leader.</a:t>
            </a:r>
            <a:endParaRPr lang="en-GB" sz="2000" dirty="0"/>
          </a:p>
        </p:txBody>
      </p:sp>
      <p:sp>
        <p:nvSpPr>
          <p:cNvPr id="11" name="TextBox 10">
            <a:extLst>
              <a:ext uri="{FF2B5EF4-FFF2-40B4-BE49-F238E27FC236}">
                <a16:creationId xmlns:a16="http://schemas.microsoft.com/office/drawing/2014/main" id="{03FF0306-3A60-47AF-B97A-71BFC3BBD287}"/>
              </a:ext>
            </a:extLst>
          </p:cNvPr>
          <p:cNvSpPr txBox="1"/>
          <p:nvPr/>
        </p:nvSpPr>
        <p:spPr>
          <a:xfrm>
            <a:off x="2372570" y="3438085"/>
            <a:ext cx="3675390" cy="1015663"/>
          </a:xfrm>
          <a:prstGeom prst="rect">
            <a:avLst/>
          </a:prstGeom>
          <a:noFill/>
        </p:spPr>
        <p:txBody>
          <a:bodyPr wrap="square" rtlCol="0">
            <a:spAutoFit/>
          </a:bodyPr>
          <a:lstStyle/>
          <a:p>
            <a:r>
              <a:rPr lang="en-GB" sz="2000" dirty="0">
                <a:solidFill>
                  <a:srgbClr val="303556"/>
                </a:solidFill>
                <a:latin typeface="Futura-Bold" pitchFamily="2" charset="0"/>
              </a:rPr>
              <a:t>SMALL GROUP ACTIVITY:</a:t>
            </a:r>
            <a:br>
              <a:rPr lang="en-GB" sz="2000" dirty="0">
                <a:solidFill>
                  <a:srgbClr val="303556"/>
                </a:solidFill>
                <a:latin typeface="Futura-Bold" pitchFamily="2" charset="0"/>
              </a:rPr>
            </a:br>
            <a:r>
              <a:rPr lang="en-GB" sz="2000" dirty="0">
                <a:latin typeface="Futura-Bold" pitchFamily="2" charset="0"/>
              </a:rPr>
              <a:t>Knowledge, Skills &amp; Attitudes</a:t>
            </a:r>
            <a:endParaRPr lang="en-GB" sz="2000" dirty="0"/>
          </a:p>
        </p:txBody>
      </p:sp>
      <p:sp>
        <p:nvSpPr>
          <p:cNvPr id="13" name="Rectangle: Rounded Corners 12">
            <a:extLst>
              <a:ext uri="{FF2B5EF4-FFF2-40B4-BE49-F238E27FC236}">
                <a16:creationId xmlns:a16="http://schemas.microsoft.com/office/drawing/2014/main" id="{12362A80-FB4D-40CE-B2BB-982252730B60}"/>
              </a:ext>
            </a:extLst>
          </p:cNvPr>
          <p:cNvSpPr/>
          <p:nvPr/>
        </p:nvSpPr>
        <p:spPr>
          <a:xfrm>
            <a:off x="607727" y="3108882"/>
            <a:ext cx="5666563" cy="1651518"/>
          </a:xfrm>
          <a:prstGeom prst="roundRect">
            <a:avLst/>
          </a:prstGeom>
          <a:noFill/>
          <a:ln w="57150">
            <a:solidFill>
              <a:srgbClr val="303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Icon&#10;&#10;Description automatically generated">
            <a:extLst>
              <a:ext uri="{FF2B5EF4-FFF2-40B4-BE49-F238E27FC236}">
                <a16:creationId xmlns:a16="http://schemas.microsoft.com/office/drawing/2014/main" id="{5F63C130-2E48-4566-A49E-EDFC62DB9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089" y="3341739"/>
            <a:ext cx="1255540" cy="1255540"/>
          </a:xfrm>
          <a:prstGeom prst="rect">
            <a:avLst/>
          </a:prstGeom>
        </p:spPr>
      </p:pic>
    </p:spTree>
    <p:extLst>
      <p:ext uri="{BB962C8B-B14F-4D97-AF65-F5344CB8AC3E}">
        <p14:creationId xmlns:p14="http://schemas.microsoft.com/office/powerpoint/2010/main" val="1968904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8B5B06-028A-48F1-B197-FAAECF3CEEC1}"/>
              </a:ext>
            </a:extLst>
          </p:cNvPr>
          <p:cNvSpPr txBox="1"/>
          <p:nvPr/>
        </p:nvSpPr>
        <p:spPr>
          <a:xfrm>
            <a:off x="962816" y="435861"/>
            <a:ext cx="2634141" cy="523220"/>
          </a:xfrm>
          <a:prstGeom prst="rect">
            <a:avLst/>
          </a:prstGeom>
          <a:noFill/>
        </p:spPr>
        <p:txBody>
          <a:bodyPr wrap="square" rtlCol="0">
            <a:spAutoFit/>
          </a:bodyPr>
          <a:lstStyle/>
          <a:p>
            <a:r>
              <a:rPr lang="en-GB" sz="2800" dirty="0">
                <a:solidFill>
                  <a:srgbClr val="303556"/>
                </a:solidFill>
                <a:latin typeface="Futura-Bold" pitchFamily="2" charset="0"/>
              </a:rPr>
              <a:t>KNOWLEDGE</a:t>
            </a:r>
            <a:endParaRPr lang="en-GB" sz="2800" dirty="0">
              <a:solidFill>
                <a:srgbClr val="303556"/>
              </a:solidFill>
            </a:endParaRPr>
          </a:p>
        </p:txBody>
      </p:sp>
      <p:cxnSp>
        <p:nvCxnSpPr>
          <p:cNvPr id="11" name="Straight Connector 10">
            <a:extLst>
              <a:ext uri="{FF2B5EF4-FFF2-40B4-BE49-F238E27FC236}">
                <a16:creationId xmlns:a16="http://schemas.microsoft.com/office/drawing/2014/main" id="{875DC6B4-8892-4784-A15F-DDDCE953DBBC}"/>
              </a:ext>
            </a:extLst>
          </p:cNvPr>
          <p:cNvCxnSpPr>
            <a:cxnSpLocks/>
          </p:cNvCxnSpPr>
          <p:nvPr/>
        </p:nvCxnSpPr>
        <p:spPr>
          <a:xfrm>
            <a:off x="8126136" y="0"/>
            <a:ext cx="0" cy="685800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266F6982-37BC-432F-867B-E61E23903D29}"/>
              </a:ext>
            </a:extLst>
          </p:cNvPr>
          <p:cNvSpPr/>
          <p:nvPr/>
        </p:nvSpPr>
        <p:spPr>
          <a:xfrm>
            <a:off x="241377" y="295374"/>
            <a:ext cx="3473023" cy="787417"/>
          </a:xfrm>
          <a:prstGeom prst="roundRect">
            <a:avLst/>
          </a:prstGeom>
          <a:noFill/>
          <a:ln w="57150">
            <a:solidFill>
              <a:srgbClr val="303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1533C385-4770-4DA5-809F-76196F058285}"/>
              </a:ext>
            </a:extLst>
          </p:cNvPr>
          <p:cNvCxnSpPr>
            <a:cxnSpLocks/>
          </p:cNvCxnSpPr>
          <p:nvPr/>
        </p:nvCxnSpPr>
        <p:spPr>
          <a:xfrm>
            <a:off x="4008540" y="0"/>
            <a:ext cx="0" cy="685800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4435226-9C46-42A0-9087-1778AA88F3CA}"/>
              </a:ext>
            </a:extLst>
          </p:cNvPr>
          <p:cNvSpPr txBox="1"/>
          <p:nvPr/>
        </p:nvSpPr>
        <p:spPr>
          <a:xfrm>
            <a:off x="5736540" y="435861"/>
            <a:ext cx="1452506" cy="523220"/>
          </a:xfrm>
          <a:prstGeom prst="rect">
            <a:avLst/>
          </a:prstGeom>
          <a:noFill/>
        </p:spPr>
        <p:txBody>
          <a:bodyPr wrap="square" rtlCol="0">
            <a:spAutoFit/>
          </a:bodyPr>
          <a:lstStyle/>
          <a:p>
            <a:r>
              <a:rPr lang="en-GB" sz="2800" dirty="0">
                <a:solidFill>
                  <a:srgbClr val="303556"/>
                </a:solidFill>
                <a:latin typeface="Futura-Bold" pitchFamily="2" charset="0"/>
              </a:rPr>
              <a:t>SKILLS</a:t>
            </a:r>
            <a:endParaRPr lang="en-GB" sz="2800" dirty="0">
              <a:solidFill>
                <a:srgbClr val="303556"/>
              </a:solidFill>
            </a:endParaRPr>
          </a:p>
        </p:txBody>
      </p:sp>
      <p:sp>
        <p:nvSpPr>
          <p:cNvPr id="16" name="Rectangle: Rounded Corners 15">
            <a:extLst>
              <a:ext uri="{FF2B5EF4-FFF2-40B4-BE49-F238E27FC236}">
                <a16:creationId xmlns:a16="http://schemas.microsoft.com/office/drawing/2014/main" id="{60C62407-72BB-4B94-AF26-5A7DF561F24B}"/>
              </a:ext>
            </a:extLst>
          </p:cNvPr>
          <p:cNvSpPr/>
          <p:nvPr/>
        </p:nvSpPr>
        <p:spPr>
          <a:xfrm>
            <a:off x="4865299" y="286985"/>
            <a:ext cx="2407636" cy="787417"/>
          </a:xfrm>
          <a:prstGeom prst="roundRect">
            <a:avLst/>
          </a:prstGeom>
          <a:noFill/>
          <a:ln w="57150">
            <a:solidFill>
              <a:srgbClr val="303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185C04D8-77A2-4168-86D4-F5A8D0D4952F}"/>
              </a:ext>
            </a:extLst>
          </p:cNvPr>
          <p:cNvSpPr txBox="1"/>
          <p:nvPr/>
        </p:nvSpPr>
        <p:spPr>
          <a:xfrm>
            <a:off x="9163573" y="409179"/>
            <a:ext cx="2634141" cy="523220"/>
          </a:xfrm>
          <a:prstGeom prst="rect">
            <a:avLst/>
          </a:prstGeom>
          <a:noFill/>
        </p:spPr>
        <p:txBody>
          <a:bodyPr wrap="square" rtlCol="0">
            <a:spAutoFit/>
          </a:bodyPr>
          <a:lstStyle/>
          <a:p>
            <a:pPr algn="ctr"/>
            <a:r>
              <a:rPr lang="en-GB" sz="2800" dirty="0">
                <a:solidFill>
                  <a:srgbClr val="303556"/>
                </a:solidFill>
                <a:latin typeface="Futura-Bold" pitchFamily="2" charset="0"/>
              </a:rPr>
              <a:t>ATTITUDES</a:t>
            </a:r>
            <a:endParaRPr lang="en-GB" sz="2800" dirty="0">
              <a:solidFill>
                <a:srgbClr val="303556"/>
              </a:solidFill>
            </a:endParaRPr>
          </a:p>
        </p:txBody>
      </p:sp>
      <p:sp>
        <p:nvSpPr>
          <p:cNvPr id="21" name="Rectangle: Rounded Corners 20">
            <a:extLst>
              <a:ext uri="{FF2B5EF4-FFF2-40B4-BE49-F238E27FC236}">
                <a16:creationId xmlns:a16="http://schemas.microsoft.com/office/drawing/2014/main" id="{593E0167-A548-4717-AA51-E4227C72330D}"/>
              </a:ext>
            </a:extLst>
          </p:cNvPr>
          <p:cNvSpPr/>
          <p:nvPr/>
        </p:nvSpPr>
        <p:spPr>
          <a:xfrm>
            <a:off x="8598723" y="277081"/>
            <a:ext cx="3098324" cy="787417"/>
          </a:xfrm>
          <a:prstGeom prst="roundRect">
            <a:avLst/>
          </a:prstGeom>
          <a:noFill/>
          <a:ln w="57150">
            <a:solidFill>
              <a:srgbClr val="303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Icon&#10;&#10;Description automatically generated">
            <a:extLst>
              <a:ext uri="{FF2B5EF4-FFF2-40B4-BE49-F238E27FC236}">
                <a16:creationId xmlns:a16="http://schemas.microsoft.com/office/drawing/2014/main" id="{76526CDB-35B0-46A3-BC5E-087CCA2DA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99" y="419083"/>
            <a:ext cx="527312" cy="527312"/>
          </a:xfrm>
          <a:prstGeom prst="rect">
            <a:avLst/>
          </a:prstGeom>
        </p:spPr>
      </p:pic>
      <p:pic>
        <p:nvPicPr>
          <p:cNvPr id="23" name="Picture 22" descr="Icon&#10;&#10;Description automatically generated">
            <a:extLst>
              <a:ext uri="{FF2B5EF4-FFF2-40B4-BE49-F238E27FC236}">
                <a16:creationId xmlns:a16="http://schemas.microsoft.com/office/drawing/2014/main" id="{91E0D33C-E7FF-4546-AFA9-C9305DB27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0504" y="423380"/>
            <a:ext cx="527312" cy="527312"/>
          </a:xfrm>
          <a:prstGeom prst="rect">
            <a:avLst/>
          </a:prstGeom>
        </p:spPr>
      </p:pic>
      <p:pic>
        <p:nvPicPr>
          <p:cNvPr id="24" name="Picture 23" descr="Icon&#10;&#10;Description automatically generated">
            <a:extLst>
              <a:ext uri="{FF2B5EF4-FFF2-40B4-BE49-F238E27FC236}">
                <a16:creationId xmlns:a16="http://schemas.microsoft.com/office/drawing/2014/main" id="{80EB478C-1980-4FFE-AAB8-192AB9244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9583" y="408648"/>
            <a:ext cx="527312" cy="527312"/>
          </a:xfrm>
          <a:prstGeom prst="rect">
            <a:avLst/>
          </a:prstGeom>
        </p:spPr>
      </p:pic>
    </p:spTree>
    <p:extLst>
      <p:ext uri="{BB962C8B-B14F-4D97-AF65-F5344CB8AC3E}">
        <p14:creationId xmlns:p14="http://schemas.microsoft.com/office/powerpoint/2010/main" val="2505203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text, application&#10;&#10;Description automatically generated">
            <a:extLst>
              <a:ext uri="{FF2B5EF4-FFF2-40B4-BE49-F238E27FC236}">
                <a16:creationId xmlns:a16="http://schemas.microsoft.com/office/drawing/2014/main" id="{FB9322F8-06FE-445E-A305-0F28BC6754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a:xfrm>
            <a:off x="848618" y="711046"/>
            <a:ext cx="10515600" cy="1325563"/>
          </a:xfrm>
        </p:spPr>
        <p:txBody>
          <a:bodyPr/>
          <a:lstStyle/>
          <a:p>
            <a:endParaRPr lang="en-GB" dirty="0"/>
          </a:p>
        </p:txBody>
      </p:sp>
      <p:sp>
        <p:nvSpPr>
          <p:cNvPr id="8" name="TextBox 7">
            <a:extLst>
              <a:ext uri="{FF2B5EF4-FFF2-40B4-BE49-F238E27FC236}">
                <a16:creationId xmlns:a16="http://schemas.microsoft.com/office/drawing/2014/main" id="{E68B5B06-028A-48F1-B197-FAAECF3CEEC1}"/>
              </a:ext>
            </a:extLst>
          </p:cNvPr>
          <p:cNvSpPr txBox="1"/>
          <p:nvPr/>
        </p:nvSpPr>
        <p:spPr>
          <a:xfrm>
            <a:off x="483029" y="1639741"/>
            <a:ext cx="8710863" cy="523220"/>
          </a:xfrm>
          <a:prstGeom prst="rect">
            <a:avLst/>
          </a:prstGeom>
          <a:noFill/>
        </p:spPr>
        <p:txBody>
          <a:bodyPr wrap="square" rtlCol="0">
            <a:spAutoFit/>
          </a:bodyPr>
          <a:lstStyle/>
          <a:p>
            <a:r>
              <a:rPr lang="en-GB" sz="2800" dirty="0">
                <a:solidFill>
                  <a:srgbClr val="303556"/>
                </a:solidFill>
                <a:latin typeface="Futura-Bold" pitchFamily="2" charset="0"/>
              </a:rPr>
              <a:t>COMPETENCE</a:t>
            </a:r>
            <a:endParaRPr lang="en-GB" sz="2800" dirty="0">
              <a:solidFill>
                <a:srgbClr val="303556"/>
              </a:solidFill>
            </a:endParaRPr>
          </a:p>
        </p:txBody>
      </p:sp>
      <p:grpSp>
        <p:nvGrpSpPr>
          <p:cNvPr id="28" name="Group 27">
            <a:extLst>
              <a:ext uri="{FF2B5EF4-FFF2-40B4-BE49-F238E27FC236}">
                <a16:creationId xmlns:a16="http://schemas.microsoft.com/office/drawing/2014/main" id="{A5A688F0-48F7-4E12-8550-F8BAF498D0F1}"/>
              </a:ext>
            </a:extLst>
          </p:cNvPr>
          <p:cNvGrpSpPr/>
          <p:nvPr/>
        </p:nvGrpSpPr>
        <p:grpSpPr>
          <a:xfrm>
            <a:off x="6106418" y="2026687"/>
            <a:ext cx="1998318" cy="1983089"/>
            <a:chOff x="6897680" y="1780065"/>
            <a:chExt cx="1998318" cy="1983089"/>
          </a:xfrm>
        </p:grpSpPr>
        <p:sp>
          <p:nvSpPr>
            <p:cNvPr id="14" name="Oval 13">
              <a:extLst>
                <a:ext uri="{FF2B5EF4-FFF2-40B4-BE49-F238E27FC236}">
                  <a16:creationId xmlns:a16="http://schemas.microsoft.com/office/drawing/2014/main" id="{BDF58A75-B552-4B1E-B0D3-C310F8591BDB}"/>
                </a:ext>
              </a:extLst>
            </p:cNvPr>
            <p:cNvSpPr/>
            <p:nvPr/>
          </p:nvSpPr>
          <p:spPr>
            <a:xfrm>
              <a:off x="6897680" y="1780065"/>
              <a:ext cx="1998318" cy="198308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latin typeface="Futura-Bold" pitchFamily="2" charset="0"/>
              </a:endParaRPr>
            </a:p>
          </p:txBody>
        </p:sp>
        <p:sp>
          <p:nvSpPr>
            <p:cNvPr id="24" name="Rectangle: Rounded Corners 23">
              <a:extLst>
                <a:ext uri="{FF2B5EF4-FFF2-40B4-BE49-F238E27FC236}">
                  <a16:creationId xmlns:a16="http://schemas.microsoft.com/office/drawing/2014/main" id="{2C1CCF56-AE54-421A-9280-CBA1F2EBD4FD}"/>
                </a:ext>
              </a:extLst>
            </p:cNvPr>
            <p:cNvSpPr/>
            <p:nvPr/>
          </p:nvSpPr>
          <p:spPr>
            <a:xfrm>
              <a:off x="7232309" y="2584051"/>
              <a:ext cx="1399596" cy="341339"/>
            </a:xfrm>
            <a:prstGeom prst="roundRect">
              <a:avLst/>
            </a:prstGeom>
            <a:solidFill>
              <a:srgbClr val="303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0A06E284-1D95-4AB2-BEAB-7DEDACF9D61D}"/>
                </a:ext>
              </a:extLst>
            </p:cNvPr>
            <p:cNvSpPr txBox="1"/>
            <p:nvPr/>
          </p:nvSpPr>
          <p:spPr>
            <a:xfrm>
              <a:off x="7213952" y="2585716"/>
              <a:ext cx="1417952" cy="369332"/>
            </a:xfrm>
            <a:prstGeom prst="rect">
              <a:avLst/>
            </a:prstGeom>
            <a:noFill/>
          </p:spPr>
          <p:txBody>
            <a:bodyPr wrap="none" rtlCol="0">
              <a:spAutoFit/>
            </a:bodyPr>
            <a:lstStyle/>
            <a:p>
              <a:r>
                <a:rPr lang="en-GB" dirty="0">
                  <a:solidFill>
                    <a:schemeClr val="bg1"/>
                  </a:solidFill>
                  <a:latin typeface="Futura-Bold" pitchFamily="2" charset="0"/>
                </a:rPr>
                <a:t>ATTITUDES</a:t>
              </a:r>
              <a:endParaRPr lang="en-GB" dirty="0"/>
            </a:p>
          </p:txBody>
        </p:sp>
      </p:grpSp>
      <p:grpSp>
        <p:nvGrpSpPr>
          <p:cNvPr id="29" name="Group 28">
            <a:extLst>
              <a:ext uri="{FF2B5EF4-FFF2-40B4-BE49-F238E27FC236}">
                <a16:creationId xmlns:a16="http://schemas.microsoft.com/office/drawing/2014/main" id="{6FF6C100-880A-454E-A06F-F29CEF4100A8}"/>
              </a:ext>
            </a:extLst>
          </p:cNvPr>
          <p:cNvGrpSpPr/>
          <p:nvPr/>
        </p:nvGrpSpPr>
        <p:grpSpPr>
          <a:xfrm>
            <a:off x="3247929" y="2027934"/>
            <a:ext cx="1998318" cy="1983089"/>
            <a:chOff x="4114875" y="1851887"/>
            <a:chExt cx="1998318" cy="1983089"/>
          </a:xfrm>
        </p:grpSpPr>
        <p:sp>
          <p:nvSpPr>
            <p:cNvPr id="16" name="Oval 15">
              <a:extLst>
                <a:ext uri="{FF2B5EF4-FFF2-40B4-BE49-F238E27FC236}">
                  <a16:creationId xmlns:a16="http://schemas.microsoft.com/office/drawing/2014/main" id="{ADCD87D0-46E0-4003-97D4-9249C97AB1E8}"/>
                </a:ext>
              </a:extLst>
            </p:cNvPr>
            <p:cNvSpPr/>
            <p:nvPr/>
          </p:nvSpPr>
          <p:spPr>
            <a:xfrm>
              <a:off x="4114875" y="1851887"/>
              <a:ext cx="1998318" cy="198308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latin typeface="Futura-Bold" pitchFamily="2" charset="0"/>
              </a:endParaRPr>
            </a:p>
          </p:txBody>
        </p:sp>
        <p:sp>
          <p:nvSpPr>
            <p:cNvPr id="25" name="Rectangle: Rounded Corners 24">
              <a:extLst>
                <a:ext uri="{FF2B5EF4-FFF2-40B4-BE49-F238E27FC236}">
                  <a16:creationId xmlns:a16="http://schemas.microsoft.com/office/drawing/2014/main" id="{930B9659-AE33-4D50-81A1-3AFC25B7CAB5}"/>
                </a:ext>
              </a:extLst>
            </p:cNvPr>
            <p:cNvSpPr/>
            <p:nvPr/>
          </p:nvSpPr>
          <p:spPr>
            <a:xfrm>
              <a:off x="4630854" y="2645486"/>
              <a:ext cx="969717" cy="341339"/>
            </a:xfrm>
            <a:prstGeom prst="roundRect">
              <a:avLst/>
            </a:prstGeom>
            <a:solidFill>
              <a:srgbClr val="303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58EE7AD-19DC-419C-B18A-965DA800ACF4}"/>
                </a:ext>
              </a:extLst>
            </p:cNvPr>
            <p:cNvSpPr txBox="1"/>
            <p:nvPr/>
          </p:nvSpPr>
          <p:spPr>
            <a:xfrm>
              <a:off x="4640186" y="2639426"/>
              <a:ext cx="947695" cy="369332"/>
            </a:xfrm>
            <a:prstGeom prst="rect">
              <a:avLst/>
            </a:prstGeom>
            <a:noFill/>
          </p:spPr>
          <p:txBody>
            <a:bodyPr wrap="none" rtlCol="0">
              <a:spAutoFit/>
            </a:bodyPr>
            <a:lstStyle/>
            <a:p>
              <a:r>
                <a:rPr lang="en-GB" dirty="0">
                  <a:solidFill>
                    <a:schemeClr val="bg1"/>
                  </a:solidFill>
                  <a:latin typeface="Futura-Bold" pitchFamily="2" charset="0"/>
                </a:rPr>
                <a:t>SKILLS</a:t>
              </a:r>
              <a:endParaRPr lang="en-GB" dirty="0"/>
            </a:p>
          </p:txBody>
        </p:sp>
      </p:grpSp>
      <p:grpSp>
        <p:nvGrpSpPr>
          <p:cNvPr id="27" name="Group 26">
            <a:extLst>
              <a:ext uri="{FF2B5EF4-FFF2-40B4-BE49-F238E27FC236}">
                <a16:creationId xmlns:a16="http://schemas.microsoft.com/office/drawing/2014/main" id="{E1DECBEE-E60B-472C-ACFE-D73B172620AD}"/>
              </a:ext>
            </a:extLst>
          </p:cNvPr>
          <p:cNvGrpSpPr/>
          <p:nvPr/>
        </p:nvGrpSpPr>
        <p:grpSpPr>
          <a:xfrm>
            <a:off x="4686324" y="4438717"/>
            <a:ext cx="1998318" cy="1983089"/>
            <a:chOff x="5476183" y="4266291"/>
            <a:chExt cx="1998318" cy="1983089"/>
          </a:xfrm>
        </p:grpSpPr>
        <p:sp>
          <p:nvSpPr>
            <p:cNvPr id="15" name="Oval 14">
              <a:extLst>
                <a:ext uri="{FF2B5EF4-FFF2-40B4-BE49-F238E27FC236}">
                  <a16:creationId xmlns:a16="http://schemas.microsoft.com/office/drawing/2014/main" id="{D63503D6-DB3D-4835-AB95-171DB0747790}"/>
                </a:ext>
              </a:extLst>
            </p:cNvPr>
            <p:cNvSpPr/>
            <p:nvPr/>
          </p:nvSpPr>
          <p:spPr>
            <a:xfrm>
              <a:off x="5476183" y="4266291"/>
              <a:ext cx="1998318" cy="19830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82A68B7D-F836-47D6-925B-310424EE84EF}"/>
                </a:ext>
              </a:extLst>
            </p:cNvPr>
            <p:cNvSpPr/>
            <p:nvPr/>
          </p:nvSpPr>
          <p:spPr>
            <a:xfrm>
              <a:off x="5600571" y="5112784"/>
              <a:ext cx="1766172" cy="341339"/>
            </a:xfrm>
            <a:prstGeom prst="roundRect">
              <a:avLst/>
            </a:prstGeom>
            <a:solidFill>
              <a:srgbClr val="303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5A79778-D902-464A-BA0A-BF54FC506424}"/>
                </a:ext>
              </a:extLst>
            </p:cNvPr>
            <p:cNvSpPr txBox="1"/>
            <p:nvPr/>
          </p:nvSpPr>
          <p:spPr>
            <a:xfrm>
              <a:off x="5606543" y="5116210"/>
              <a:ext cx="1760418" cy="369332"/>
            </a:xfrm>
            <a:prstGeom prst="rect">
              <a:avLst/>
            </a:prstGeom>
            <a:noFill/>
          </p:spPr>
          <p:txBody>
            <a:bodyPr wrap="none" rtlCol="0">
              <a:spAutoFit/>
            </a:bodyPr>
            <a:lstStyle/>
            <a:p>
              <a:r>
                <a:rPr lang="en-GB" dirty="0">
                  <a:solidFill>
                    <a:schemeClr val="bg1"/>
                  </a:solidFill>
                  <a:latin typeface="Futura-Bold" pitchFamily="2" charset="0"/>
                </a:rPr>
                <a:t>KNOWLEDGE</a:t>
              </a:r>
              <a:endParaRPr lang="en-GB" dirty="0"/>
            </a:p>
          </p:txBody>
        </p:sp>
      </p:grpSp>
      <p:grpSp>
        <p:nvGrpSpPr>
          <p:cNvPr id="45" name="Group 44">
            <a:extLst>
              <a:ext uri="{FF2B5EF4-FFF2-40B4-BE49-F238E27FC236}">
                <a16:creationId xmlns:a16="http://schemas.microsoft.com/office/drawing/2014/main" id="{BD6C4A9A-9F8F-4847-94D4-614062AE6219}"/>
              </a:ext>
            </a:extLst>
          </p:cNvPr>
          <p:cNvGrpSpPr/>
          <p:nvPr/>
        </p:nvGrpSpPr>
        <p:grpSpPr>
          <a:xfrm>
            <a:off x="4177912" y="2842682"/>
            <a:ext cx="3089165" cy="2160889"/>
            <a:chOff x="4177912" y="2861932"/>
            <a:chExt cx="3089165" cy="2160889"/>
          </a:xfrm>
        </p:grpSpPr>
        <p:sp>
          <p:nvSpPr>
            <p:cNvPr id="20" name="Oval 19">
              <a:extLst>
                <a:ext uri="{FF2B5EF4-FFF2-40B4-BE49-F238E27FC236}">
                  <a16:creationId xmlns:a16="http://schemas.microsoft.com/office/drawing/2014/main" id="{248ADAE7-5550-4FB9-A874-C00DF7926A63}"/>
                </a:ext>
              </a:extLst>
            </p:cNvPr>
            <p:cNvSpPr/>
            <p:nvPr/>
          </p:nvSpPr>
          <p:spPr>
            <a:xfrm>
              <a:off x="4587591" y="2861932"/>
              <a:ext cx="2177483" cy="2160889"/>
            </a:xfrm>
            <a:prstGeom prst="ellipse">
              <a:avLst/>
            </a:prstGeom>
            <a:solidFill>
              <a:srgbClr val="303556">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latin typeface="Futura-Bold" pitchFamily="2" charset="0"/>
              </a:endParaRPr>
            </a:p>
          </p:txBody>
        </p:sp>
        <p:sp>
          <p:nvSpPr>
            <p:cNvPr id="22" name="Rectangle: Rounded Corners 21">
              <a:extLst>
                <a:ext uri="{FF2B5EF4-FFF2-40B4-BE49-F238E27FC236}">
                  <a16:creationId xmlns:a16="http://schemas.microsoft.com/office/drawing/2014/main" id="{DAD94F7B-35EE-49F6-92FA-CBCE6427B097}"/>
                </a:ext>
              </a:extLst>
            </p:cNvPr>
            <p:cNvSpPr/>
            <p:nvPr/>
          </p:nvSpPr>
          <p:spPr>
            <a:xfrm>
              <a:off x="4177912" y="3686355"/>
              <a:ext cx="3089165" cy="523221"/>
            </a:xfrm>
            <a:prstGeom prst="roundRect">
              <a:avLst/>
            </a:prstGeom>
            <a:solidFill>
              <a:srgbClr val="303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17AFF8E-10E0-45CF-ADCE-D30DAC7269B6}"/>
                </a:ext>
              </a:extLst>
            </p:cNvPr>
            <p:cNvSpPr txBox="1"/>
            <p:nvPr/>
          </p:nvSpPr>
          <p:spPr>
            <a:xfrm>
              <a:off x="4216413" y="3704653"/>
              <a:ext cx="3004349" cy="523220"/>
            </a:xfrm>
            <a:prstGeom prst="rect">
              <a:avLst/>
            </a:prstGeom>
            <a:noFill/>
          </p:spPr>
          <p:txBody>
            <a:bodyPr wrap="none" rtlCol="0">
              <a:spAutoFit/>
            </a:bodyPr>
            <a:lstStyle/>
            <a:p>
              <a:r>
                <a:rPr lang="en-GB" sz="2800" dirty="0">
                  <a:solidFill>
                    <a:schemeClr val="bg1"/>
                  </a:solidFill>
                  <a:latin typeface="Futura-Bold" pitchFamily="2" charset="0"/>
                </a:rPr>
                <a:t>COMPETENCIES</a:t>
              </a:r>
              <a:endParaRPr lang="en-GB" sz="2800" dirty="0">
                <a:solidFill>
                  <a:schemeClr val="bg1"/>
                </a:solidFill>
              </a:endParaRPr>
            </a:p>
          </p:txBody>
        </p:sp>
      </p:grpSp>
    </p:spTree>
    <p:extLst>
      <p:ext uri="{BB962C8B-B14F-4D97-AF65-F5344CB8AC3E}">
        <p14:creationId xmlns:p14="http://schemas.microsoft.com/office/powerpoint/2010/main" val="296174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7" name="Content Placeholder 6" descr="Graphical user interface, text, application&#10;&#10;Description automatically generated">
            <a:extLst>
              <a:ext uri="{FF2B5EF4-FFF2-40B4-BE49-F238E27FC236}">
                <a16:creationId xmlns:a16="http://schemas.microsoft.com/office/drawing/2014/main" id="{FB9322F8-06FE-445E-A305-0F28BC6754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extBox 7">
            <a:extLst>
              <a:ext uri="{FF2B5EF4-FFF2-40B4-BE49-F238E27FC236}">
                <a16:creationId xmlns:a16="http://schemas.microsoft.com/office/drawing/2014/main" id="{E68B5B06-028A-48F1-B197-FAAECF3CEEC1}"/>
              </a:ext>
            </a:extLst>
          </p:cNvPr>
          <p:cNvSpPr txBox="1"/>
          <p:nvPr/>
        </p:nvSpPr>
        <p:spPr>
          <a:xfrm>
            <a:off x="474640" y="1661199"/>
            <a:ext cx="8710863" cy="523220"/>
          </a:xfrm>
          <a:prstGeom prst="rect">
            <a:avLst/>
          </a:prstGeom>
          <a:noFill/>
        </p:spPr>
        <p:txBody>
          <a:bodyPr wrap="square" rtlCol="0">
            <a:spAutoFit/>
          </a:bodyPr>
          <a:lstStyle/>
          <a:p>
            <a:r>
              <a:rPr lang="en-GB" sz="2800" dirty="0">
                <a:solidFill>
                  <a:srgbClr val="303556"/>
                </a:solidFill>
                <a:latin typeface="Futura-Bold" pitchFamily="2" charset="0"/>
              </a:rPr>
              <a:t>THE THEMES OF YOUTH LEADER TRAINING</a:t>
            </a:r>
            <a:endParaRPr lang="en-GB" sz="2800" dirty="0">
              <a:solidFill>
                <a:srgbClr val="303556"/>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1142998" y="2644278"/>
            <a:ext cx="10348443" cy="2777876"/>
          </a:xfrm>
          <a:prstGeom prst="rect">
            <a:avLst/>
          </a:prstGeom>
          <a:noFill/>
        </p:spPr>
        <p:txBody>
          <a:bodyPr wrap="square">
            <a:spAutoFit/>
          </a:bodyPr>
          <a:lstStyle/>
          <a:p>
            <a:pPr>
              <a:lnSpc>
                <a:spcPct val="107000"/>
              </a:lnSpc>
              <a:spcAft>
                <a:spcPts val="800"/>
              </a:spcAft>
            </a:pPr>
            <a:r>
              <a:rPr lang="en-GB" sz="2800" dirty="0">
                <a:solidFill>
                  <a:srgbClr val="303556"/>
                </a:solidFill>
                <a:latin typeface="Futura-Bold" pitchFamily="2" charset="0"/>
                <a:ea typeface="Calibri" panose="020F0502020204030204" pitchFamily="34" charset="0"/>
                <a:cs typeface="Times New Roman" panose="02020603050405020304" pitchFamily="18" charset="0"/>
              </a:rPr>
              <a:t>Building relationships </a:t>
            </a:r>
          </a:p>
          <a:p>
            <a:pPr>
              <a:lnSpc>
                <a:spcPct val="107000"/>
              </a:lnSpc>
              <a:spcAft>
                <a:spcPts val="800"/>
              </a:spcAft>
            </a:pPr>
            <a:r>
              <a:rPr lang="en-GB" sz="2800" dirty="0">
                <a:solidFill>
                  <a:srgbClr val="303556"/>
                </a:solidFill>
                <a:latin typeface="Futura-Bold" pitchFamily="2" charset="0"/>
                <a:ea typeface="Calibri" panose="020F0502020204030204" pitchFamily="34" charset="0"/>
                <a:cs typeface="Times New Roman" panose="02020603050405020304" pitchFamily="18" charset="0"/>
              </a:rPr>
              <a:t>Working effectively with children and young people </a:t>
            </a:r>
          </a:p>
          <a:p>
            <a:pPr>
              <a:lnSpc>
                <a:spcPct val="107000"/>
              </a:lnSpc>
              <a:spcAft>
                <a:spcPts val="800"/>
              </a:spcAft>
            </a:pPr>
            <a:r>
              <a:rPr lang="en-GB" sz="2800" dirty="0">
                <a:solidFill>
                  <a:srgbClr val="303556"/>
                </a:solidFill>
                <a:latin typeface="Futura-Bold" pitchFamily="2" charset="0"/>
                <a:ea typeface="Calibri" panose="020F0502020204030204" pitchFamily="34" charset="0"/>
                <a:cs typeface="Times New Roman" panose="02020603050405020304" pitchFamily="18" charset="0"/>
              </a:rPr>
              <a:t>Exploring faith </a:t>
            </a:r>
          </a:p>
          <a:p>
            <a:pPr>
              <a:lnSpc>
                <a:spcPct val="107000"/>
              </a:lnSpc>
              <a:spcAft>
                <a:spcPts val="800"/>
              </a:spcAft>
            </a:pPr>
            <a:r>
              <a:rPr lang="en-GB" sz="2800" dirty="0">
                <a:solidFill>
                  <a:srgbClr val="303556"/>
                </a:solidFill>
                <a:latin typeface="Futura-Bold" pitchFamily="2" charset="0"/>
                <a:ea typeface="Calibri" panose="020F0502020204030204" pitchFamily="34" charset="0"/>
                <a:cs typeface="Times New Roman" panose="02020603050405020304" pitchFamily="18" charset="0"/>
              </a:rPr>
              <a:t>Planning and delivering programmes </a:t>
            </a:r>
          </a:p>
          <a:p>
            <a:pPr>
              <a:lnSpc>
                <a:spcPct val="107000"/>
              </a:lnSpc>
              <a:spcAft>
                <a:spcPts val="800"/>
              </a:spcAft>
            </a:pPr>
            <a:r>
              <a:rPr lang="en-GB" sz="2800" dirty="0">
                <a:solidFill>
                  <a:srgbClr val="303556"/>
                </a:solidFill>
                <a:latin typeface="Futura-Bold" pitchFamily="2" charset="0"/>
                <a:ea typeface="Calibri" panose="020F0502020204030204" pitchFamily="34" charset="0"/>
                <a:cs typeface="Times New Roman" panose="02020603050405020304" pitchFamily="18" charset="0"/>
              </a:rPr>
              <a:t>Safeguarding &amp; Managing Risk </a:t>
            </a:r>
          </a:p>
        </p:txBody>
      </p:sp>
      <p:pic>
        <p:nvPicPr>
          <p:cNvPr id="6" name="Picture 5" descr="Icon&#10;&#10;Description automatically generated">
            <a:extLst>
              <a:ext uri="{FF2B5EF4-FFF2-40B4-BE49-F238E27FC236}">
                <a16:creationId xmlns:a16="http://schemas.microsoft.com/office/drawing/2014/main" id="{99F78E2E-9CE6-43AB-AACB-59F845D77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19" y="2696129"/>
            <a:ext cx="439465" cy="439465"/>
          </a:xfrm>
          <a:prstGeom prst="rect">
            <a:avLst/>
          </a:prstGeom>
        </p:spPr>
      </p:pic>
      <p:pic>
        <p:nvPicPr>
          <p:cNvPr id="11" name="Picture 10" descr="Icon&#10;&#10;Description automatically generated">
            <a:extLst>
              <a:ext uri="{FF2B5EF4-FFF2-40B4-BE49-F238E27FC236}">
                <a16:creationId xmlns:a16="http://schemas.microsoft.com/office/drawing/2014/main" id="{4CA6CE38-F051-4211-B24B-F956B6D09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19" y="3245363"/>
            <a:ext cx="439465" cy="439465"/>
          </a:xfrm>
          <a:prstGeom prst="rect">
            <a:avLst/>
          </a:prstGeom>
        </p:spPr>
      </p:pic>
      <p:pic>
        <p:nvPicPr>
          <p:cNvPr id="12" name="Picture 11" descr="Icon&#10;&#10;Description automatically generated">
            <a:extLst>
              <a:ext uri="{FF2B5EF4-FFF2-40B4-BE49-F238E27FC236}">
                <a16:creationId xmlns:a16="http://schemas.microsoft.com/office/drawing/2014/main" id="{6BEBA6C2-284F-4D2D-AFE4-639E7A387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19" y="3801451"/>
            <a:ext cx="439465" cy="439465"/>
          </a:xfrm>
          <a:prstGeom prst="rect">
            <a:avLst/>
          </a:prstGeom>
        </p:spPr>
      </p:pic>
      <p:pic>
        <p:nvPicPr>
          <p:cNvPr id="13" name="Picture 12" descr="Icon&#10;&#10;Description automatically generated">
            <a:extLst>
              <a:ext uri="{FF2B5EF4-FFF2-40B4-BE49-F238E27FC236}">
                <a16:creationId xmlns:a16="http://schemas.microsoft.com/office/drawing/2014/main" id="{885CC5E5-14E9-4E0F-BE42-9F3D1AE66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18" y="4376956"/>
            <a:ext cx="439465" cy="439465"/>
          </a:xfrm>
          <a:prstGeom prst="rect">
            <a:avLst/>
          </a:prstGeom>
        </p:spPr>
      </p:pic>
      <p:pic>
        <p:nvPicPr>
          <p:cNvPr id="14" name="Picture 13" descr="Icon&#10;&#10;Description automatically generated">
            <a:extLst>
              <a:ext uri="{FF2B5EF4-FFF2-40B4-BE49-F238E27FC236}">
                <a16:creationId xmlns:a16="http://schemas.microsoft.com/office/drawing/2014/main" id="{B432CD66-884F-4752-AB98-2B1526919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17" y="4921595"/>
            <a:ext cx="439465" cy="439465"/>
          </a:xfrm>
          <a:prstGeom prst="rect">
            <a:avLst/>
          </a:prstGeom>
        </p:spPr>
      </p:pic>
    </p:spTree>
    <p:extLst>
      <p:ext uri="{BB962C8B-B14F-4D97-AF65-F5344CB8AC3E}">
        <p14:creationId xmlns:p14="http://schemas.microsoft.com/office/powerpoint/2010/main" val="3714762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7" name="Content Placeholder 6" descr="Graphical user interface, text, application&#10;&#10;Description automatically generated">
            <a:extLst>
              <a:ext uri="{FF2B5EF4-FFF2-40B4-BE49-F238E27FC236}">
                <a16:creationId xmlns:a16="http://schemas.microsoft.com/office/drawing/2014/main" id="{FB9322F8-06FE-445E-A305-0F28BC6754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303556"/>
                </a:solidFill>
                <a:latin typeface="Futura-Bold" pitchFamily="2" charset="0"/>
              </a:rPr>
              <a:t>LEARNING OUTCOMES</a:t>
            </a:r>
            <a:endParaRPr lang="en-GB" sz="2800" dirty="0">
              <a:solidFill>
                <a:srgbClr val="303556"/>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9616760" cy="2753639"/>
          </a:xfrm>
          <a:prstGeom prst="rect">
            <a:avLst/>
          </a:prstGeom>
          <a:noFill/>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By the end of this module participants will be able to:</a:t>
            </a:r>
          </a:p>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Know the </a:t>
            </a:r>
            <a:r>
              <a:rPr lang="en-GB" sz="2400" b="1" dirty="0">
                <a:latin typeface="Calibri" panose="020F0502020204030204" pitchFamily="34" charset="0"/>
                <a:ea typeface="Calibri" panose="020F0502020204030204" pitchFamily="34" charset="0"/>
                <a:cs typeface="Times New Roman" panose="02020603050405020304" pitchFamily="18" charset="0"/>
              </a:rPr>
              <a:t>Vision</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ea typeface="Calibri" panose="020F0502020204030204" pitchFamily="34" charset="0"/>
                <a:cs typeface="Times New Roman" panose="02020603050405020304" pitchFamily="18" charset="0"/>
              </a:rPr>
              <a:t>Mission</a:t>
            </a:r>
            <a:r>
              <a:rPr lang="en-GB" sz="2400" dirty="0">
                <a:latin typeface="Calibri" panose="020F0502020204030204" pitchFamily="34" charset="0"/>
                <a:ea typeface="Calibri" panose="020F0502020204030204" pitchFamily="34" charset="0"/>
                <a:cs typeface="Times New Roman" panose="02020603050405020304" pitchFamily="18" charset="0"/>
              </a:rPr>
              <a:t> and </a:t>
            </a:r>
            <a:r>
              <a:rPr lang="en-GB" sz="2400" b="1" dirty="0">
                <a:latin typeface="Calibri" panose="020F0502020204030204" pitchFamily="34" charset="0"/>
                <a:ea typeface="Calibri" panose="020F0502020204030204" pitchFamily="34" charset="0"/>
                <a:cs typeface="Times New Roman" panose="02020603050405020304" pitchFamily="18" charset="0"/>
              </a:rPr>
              <a:t>Values</a:t>
            </a:r>
            <a:r>
              <a:rPr lang="en-GB" sz="2400" dirty="0">
                <a:latin typeface="Calibri" panose="020F0502020204030204" pitchFamily="34" charset="0"/>
                <a:ea typeface="Calibri" panose="020F0502020204030204" pitchFamily="34" charset="0"/>
                <a:cs typeface="Times New Roman" panose="02020603050405020304" pitchFamily="18" charset="0"/>
              </a:rPr>
              <a:t> of The Boys’ Brigade</a:t>
            </a:r>
          </a:p>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Identify what a BB leader needs in terms of </a:t>
            </a:r>
            <a:r>
              <a:rPr lang="en-GB" sz="2400" b="1" dirty="0">
                <a:latin typeface="Calibri" panose="020F0502020204030204" pitchFamily="34" charset="0"/>
                <a:ea typeface="Calibri" panose="020F0502020204030204" pitchFamily="34" charset="0"/>
                <a:cs typeface="Times New Roman" panose="02020603050405020304" pitchFamily="18" charset="0"/>
              </a:rPr>
              <a:t>knowledge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ea typeface="Calibri" panose="020F0502020204030204" pitchFamily="34" charset="0"/>
                <a:cs typeface="Times New Roman" panose="02020603050405020304" pitchFamily="18" charset="0"/>
              </a:rPr>
              <a:t>skills</a:t>
            </a:r>
            <a:r>
              <a:rPr lang="en-GB" sz="2400" dirty="0">
                <a:latin typeface="Calibri" panose="020F0502020204030204" pitchFamily="34" charset="0"/>
                <a:ea typeface="Calibri" panose="020F0502020204030204" pitchFamily="34" charset="0"/>
                <a:cs typeface="Times New Roman" panose="02020603050405020304" pitchFamily="18" charset="0"/>
              </a:rPr>
              <a:t> and </a:t>
            </a:r>
            <a:r>
              <a:rPr lang="en-GB" sz="2400" b="1" dirty="0">
                <a:latin typeface="Calibri" panose="020F0502020204030204" pitchFamily="34" charset="0"/>
                <a:ea typeface="Calibri" panose="020F0502020204030204" pitchFamily="34" charset="0"/>
                <a:cs typeface="Times New Roman" panose="02020603050405020304" pitchFamily="18" charset="0"/>
              </a:rPr>
              <a:t>attitudes</a:t>
            </a:r>
            <a:r>
              <a:rPr lang="en-GB" sz="2400" dirty="0">
                <a:latin typeface="Calibri" panose="020F0502020204030204" pitchFamily="34" charset="0"/>
                <a:ea typeface="Calibri" panose="020F0502020204030204" pitchFamily="34" charset="0"/>
                <a:cs typeface="Times New Roman" panose="02020603050405020304" pitchFamily="18" charset="0"/>
              </a:rPr>
              <a:t> in order to work effectively with children and young people</a:t>
            </a:r>
          </a:p>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Name the </a:t>
            </a:r>
            <a:r>
              <a:rPr lang="en-GB" sz="2400" b="1" dirty="0">
                <a:latin typeface="Calibri" panose="020F0502020204030204" pitchFamily="34" charset="0"/>
                <a:ea typeface="Calibri" panose="020F0502020204030204" pitchFamily="34" charset="0"/>
                <a:cs typeface="Times New Roman" panose="02020603050405020304" pitchFamily="18" charset="0"/>
              </a:rPr>
              <a:t>four core values of youth work </a:t>
            </a:r>
            <a:r>
              <a:rPr lang="en-GB" sz="2400" dirty="0">
                <a:latin typeface="Calibri" panose="020F0502020204030204" pitchFamily="34" charset="0"/>
                <a:ea typeface="Calibri" panose="020F0502020204030204" pitchFamily="34" charset="0"/>
                <a:cs typeface="Times New Roman" panose="02020603050405020304" pitchFamily="18" charset="0"/>
              </a:rPr>
              <a:t>and understand how these form the framework for the content of Youth Leader Training</a:t>
            </a:r>
            <a:endParaRPr lang="en-GB" sz="2400" dirty="0"/>
          </a:p>
        </p:txBody>
      </p:sp>
      <p:pic>
        <p:nvPicPr>
          <p:cNvPr id="4" name="Picture 3" descr="Icon&#10;&#10;Description automatically generated">
            <a:extLst>
              <a:ext uri="{FF2B5EF4-FFF2-40B4-BE49-F238E27FC236}">
                <a16:creationId xmlns:a16="http://schemas.microsoft.com/office/drawing/2014/main" id="{CC653336-E280-49DF-BC07-9D1EF7710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6135" y="365125"/>
            <a:ext cx="2907464" cy="2907464"/>
          </a:xfrm>
          <a:prstGeom prst="rect">
            <a:avLst/>
          </a:prstGeom>
        </p:spPr>
      </p:pic>
    </p:spTree>
    <p:extLst>
      <p:ext uri="{BB962C8B-B14F-4D97-AF65-F5344CB8AC3E}">
        <p14:creationId xmlns:p14="http://schemas.microsoft.com/office/powerpoint/2010/main" val="2461808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16E2-DE6D-4A69-A406-E3BA24449E1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CD8411C5-1047-425F-9349-643D5F3FD866}"/>
              </a:ext>
            </a:extLst>
          </p:cNvPr>
          <p:cNvSpPr>
            <a:spLocks noGrp="1"/>
          </p:cNvSpPr>
          <p:nvPr>
            <p:ph type="subTitle" idx="1"/>
          </p:nvPr>
        </p:nvSpPr>
        <p:spPr/>
        <p:txBody>
          <a:bodyPr/>
          <a:lstStyle/>
          <a:p>
            <a:endParaRPr lang="en-GB"/>
          </a:p>
        </p:txBody>
      </p:sp>
      <p:pic>
        <p:nvPicPr>
          <p:cNvPr id="6" name="Picture 5" descr="A picture containing graphical user interface&#10;&#10;Description automatically generated">
            <a:extLst>
              <a:ext uri="{FF2B5EF4-FFF2-40B4-BE49-F238E27FC236}">
                <a16:creationId xmlns:a16="http://schemas.microsoft.com/office/drawing/2014/main" id="{A6A7E92A-5490-4BF0-B3D6-4DAA81DF7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475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16E2-DE6D-4A69-A406-E3BA24449E1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CD8411C5-1047-425F-9349-643D5F3FD866}"/>
              </a:ext>
            </a:extLst>
          </p:cNvPr>
          <p:cNvSpPr>
            <a:spLocks noGrp="1"/>
          </p:cNvSpPr>
          <p:nvPr>
            <p:ph type="subTitle" idx="1"/>
          </p:nvPr>
        </p:nvSpPr>
        <p:spPr/>
        <p:txBody>
          <a:bodyPr/>
          <a:lstStyle/>
          <a:p>
            <a:endParaRPr lang="en-GB"/>
          </a:p>
        </p:txBody>
      </p:sp>
      <p:pic>
        <p:nvPicPr>
          <p:cNvPr id="6" name="Picture 5" descr="A picture containing graphical user interface&#10;&#10;Description automatically generated">
            <a:extLst>
              <a:ext uri="{FF2B5EF4-FFF2-40B4-BE49-F238E27FC236}">
                <a16:creationId xmlns:a16="http://schemas.microsoft.com/office/drawing/2014/main" id="{A6A7E92A-5490-4BF0-B3D6-4DAA81DF7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89342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7" name="Content Placeholder 6" descr="Graphical user interface, text, application&#10;&#10;Description automatically generated">
            <a:extLst>
              <a:ext uri="{FF2B5EF4-FFF2-40B4-BE49-F238E27FC236}">
                <a16:creationId xmlns:a16="http://schemas.microsoft.com/office/drawing/2014/main" id="{FB9322F8-06FE-445E-A305-0F28BC6754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303556"/>
                </a:solidFill>
                <a:latin typeface="Futura-Bold" pitchFamily="2" charset="0"/>
              </a:rPr>
              <a:t>LEARNING OUTCOMES</a:t>
            </a:r>
            <a:endParaRPr lang="en-GB" sz="2800" dirty="0">
              <a:solidFill>
                <a:srgbClr val="303556"/>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600964"/>
            <a:ext cx="9616760" cy="2753639"/>
          </a:xfrm>
          <a:prstGeom prst="rect">
            <a:avLst/>
          </a:prstGeom>
          <a:noFill/>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By the end of this module participants will be able to:</a:t>
            </a:r>
          </a:p>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Know the </a:t>
            </a:r>
            <a:r>
              <a:rPr lang="en-GB" sz="2400" b="1" dirty="0">
                <a:latin typeface="Calibri" panose="020F0502020204030204" pitchFamily="34" charset="0"/>
                <a:ea typeface="Calibri" panose="020F0502020204030204" pitchFamily="34" charset="0"/>
                <a:cs typeface="Times New Roman" panose="02020603050405020304" pitchFamily="18" charset="0"/>
              </a:rPr>
              <a:t>Vision</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ea typeface="Calibri" panose="020F0502020204030204" pitchFamily="34" charset="0"/>
                <a:cs typeface="Times New Roman" panose="02020603050405020304" pitchFamily="18" charset="0"/>
              </a:rPr>
              <a:t>Mission</a:t>
            </a:r>
            <a:r>
              <a:rPr lang="en-GB" sz="2400" dirty="0">
                <a:latin typeface="Calibri" panose="020F0502020204030204" pitchFamily="34" charset="0"/>
                <a:ea typeface="Calibri" panose="020F0502020204030204" pitchFamily="34" charset="0"/>
                <a:cs typeface="Times New Roman" panose="02020603050405020304" pitchFamily="18" charset="0"/>
              </a:rPr>
              <a:t> and </a:t>
            </a:r>
            <a:r>
              <a:rPr lang="en-GB" sz="2400" b="1" dirty="0">
                <a:latin typeface="Calibri" panose="020F0502020204030204" pitchFamily="34" charset="0"/>
                <a:ea typeface="Calibri" panose="020F0502020204030204" pitchFamily="34" charset="0"/>
                <a:cs typeface="Times New Roman" panose="02020603050405020304" pitchFamily="18" charset="0"/>
              </a:rPr>
              <a:t>Values</a:t>
            </a:r>
            <a:r>
              <a:rPr lang="en-GB" sz="2400" dirty="0">
                <a:latin typeface="Calibri" panose="020F0502020204030204" pitchFamily="34" charset="0"/>
                <a:ea typeface="Calibri" panose="020F0502020204030204" pitchFamily="34" charset="0"/>
                <a:cs typeface="Times New Roman" panose="02020603050405020304" pitchFamily="18" charset="0"/>
              </a:rPr>
              <a:t> of The Boys’ Brigade</a:t>
            </a:r>
          </a:p>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Identify what a BB leader needs in terms of </a:t>
            </a:r>
            <a:r>
              <a:rPr lang="en-GB" sz="2400" b="1" dirty="0">
                <a:latin typeface="Calibri" panose="020F0502020204030204" pitchFamily="34" charset="0"/>
                <a:ea typeface="Calibri" panose="020F0502020204030204" pitchFamily="34" charset="0"/>
                <a:cs typeface="Times New Roman" panose="02020603050405020304" pitchFamily="18" charset="0"/>
              </a:rPr>
              <a:t>knowledge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ea typeface="Calibri" panose="020F0502020204030204" pitchFamily="34" charset="0"/>
                <a:cs typeface="Times New Roman" panose="02020603050405020304" pitchFamily="18" charset="0"/>
              </a:rPr>
              <a:t>skills</a:t>
            </a:r>
            <a:r>
              <a:rPr lang="en-GB" sz="2400" dirty="0">
                <a:latin typeface="Calibri" panose="020F0502020204030204" pitchFamily="34" charset="0"/>
                <a:ea typeface="Calibri" panose="020F0502020204030204" pitchFamily="34" charset="0"/>
                <a:cs typeface="Times New Roman" panose="02020603050405020304" pitchFamily="18" charset="0"/>
              </a:rPr>
              <a:t> and </a:t>
            </a:r>
            <a:r>
              <a:rPr lang="en-GB" sz="2400" b="1" dirty="0">
                <a:latin typeface="Calibri" panose="020F0502020204030204" pitchFamily="34" charset="0"/>
                <a:ea typeface="Calibri" panose="020F0502020204030204" pitchFamily="34" charset="0"/>
                <a:cs typeface="Times New Roman" panose="02020603050405020304" pitchFamily="18" charset="0"/>
              </a:rPr>
              <a:t>attitudes</a:t>
            </a:r>
            <a:r>
              <a:rPr lang="en-GB" sz="2400" dirty="0">
                <a:latin typeface="Calibri" panose="020F0502020204030204" pitchFamily="34" charset="0"/>
                <a:ea typeface="Calibri" panose="020F0502020204030204" pitchFamily="34" charset="0"/>
                <a:cs typeface="Times New Roman" panose="02020603050405020304" pitchFamily="18" charset="0"/>
              </a:rPr>
              <a:t> in order to work effectively with children and young people</a:t>
            </a:r>
          </a:p>
          <a:p>
            <a:pPr marL="342900" indent="-342900">
              <a:lnSpc>
                <a:spcPct val="107000"/>
              </a:lnSpc>
              <a:spcAft>
                <a:spcPts val="8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Name the </a:t>
            </a:r>
            <a:r>
              <a:rPr lang="en-GB" sz="2400" b="1" dirty="0">
                <a:latin typeface="Calibri" panose="020F0502020204030204" pitchFamily="34" charset="0"/>
                <a:ea typeface="Calibri" panose="020F0502020204030204" pitchFamily="34" charset="0"/>
                <a:cs typeface="Times New Roman" panose="02020603050405020304" pitchFamily="18" charset="0"/>
              </a:rPr>
              <a:t>four core values of youth work </a:t>
            </a:r>
            <a:r>
              <a:rPr lang="en-GB" sz="2400" dirty="0">
                <a:latin typeface="Calibri" panose="020F0502020204030204" pitchFamily="34" charset="0"/>
                <a:ea typeface="Calibri" panose="020F0502020204030204" pitchFamily="34" charset="0"/>
                <a:cs typeface="Times New Roman" panose="02020603050405020304" pitchFamily="18" charset="0"/>
              </a:rPr>
              <a:t>and understand how these form the framework for the content of Youth Leader Training</a:t>
            </a:r>
            <a:endParaRPr lang="en-GB" sz="2400" dirty="0"/>
          </a:p>
        </p:txBody>
      </p:sp>
      <p:pic>
        <p:nvPicPr>
          <p:cNvPr id="4" name="Picture 3" descr="Icon&#10;&#10;Description automatically generated">
            <a:extLst>
              <a:ext uri="{FF2B5EF4-FFF2-40B4-BE49-F238E27FC236}">
                <a16:creationId xmlns:a16="http://schemas.microsoft.com/office/drawing/2014/main" id="{CC653336-E280-49DF-BC07-9D1EF7710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6135" y="365125"/>
            <a:ext cx="2907464" cy="2907464"/>
          </a:xfrm>
          <a:prstGeom prst="rect">
            <a:avLst/>
          </a:prstGeom>
        </p:spPr>
      </p:pic>
    </p:spTree>
    <p:extLst>
      <p:ext uri="{BB962C8B-B14F-4D97-AF65-F5344CB8AC3E}">
        <p14:creationId xmlns:p14="http://schemas.microsoft.com/office/powerpoint/2010/main" val="2664609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7" name="Content Placeholder 6" descr="Graphical user interface, text, application&#10;&#10;Description automatically generated">
            <a:extLst>
              <a:ext uri="{FF2B5EF4-FFF2-40B4-BE49-F238E27FC236}">
                <a16:creationId xmlns:a16="http://schemas.microsoft.com/office/drawing/2014/main" id="{FB9322F8-06FE-445E-A305-0F28BC6754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303556"/>
                </a:solidFill>
                <a:latin typeface="Futura-Bold" pitchFamily="2" charset="0"/>
              </a:rPr>
              <a:t>INTRODUCING THE BOYS’ BRIGADE</a:t>
            </a:r>
            <a:endParaRPr lang="en-GB" sz="2800" dirty="0">
              <a:solidFill>
                <a:srgbClr val="303556"/>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474640" y="2583019"/>
            <a:ext cx="8979753" cy="1454950"/>
          </a:xfrm>
          <a:prstGeom prst="rect">
            <a:avLst/>
          </a:prstGeom>
          <a:noFill/>
        </p:spPr>
        <p:txBody>
          <a:bodyPr wrap="square">
            <a:spAutoFit/>
          </a:bodyPr>
          <a:lstStyle/>
          <a:p>
            <a:pPr>
              <a:lnSpc>
                <a:spcPct val="107000"/>
              </a:lnSpc>
              <a:spcAft>
                <a:spcPts val="800"/>
              </a:spcAft>
            </a:pPr>
            <a:r>
              <a:rPr lang="en-GB" sz="2800" dirty="0">
                <a:solidFill>
                  <a:srgbClr val="000000"/>
                </a:solidFill>
                <a:effectLst/>
                <a:latin typeface="Calibri" panose="020F0502020204030204" pitchFamily="34" charset="0"/>
                <a:ea typeface="Calibri" panose="020F0502020204030204" pitchFamily="34" charset="0"/>
              </a:rPr>
              <a:t>Whether you have grown up in the organisation or it’s all new to you, let’s start off by finding out more about the organisation we are a part of . . .</a:t>
            </a:r>
            <a:endParaRPr lang="en-GB" sz="3200" dirty="0"/>
          </a:p>
        </p:txBody>
      </p:sp>
      <p:pic>
        <p:nvPicPr>
          <p:cNvPr id="4" name="Picture 3" descr="Icon&#10;&#10;Description automatically generated">
            <a:extLst>
              <a:ext uri="{FF2B5EF4-FFF2-40B4-BE49-F238E27FC236}">
                <a16:creationId xmlns:a16="http://schemas.microsoft.com/office/drawing/2014/main" id="{691B9B16-4D7C-40E4-AC41-5557B59ED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812" y="4834421"/>
            <a:ext cx="1169260" cy="1169260"/>
          </a:xfrm>
          <a:prstGeom prst="rect">
            <a:avLst/>
          </a:prstGeom>
        </p:spPr>
      </p:pic>
      <p:sp>
        <p:nvSpPr>
          <p:cNvPr id="10" name="TextBox 9">
            <a:extLst>
              <a:ext uri="{FF2B5EF4-FFF2-40B4-BE49-F238E27FC236}">
                <a16:creationId xmlns:a16="http://schemas.microsoft.com/office/drawing/2014/main" id="{EB7B0850-5951-449F-B0CD-EDA5DDCECF7E}"/>
              </a:ext>
            </a:extLst>
          </p:cNvPr>
          <p:cNvSpPr txBox="1"/>
          <p:nvPr/>
        </p:nvSpPr>
        <p:spPr>
          <a:xfrm>
            <a:off x="2338910" y="5065108"/>
            <a:ext cx="3558552" cy="707886"/>
          </a:xfrm>
          <a:prstGeom prst="rect">
            <a:avLst/>
          </a:prstGeom>
          <a:noFill/>
        </p:spPr>
        <p:txBody>
          <a:bodyPr wrap="square" rtlCol="0">
            <a:spAutoFit/>
          </a:bodyPr>
          <a:lstStyle/>
          <a:p>
            <a:r>
              <a:rPr lang="en-GB" sz="2000" dirty="0">
                <a:solidFill>
                  <a:srgbClr val="303556"/>
                </a:solidFill>
                <a:latin typeface="Futura-Bold" pitchFamily="2" charset="0"/>
              </a:rPr>
              <a:t>WATCH: </a:t>
            </a:r>
            <a:r>
              <a:rPr lang="en-GB" sz="2000" dirty="0">
                <a:latin typeface="Futura-Bold" pitchFamily="2" charset="0"/>
              </a:rPr>
              <a:t>Introduction to</a:t>
            </a:r>
            <a:br>
              <a:rPr lang="en-GB" sz="2000" dirty="0">
                <a:latin typeface="Futura-Bold" pitchFamily="2" charset="0"/>
              </a:rPr>
            </a:br>
            <a:r>
              <a:rPr lang="en-GB" sz="2000" dirty="0">
                <a:latin typeface="Futura-Bold" pitchFamily="2" charset="0"/>
              </a:rPr>
              <a:t>The Boys’ Brigade</a:t>
            </a:r>
            <a:endParaRPr lang="en-GB" sz="2000" dirty="0"/>
          </a:p>
        </p:txBody>
      </p:sp>
      <p:sp>
        <p:nvSpPr>
          <p:cNvPr id="11" name="Rectangle: Rounded Corners 10">
            <a:extLst>
              <a:ext uri="{FF2B5EF4-FFF2-40B4-BE49-F238E27FC236}">
                <a16:creationId xmlns:a16="http://schemas.microsoft.com/office/drawing/2014/main" id="{94C7BBA3-E1FE-4077-A459-7287F2D4964E}"/>
              </a:ext>
            </a:extLst>
          </p:cNvPr>
          <p:cNvSpPr/>
          <p:nvPr/>
        </p:nvSpPr>
        <p:spPr>
          <a:xfrm>
            <a:off x="566286" y="4599992"/>
            <a:ext cx="5666563" cy="1651518"/>
          </a:xfrm>
          <a:prstGeom prst="roundRect">
            <a:avLst/>
          </a:prstGeom>
          <a:noFill/>
          <a:ln w="57150">
            <a:solidFill>
              <a:srgbClr val="303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94712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YLT Volunteer - Introduction to The Boys' Brigade">
            <a:hlinkClick r:id="" action="ppaction://media"/>
            <a:extLst>
              <a:ext uri="{FF2B5EF4-FFF2-40B4-BE49-F238E27FC236}">
                <a16:creationId xmlns:a16="http://schemas.microsoft.com/office/drawing/2014/main" id="{1D75B376-170A-40DA-922A-4A75EDD0F439}"/>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5737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7" name="Content Placeholder 6" descr="Graphical user interface, text, application&#10;&#10;Description automatically generated">
            <a:extLst>
              <a:ext uri="{FF2B5EF4-FFF2-40B4-BE49-F238E27FC236}">
                <a16:creationId xmlns:a16="http://schemas.microsoft.com/office/drawing/2014/main" id="{FB9322F8-06FE-445E-A305-0F28BC6754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303556"/>
                </a:solidFill>
                <a:latin typeface="Futura-Bold" pitchFamily="2" charset="0"/>
              </a:rPr>
              <a:t>VISION, MISSION &amp; VALUES</a:t>
            </a:r>
            <a:endParaRPr lang="en-GB" sz="2800" dirty="0">
              <a:solidFill>
                <a:srgbClr val="303556"/>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7" y="2600964"/>
            <a:ext cx="9246209" cy="1452898"/>
          </a:xfrm>
          <a:prstGeom prst="rect">
            <a:avLst/>
          </a:prstGeom>
          <a:noFill/>
        </p:spPr>
        <p:txBody>
          <a:bodyPr wrap="square">
            <a:spAutoFit/>
          </a:bodyPr>
          <a:lstStyle/>
          <a:p>
            <a:pPr>
              <a:lnSpc>
                <a:spcPct val="107000"/>
              </a:lnSpc>
              <a:spcAft>
                <a:spcPts val="800"/>
              </a:spcAft>
            </a:pPr>
            <a:r>
              <a:rPr lang="en-GB" sz="2800" dirty="0">
                <a:solidFill>
                  <a:srgbClr val="000000"/>
                </a:solidFill>
                <a:effectLst/>
                <a:latin typeface="Calibri" panose="020F0502020204030204" pitchFamily="34" charset="0"/>
                <a:ea typeface="Calibri" panose="020F0502020204030204" pitchFamily="34" charset="0"/>
              </a:rPr>
              <a:t>We believe it is important that everyone in The Boys’ Brigade is aware of </a:t>
            </a:r>
            <a:r>
              <a:rPr lang="en-GB" sz="2800" dirty="0">
                <a:solidFill>
                  <a:srgbClr val="303556"/>
                </a:solidFill>
                <a:effectLst/>
                <a:latin typeface="Futura-Bold" pitchFamily="2" charset="0"/>
                <a:ea typeface="Calibri" panose="020F0502020204030204" pitchFamily="34" charset="0"/>
              </a:rPr>
              <a:t>who we are</a:t>
            </a:r>
            <a:r>
              <a:rPr lang="en-GB" sz="2800" dirty="0">
                <a:solidFill>
                  <a:srgbClr val="000000"/>
                </a:solidFill>
                <a:effectLst/>
                <a:latin typeface="Calibri" panose="020F0502020204030204" pitchFamily="34" charset="0"/>
                <a:ea typeface="Calibri" panose="020F0502020204030204" pitchFamily="34" charset="0"/>
              </a:rPr>
              <a:t>, </a:t>
            </a:r>
            <a:r>
              <a:rPr lang="en-GB" sz="2800" dirty="0">
                <a:solidFill>
                  <a:srgbClr val="303556"/>
                </a:solidFill>
                <a:effectLst/>
                <a:latin typeface="Futura-Bold" pitchFamily="2" charset="0"/>
                <a:ea typeface="Calibri" panose="020F0502020204030204" pitchFamily="34" charset="0"/>
              </a:rPr>
              <a:t>what we do </a:t>
            </a:r>
            <a:r>
              <a:rPr lang="en-GB" sz="2800" dirty="0">
                <a:solidFill>
                  <a:srgbClr val="000000"/>
                </a:solidFill>
                <a:effectLst/>
                <a:latin typeface="Calibri" panose="020F0502020204030204" pitchFamily="34" charset="0"/>
                <a:ea typeface="Calibri" panose="020F0502020204030204" pitchFamily="34" charset="0"/>
              </a:rPr>
              <a:t>and </a:t>
            </a:r>
            <a:r>
              <a:rPr lang="en-GB" sz="2800" dirty="0">
                <a:solidFill>
                  <a:srgbClr val="303556"/>
                </a:solidFill>
                <a:effectLst/>
                <a:latin typeface="Futura-Bold" pitchFamily="2" charset="0"/>
                <a:ea typeface="Calibri" panose="020F0502020204030204" pitchFamily="34" charset="0"/>
              </a:rPr>
              <a:t>why we do it</a:t>
            </a:r>
            <a:r>
              <a:rPr lang="en-GB" sz="2800" dirty="0">
                <a:solidFill>
                  <a:srgbClr val="000000"/>
                </a:solidFill>
                <a:effectLst/>
                <a:latin typeface="Futura-Bold" pitchFamily="2" charset="0"/>
                <a:ea typeface="Calibri" panose="020F0502020204030204" pitchFamily="34" charset="0"/>
              </a:rPr>
              <a:t> </a:t>
            </a:r>
            <a:r>
              <a:rPr lang="en-GB" sz="2800" dirty="0">
                <a:solidFill>
                  <a:srgbClr val="000000"/>
                </a:solidFill>
                <a:effectLst/>
                <a:latin typeface="Calibri" panose="020F0502020204030204" pitchFamily="34" charset="0"/>
                <a:ea typeface="Calibri" panose="020F0502020204030204" pitchFamily="34" charset="0"/>
              </a:rPr>
              <a:t>– this is set out in our Vision, Mission and Values. </a:t>
            </a:r>
            <a:endParaRPr lang="en-GB" sz="3200" dirty="0"/>
          </a:p>
        </p:txBody>
      </p:sp>
      <p:pic>
        <p:nvPicPr>
          <p:cNvPr id="4" name="Picture 3" descr="Icon&#10;&#10;Description automatically generated">
            <a:extLst>
              <a:ext uri="{FF2B5EF4-FFF2-40B4-BE49-F238E27FC236}">
                <a16:creationId xmlns:a16="http://schemas.microsoft.com/office/drawing/2014/main" id="{691B9B16-4D7C-40E4-AC41-5557B59ED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851199"/>
            <a:ext cx="1169260" cy="1169260"/>
          </a:xfrm>
          <a:prstGeom prst="rect">
            <a:avLst/>
          </a:prstGeom>
        </p:spPr>
      </p:pic>
      <p:sp>
        <p:nvSpPr>
          <p:cNvPr id="10" name="TextBox 9">
            <a:extLst>
              <a:ext uri="{FF2B5EF4-FFF2-40B4-BE49-F238E27FC236}">
                <a16:creationId xmlns:a16="http://schemas.microsoft.com/office/drawing/2014/main" id="{EB7B0850-5951-449F-B0CD-EDA5DDCECF7E}"/>
              </a:ext>
            </a:extLst>
          </p:cNvPr>
          <p:cNvSpPr txBox="1"/>
          <p:nvPr/>
        </p:nvSpPr>
        <p:spPr>
          <a:xfrm>
            <a:off x="2216355" y="5054272"/>
            <a:ext cx="3879645" cy="707886"/>
          </a:xfrm>
          <a:prstGeom prst="rect">
            <a:avLst/>
          </a:prstGeom>
          <a:noFill/>
        </p:spPr>
        <p:txBody>
          <a:bodyPr wrap="square" rtlCol="0">
            <a:spAutoFit/>
          </a:bodyPr>
          <a:lstStyle/>
          <a:p>
            <a:r>
              <a:rPr lang="en-GB" sz="2000" dirty="0">
                <a:solidFill>
                  <a:srgbClr val="303556"/>
                </a:solidFill>
                <a:latin typeface="Futura-Bold" pitchFamily="2" charset="0"/>
              </a:rPr>
              <a:t>WATCH: </a:t>
            </a:r>
            <a:r>
              <a:rPr lang="en-GB" sz="2000" dirty="0">
                <a:latin typeface="Futura-Bold" pitchFamily="2" charset="0"/>
              </a:rPr>
              <a:t>Introducing our </a:t>
            </a:r>
            <a:br>
              <a:rPr lang="en-GB" sz="2000" dirty="0">
                <a:latin typeface="Futura-Bold" pitchFamily="2" charset="0"/>
              </a:rPr>
            </a:br>
            <a:r>
              <a:rPr lang="en-GB" sz="2000" dirty="0">
                <a:latin typeface="Futura-Bold" pitchFamily="2" charset="0"/>
              </a:rPr>
              <a:t>Vision, Mission &amp; Values</a:t>
            </a:r>
            <a:endParaRPr lang="en-GB" sz="2000" dirty="0"/>
          </a:p>
        </p:txBody>
      </p:sp>
      <p:sp>
        <p:nvSpPr>
          <p:cNvPr id="11" name="Rectangle: Rounded Corners 10">
            <a:extLst>
              <a:ext uri="{FF2B5EF4-FFF2-40B4-BE49-F238E27FC236}">
                <a16:creationId xmlns:a16="http://schemas.microsoft.com/office/drawing/2014/main" id="{CE59224F-0E95-4E7F-A714-719546AFF4CD}"/>
              </a:ext>
            </a:extLst>
          </p:cNvPr>
          <p:cNvSpPr/>
          <p:nvPr/>
        </p:nvSpPr>
        <p:spPr>
          <a:xfrm>
            <a:off x="566286" y="4599992"/>
            <a:ext cx="5666563" cy="1651518"/>
          </a:xfrm>
          <a:prstGeom prst="roundRect">
            <a:avLst/>
          </a:prstGeom>
          <a:noFill/>
          <a:ln w="57150">
            <a:solidFill>
              <a:srgbClr val="303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101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Our Vision, Mission and Values">
            <a:hlinkClick r:id="" action="ppaction://media"/>
            <a:extLst>
              <a:ext uri="{FF2B5EF4-FFF2-40B4-BE49-F238E27FC236}">
                <a16:creationId xmlns:a16="http://schemas.microsoft.com/office/drawing/2014/main" id="{151A5151-6BC7-4394-8C0E-8224ADE7EA03}"/>
              </a:ext>
            </a:extLst>
          </p:cNvPr>
          <p:cNvPicPr>
            <a:picLocks noRot="1" noChangeAspect="1"/>
          </p:cNvPicPr>
          <p:nvPr>
            <a:videoFile r:link="rId1"/>
          </p:nvPr>
        </p:nvPicPr>
        <p:blipFill>
          <a:blip r:embed="rId3"/>
          <a:stretch>
            <a:fillRect/>
          </a:stretch>
        </p:blipFill>
        <p:spPr>
          <a:xfrm>
            <a:off x="0" y="0"/>
            <a:ext cx="12192000" cy="6868732"/>
          </a:xfrm>
          <a:prstGeom prst="rect">
            <a:avLst/>
          </a:prstGeom>
        </p:spPr>
      </p:pic>
    </p:spTree>
    <p:extLst>
      <p:ext uri="{BB962C8B-B14F-4D97-AF65-F5344CB8AC3E}">
        <p14:creationId xmlns:p14="http://schemas.microsoft.com/office/powerpoint/2010/main" val="180790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7" name="Content Placeholder 6" descr="Graphical user interface, text, application&#10;&#10;Description automatically generated">
            <a:extLst>
              <a:ext uri="{FF2B5EF4-FFF2-40B4-BE49-F238E27FC236}">
                <a16:creationId xmlns:a16="http://schemas.microsoft.com/office/drawing/2014/main" id="{FB9322F8-06FE-445E-A305-0F28BC6754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303556"/>
                </a:solidFill>
                <a:latin typeface="Futura-Bold" pitchFamily="2" charset="0"/>
              </a:rPr>
              <a:t>VISION &amp; MISSION</a:t>
            </a:r>
            <a:endParaRPr lang="en-GB" sz="2800" dirty="0">
              <a:solidFill>
                <a:srgbClr val="303556"/>
              </a:solidFill>
            </a:endParaRPr>
          </a:p>
        </p:txBody>
      </p:sp>
      <p:sp>
        <p:nvSpPr>
          <p:cNvPr id="3" name="TextBox 2">
            <a:extLst>
              <a:ext uri="{FF2B5EF4-FFF2-40B4-BE49-F238E27FC236}">
                <a16:creationId xmlns:a16="http://schemas.microsoft.com/office/drawing/2014/main" id="{CF65FF59-465F-41F6-8E1C-A1096F91ED1E}"/>
              </a:ext>
            </a:extLst>
          </p:cNvPr>
          <p:cNvSpPr txBox="1"/>
          <p:nvPr/>
        </p:nvSpPr>
        <p:spPr>
          <a:xfrm>
            <a:off x="474641" y="2475403"/>
            <a:ext cx="5942938" cy="3108543"/>
          </a:xfrm>
          <a:prstGeom prst="rect">
            <a:avLst/>
          </a:prstGeom>
          <a:noFill/>
        </p:spPr>
        <p:txBody>
          <a:bodyPr wrap="square" rtlCol="0">
            <a:spAutoFit/>
          </a:bodyPr>
          <a:lstStyle/>
          <a:p>
            <a:r>
              <a:rPr lang="en-GB" sz="2800" dirty="0"/>
              <a:t>In terms of Vision, Mission and Values, it is useful to remember these as . . .</a:t>
            </a:r>
          </a:p>
          <a:p>
            <a:r>
              <a:rPr lang="en-GB" sz="2800" dirty="0"/>
              <a:t> </a:t>
            </a:r>
          </a:p>
          <a:p>
            <a:r>
              <a:rPr lang="en-GB" sz="2800" dirty="0">
                <a:solidFill>
                  <a:srgbClr val="303556"/>
                </a:solidFill>
                <a:latin typeface="Futura-Bold" pitchFamily="2" charset="0"/>
              </a:rPr>
              <a:t>WHO</a:t>
            </a:r>
            <a:r>
              <a:rPr lang="en-GB" sz="2800" dirty="0"/>
              <a:t> we are … the </a:t>
            </a:r>
            <a:r>
              <a:rPr lang="en-GB" sz="2800" dirty="0">
                <a:solidFill>
                  <a:srgbClr val="303556"/>
                </a:solidFill>
                <a:latin typeface="Futura-Bold" pitchFamily="2" charset="0"/>
              </a:rPr>
              <a:t>Values </a:t>
            </a:r>
          </a:p>
          <a:p>
            <a:r>
              <a:rPr lang="en-GB" sz="2800" dirty="0">
                <a:solidFill>
                  <a:srgbClr val="303556"/>
                </a:solidFill>
                <a:latin typeface="Futura-Bold" pitchFamily="2" charset="0"/>
              </a:rPr>
              <a:t>WHAT</a:t>
            </a:r>
            <a:r>
              <a:rPr lang="en-GB" sz="2800" dirty="0"/>
              <a:t> we do … the </a:t>
            </a:r>
            <a:r>
              <a:rPr lang="en-GB" sz="2800" dirty="0">
                <a:solidFill>
                  <a:srgbClr val="303556"/>
                </a:solidFill>
                <a:latin typeface="Futura-Bold" pitchFamily="2" charset="0"/>
              </a:rPr>
              <a:t>Mission </a:t>
            </a:r>
          </a:p>
          <a:p>
            <a:r>
              <a:rPr lang="en-GB" sz="2800" dirty="0">
                <a:solidFill>
                  <a:srgbClr val="303556"/>
                </a:solidFill>
                <a:latin typeface="Futura-Bold" pitchFamily="2" charset="0"/>
              </a:rPr>
              <a:t>WHY</a:t>
            </a:r>
            <a:r>
              <a:rPr lang="en-GB" sz="2800" dirty="0"/>
              <a:t> we do it … the </a:t>
            </a:r>
            <a:r>
              <a:rPr lang="en-GB" sz="2800" dirty="0">
                <a:solidFill>
                  <a:srgbClr val="303556"/>
                </a:solidFill>
                <a:latin typeface="Futura-Bold" pitchFamily="2" charset="0"/>
              </a:rPr>
              <a:t>Vision</a:t>
            </a:r>
          </a:p>
          <a:p>
            <a:endParaRPr lang="en-GB" sz="2800" dirty="0"/>
          </a:p>
        </p:txBody>
      </p:sp>
      <p:pic>
        <p:nvPicPr>
          <p:cNvPr id="5" name="Picture 4" descr="A picture containing text&#10;&#10;Description automatically generated">
            <a:extLst>
              <a:ext uri="{FF2B5EF4-FFF2-40B4-BE49-F238E27FC236}">
                <a16:creationId xmlns:a16="http://schemas.microsoft.com/office/drawing/2014/main" id="{447F8926-837B-4C95-B221-44263486C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732" y="392184"/>
            <a:ext cx="4469003" cy="5242217"/>
          </a:xfrm>
          <a:prstGeom prst="rect">
            <a:avLst/>
          </a:prstGeom>
        </p:spPr>
      </p:pic>
    </p:spTree>
    <p:extLst>
      <p:ext uri="{BB962C8B-B14F-4D97-AF65-F5344CB8AC3E}">
        <p14:creationId xmlns:p14="http://schemas.microsoft.com/office/powerpoint/2010/main" val="1765269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6101-17B7-4E87-964A-1B28C6929A0D}"/>
              </a:ext>
            </a:extLst>
          </p:cNvPr>
          <p:cNvSpPr>
            <a:spLocks noGrp="1"/>
          </p:cNvSpPr>
          <p:nvPr>
            <p:ph type="title"/>
          </p:nvPr>
        </p:nvSpPr>
        <p:spPr/>
        <p:txBody>
          <a:bodyPr/>
          <a:lstStyle/>
          <a:p>
            <a:endParaRPr lang="en-GB"/>
          </a:p>
        </p:txBody>
      </p:sp>
      <p:pic>
        <p:nvPicPr>
          <p:cNvPr id="7" name="Content Placeholder 6" descr="Graphical user interface, text, application&#10;&#10;Description automatically generated">
            <a:extLst>
              <a:ext uri="{FF2B5EF4-FFF2-40B4-BE49-F238E27FC236}">
                <a16:creationId xmlns:a16="http://schemas.microsoft.com/office/drawing/2014/main" id="{FB9322F8-06FE-445E-A305-0F28BC6754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extBox 7">
            <a:extLst>
              <a:ext uri="{FF2B5EF4-FFF2-40B4-BE49-F238E27FC236}">
                <a16:creationId xmlns:a16="http://schemas.microsoft.com/office/drawing/2014/main" id="{E68B5B06-028A-48F1-B197-FAAECF3CEEC1}"/>
              </a:ext>
            </a:extLst>
          </p:cNvPr>
          <p:cNvSpPr txBox="1"/>
          <p:nvPr/>
        </p:nvSpPr>
        <p:spPr>
          <a:xfrm>
            <a:off x="474640" y="1621019"/>
            <a:ext cx="8710863" cy="523220"/>
          </a:xfrm>
          <a:prstGeom prst="rect">
            <a:avLst/>
          </a:prstGeom>
          <a:noFill/>
        </p:spPr>
        <p:txBody>
          <a:bodyPr wrap="square" rtlCol="0">
            <a:spAutoFit/>
          </a:bodyPr>
          <a:lstStyle/>
          <a:p>
            <a:r>
              <a:rPr lang="en-GB" sz="2800" dirty="0">
                <a:solidFill>
                  <a:srgbClr val="303556"/>
                </a:solidFill>
                <a:latin typeface="Futura-Bold" pitchFamily="2" charset="0"/>
              </a:rPr>
              <a:t>OUR VALUES</a:t>
            </a:r>
            <a:endParaRPr lang="en-GB" sz="2800" dirty="0">
              <a:solidFill>
                <a:srgbClr val="303556"/>
              </a:solidFill>
            </a:endParaRPr>
          </a:p>
        </p:txBody>
      </p:sp>
      <p:sp>
        <p:nvSpPr>
          <p:cNvPr id="3" name="TextBox 2">
            <a:extLst>
              <a:ext uri="{FF2B5EF4-FFF2-40B4-BE49-F238E27FC236}">
                <a16:creationId xmlns:a16="http://schemas.microsoft.com/office/drawing/2014/main" id="{C34C3BB5-2368-494C-A614-F6E1CB043F24}"/>
              </a:ext>
            </a:extLst>
          </p:cNvPr>
          <p:cNvSpPr txBox="1"/>
          <p:nvPr/>
        </p:nvSpPr>
        <p:spPr>
          <a:xfrm>
            <a:off x="474640" y="2336717"/>
            <a:ext cx="8392523" cy="4462760"/>
          </a:xfrm>
          <a:prstGeom prst="rect">
            <a:avLst/>
          </a:prstGeom>
          <a:noFill/>
        </p:spPr>
        <p:txBody>
          <a:bodyPr wrap="square" rtlCol="0">
            <a:spAutoFit/>
          </a:bodyPr>
          <a:lstStyle/>
          <a:p>
            <a:r>
              <a:rPr lang="en-GB" sz="2400" dirty="0">
                <a:solidFill>
                  <a:srgbClr val="303556"/>
                </a:solidFill>
                <a:latin typeface="Futura-Bold" pitchFamily="2" charset="0"/>
              </a:rPr>
              <a:t>Faith</a:t>
            </a:r>
            <a:r>
              <a:rPr lang="en-GB" dirty="0"/>
              <a:t> - We are a Christian youth organisation, and our work is rooted in the Christian Faith. We have this hope, a sure and steadfast anchor of the soul (Hebrews 6:19) </a:t>
            </a:r>
          </a:p>
          <a:p>
            <a:endParaRPr lang="en-GB" sz="2000" dirty="0">
              <a:solidFill>
                <a:srgbClr val="303556"/>
              </a:solidFill>
              <a:latin typeface="Futura-Bold" pitchFamily="2" charset="0"/>
            </a:endParaRPr>
          </a:p>
          <a:p>
            <a:r>
              <a:rPr lang="en-GB" sz="2000" dirty="0">
                <a:solidFill>
                  <a:srgbClr val="303556"/>
                </a:solidFill>
                <a:latin typeface="Futura-Bold" pitchFamily="2" charset="0"/>
              </a:rPr>
              <a:t>Caring</a:t>
            </a:r>
            <a:r>
              <a:rPr lang="en-GB" dirty="0"/>
              <a:t> - The Boys’ Brigade is a family. We believe in building loving, caring and inclusive relationships, as well as creating a safe and fun environment that is supportive and nurturing. We are responsive to the needs and aspirations of others regardless of ability, identity or background. </a:t>
            </a:r>
          </a:p>
          <a:p>
            <a:endParaRPr lang="en-GB" dirty="0"/>
          </a:p>
          <a:p>
            <a:r>
              <a:rPr lang="en-GB" sz="2000" dirty="0">
                <a:solidFill>
                  <a:srgbClr val="303556"/>
                </a:solidFill>
                <a:latin typeface="Futura-Bold" pitchFamily="2" charset="0"/>
              </a:rPr>
              <a:t>Inspiring</a:t>
            </a:r>
            <a:r>
              <a:rPr lang="en-GB" dirty="0"/>
              <a:t> - We seek to inspire children and young people, challenging them to live their lives in the fullest sense. We also believe in peoples’ abilities to inspire and act as positive role models to others. </a:t>
            </a:r>
          </a:p>
          <a:p>
            <a:endParaRPr lang="en-GB" dirty="0"/>
          </a:p>
          <a:p>
            <a:r>
              <a:rPr lang="en-GB" sz="2000" dirty="0">
                <a:solidFill>
                  <a:srgbClr val="303556"/>
                </a:solidFill>
                <a:latin typeface="Futura-Bold" pitchFamily="2" charset="0"/>
              </a:rPr>
              <a:t>Trusting</a:t>
            </a:r>
            <a:r>
              <a:rPr lang="en-GB" dirty="0"/>
              <a:t> - We are honest and trustworthy. We seek to empower children and young people to participate and to lead, believing in their skills, abilities and ideas.</a:t>
            </a:r>
          </a:p>
          <a:p>
            <a:endParaRPr lang="en-GB" dirty="0"/>
          </a:p>
        </p:txBody>
      </p:sp>
      <p:pic>
        <p:nvPicPr>
          <p:cNvPr id="5" name="Picture 4" descr="A picture containing text, doll, toy&#10;&#10;Description automatically generated">
            <a:extLst>
              <a:ext uri="{FF2B5EF4-FFF2-40B4-BE49-F238E27FC236}">
                <a16:creationId xmlns:a16="http://schemas.microsoft.com/office/drawing/2014/main" id="{D0C13559-FFDE-4E37-882E-4AC0877FD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3142" y="307694"/>
            <a:ext cx="2064022" cy="1641979"/>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93B0C386-F5A3-4779-812F-88881951A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1781" y="436795"/>
            <a:ext cx="2047402" cy="1967175"/>
          </a:xfrm>
          <a:prstGeom prst="rect">
            <a:avLst/>
          </a:prstGeom>
        </p:spPr>
      </p:pic>
      <p:pic>
        <p:nvPicPr>
          <p:cNvPr id="12" name="Picture 11" descr="A picture containing text, vector graphics&#10;&#10;Description automatically generated">
            <a:extLst>
              <a:ext uri="{FF2B5EF4-FFF2-40B4-BE49-F238E27FC236}">
                <a16:creationId xmlns:a16="http://schemas.microsoft.com/office/drawing/2014/main" id="{8A9D07AA-1CAF-4D3B-A7DC-D39E69673A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8254" y="2102199"/>
            <a:ext cx="2237176" cy="1970786"/>
          </a:xfrm>
          <a:prstGeom prst="rect">
            <a:avLst/>
          </a:prstGeom>
        </p:spPr>
      </p:pic>
      <p:pic>
        <p:nvPicPr>
          <p:cNvPr id="14" name="Picture 13" descr="Map&#10;&#10;Description automatically generated">
            <a:extLst>
              <a:ext uri="{FF2B5EF4-FFF2-40B4-BE49-F238E27FC236}">
                <a16:creationId xmlns:a16="http://schemas.microsoft.com/office/drawing/2014/main" id="{187D9118-2190-42BD-9096-7CEAA30F6FD5}"/>
              </a:ext>
            </a:extLst>
          </p:cNvPr>
          <p:cNvPicPr>
            <a:picLocks noChangeAspect="1"/>
          </p:cNvPicPr>
          <p:nvPr/>
        </p:nvPicPr>
        <p:blipFill rotWithShape="1">
          <a:blip r:embed="rId6">
            <a:extLst>
              <a:ext uri="{28A0092B-C50C-407E-A947-70E740481C1C}">
                <a14:useLocalDpi xmlns:a14="http://schemas.microsoft.com/office/drawing/2010/main" val="0"/>
              </a:ext>
            </a:extLst>
          </a:blip>
          <a:srcRect l="24204" t="27177" r="27120"/>
          <a:stretch/>
        </p:blipFill>
        <p:spPr>
          <a:xfrm>
            <a:off x="8867163" y="3117253"/>
            <a:ext cx="2194768" cy="2764242"/>
          </a:xfrm>
          <a:prstGeom prst="rect">
            <a:avLst/>
          </a:prstGeom>
        </p:spPr>
      </p:pic>
    </p:spTree>
    <p:extLst>
      <p:ext uri="{BB962C8B-B14F-4D97-AF65-F5344CB8AC3E}">
        <p14:creationId xmlns:p14="http://schemas.microsoft.com/office/powerpoint/2010/main" val="180313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69108C95A90340A92A99B1FB545C31" ma:contentTypeVersion="12" ma:contentTypeDescription="Create a new document." ma:contentTypeScope="" ma:versionID="2467986ba7a2a4e4f1d01ec5a547350e">
  <xsd:schema xmlns:xsd="http://www.w3.org/2001/XMLSchema" xmlns:xs="http://www.w3.org/2001/XMLSchema" xmlns:p="http://schemas.microsoft.com/office/2006/metadata/properties" xmlns:ns2="1882bf16-55f3-411b-b6d1-84df8e4c00b7" xmlns:ns3="d656bd3d-142a-4ec1-be80-c131dd2f7887" targetNamespace="http://schemas.microsoft.com/office/2006/metadata/properties" ma:root="true" ma:fieldsID="d04a195931766417e3d8bbb7c2a16572" ns2:_="" ns3:_="">
    <xsd:import namespace="1882bf16-55f3-411b-b6d1-84df8e4c00b7"/>
    <xsd:import namespace="d656bd3d-142a-4ec1-be80-c131dd2f78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2bf16-55f3-411b-b6d1-84df8e4c00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56bd3d-142a-4ec1-be80-c131dd2f78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8A27EC-79BE-43D0-8EA9-130A106FEEB0}">
  <ds:schemaRefs>
    <ds:schemaRef ds:uri="http://schemas.microsoft.com/sharepoint/v3/contenttype/forms"/>
  </ds:schemaRefs>
</ds:datastoreItem>
</file>

<file path=customXml/itemProps2.xml><?xml version="1.0" encoding="utf-8"?>
<ds:datastoreItem xmlns:ds="http://schemas.openxmlformats.org/officeDocument/2006/customXml" ds:itemID="{9F2AB4F6-2927-46E0-A138-E1E9ACE012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2bf16-55f3-411b-b6d1-84df8e4c00b7"/>
    <ds:schemaRef ds:uri="d656bd3d-142a-4ec1-be80-c131dd2f7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93D642-2B84-4F6C-8A9E-BE1E92DB3E0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1357</TotalTime>
  <Words>754</Words>
  <Application>Microsoft Office PowerPoint</Application>
  <PresentationFormat>Widescreen</PresentationFormat>
  <Paragraphs>75</Paragraphs>
  <Slides>19</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Futura-Bold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Norman</dc:creator>
  <cp:lastModifiedBy>Chris Norman</cp:lastModifiedBy>
  <cp:revision>34</cp:revision>
  <dcterms:created xsi:type="dcterms:W3CDTF">2021-02-10T11:08:17Z</dcterms:created>
  <dcterms:modified xsi:type="dcterms:W3CDTF">2021-03-13T08:57:36Z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0x0101007269108C95A90340A92A99B1FB545C31</vt:lpwstr>
  </property>
</Properties>
</file>