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66" d="100"/>
          <a:sy n="66" d="100"/>
        </p:scale>
        <p:origin x="15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61183-08FD-4C9E-9A1E-4BAD6AA4CB08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E80EE-6B29-460E-9FC7-9AD81CA82E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5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2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0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0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13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5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50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2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6DE23-510E-4158-9AE0-2AAC651B70E1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FD5F-9A57-49C5-9EDC-9E02769855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478E8B34-B0D2-44D9-AC60-E54A77FD0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9150570" cy="123318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EE4326-14B8-4D0D-8118-1806A8C1B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1346738"/>
            <a:ext cx="8382727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92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43063-0A2C-4E31-AF43-76ABD791D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5168">
            <a:off x="3395936" y="2407061"/>
            <a:ext cx="2558056" cy="27136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F9E0DB-425F-4C1C-8AAD-2F8BD992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86" y="4914276"/>
            <a:ext cx="69744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0" y="2153344"/>
            <a:ext cx="1804572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82" y="1264812"/>
            <a:ext cx="1798476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874" y="1320535"/>
            <a:ext cx="1798476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82" y="1680821"/>
            <a:ext cx="1804572" cy="1908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572" y="3107450"/>
            <a:ext cx="2103302" cy="2194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09922-9A41-43C8-BBB1-B66F1CA5C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828" y="3002125"/>
            <a:ext cx="2085013" cy="21764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438CD-8544-4DD5-AA92-E53B4002B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706" y="4031826"/>
            <a:ext cx="1804572" cy="1914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448" y="4984242"/>
            <a:ext cx="1804572" cy="1908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7455" y="4868836"/>
            <a:ext cx="1804572" cy="190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752" y="4224479"/>
            <a:ext cx="179847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9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55587F-12DD-44E5-B915-F36026A7EFD7}"/>
              </a:ext>
            </a:extLst>
          </p:cNvPr>
          <p:cNvGrpSpPr/>
          <p:nvPr/>
        </p:nvGrpSpPr>
        <p:grpSpPr>
          <a:xfrm>
            <a:off x="2344544" y="1678830"/>
            <a:ext cx="4680000" cy="4680000"/>
            <a:chOff x="2232000" y="1636628"/>
            <a:chExt cx="4680000" cy="46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1A80A9-6D54-40B0-8A4A-80B275618CC9}"/>
                </a:ext>
              </a:extLst>
            </p:cNvPr>
            <p:cNvSpPr/>
            <p:nvPr/>
          </p:nvSpPr>
          <p:spPr>
            <a:xfrm>
              <a:off x="2232000" y="1636628"/>
              <a:ext cx="4680000" cy="46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Image result for 10 seconds timer RED">
              <a:extLst>
                <a:ext uri="{FF2B5EF4-FFF2-40B4-BE49-F238E27FC236}">
                  <a16:creationId xmlns:a16="http://schemas.microsoft.com/office/drawing/2014/main" id="{F6B52581-8B17-49CD-84F7-B25D19AC22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90628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05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951" y="3769457"/>
            <a:ext cx="1804572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1" y="4028685"/>
            <a:ext cx="1798476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615" y="1678989"/>
            <a:ext cx="1798476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250" y="1373745"/>
            <a:ext cx="1804572" cy="1908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68" y="1293650"/>
            <a:ext cx="2103302" cy="2194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234" y="2815351"/>
            <a:ext cx="1804572" cy="190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2884" y="1316423"/>
            <a:ext cx="1798476" cy="1908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7B2E7-2989-4824-94C6-03B2F15FE5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0606" y="3841667"/>
            <a:ext cx="2085013" cy="2176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FC8F80-5AB0-4BD5-8C3E-D681D5021C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3327" y="3437219"/>
            <a:ext cx="1804572" cy="1914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FDBDBE-05E9-4F71-A52C-91DD3436E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4786" y="6018962"/>
            <a:ext cx="69744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0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DBB1D-F620-4954-B6D6-B7EF3A541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7832">
            <a:off x="3207618" y="2335350"/>
            <a:ext cx="2728759" cy="28854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5A5379-5D42-4B32-AAAC-DE6935DD4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83" y="5061597"/>
            <a:ext cx="69744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4" y="2429196"/>
            <a:ext cx="1304884" cy="1379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59" y="1221661"/>
            <a:ext cx="1300477" cy="1384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097" y="1305146"/>
            <a:ext cx="1300477" cy="13842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68" y="1356295"/>
            <a:ext cx="1304884" cy="1379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643" y="2462852"/>
            <a:ext cx="1520896" cy="1587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09922-9A41-43C8-BBB1-B66F1CA5C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218" y="2384650"/>
            <a:ext cx="1507671" cy="1573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438CD-8544-4DD5-AA92-E53B4002B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964" y="3230129"/>
            <a:ext cx="1304885" cy="13842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8349" y="3771448"/>
            <a:ext cx="1304884" cy="13798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1953" y="5302143"/>
            <a:ext cx="1304884" cy="1379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592" y="3922316"/>
            <a:ext cx="1300476" cy="1379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DB4205-9AAF-4CE6-BD7F-E51D58C7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25" y="1931600"/>
            <a:ext cx="1304884" cy="1379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6B468A-86EA-4DAC-B6B8-65D07200B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37" y="3580296"/>
            <a:ext cx="1300477" cy="138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864BB8-2E0B-4D23-ACCF-81EB3CCCA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8" y="5500437"/>
            <a:ext cx="1300477" cy="1384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4CC0F2-DCA3-41B6-8E55-43DDF774E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26562">
            <a:off x="4454654" y="4847791"/>
            <a:ext cx="1304884" cy="13798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60E9FA-9865-4DC6-BFE0-1B0C44445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71" y="1288049"/>
            <a:ext cx="1520896" cy="15870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8D56FF-7A7B-40F2-9F4C-5BA1B6601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720" y="2309837"/>
            <a:ext cx="1507671" cy="15737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F57028-7CD3-435C-A1B6-07D0DA986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189" y="3710658"/>
            <a:ext cx="1304885" cy="1384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6FC191-5B96-4BC3-A1B1-349CA729F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979771">
            <a:off x="2552966" y="4776394"/>
            <a:ext cx="1304884" cy="13798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E4C3F7-8611-4274-9599-30F16A711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154" y="1191757"/>
            <a:ext cx="1304884" cy="13798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B27D1F-C44E-4DDC-8AC9-7F0D613AB7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7574" y="4422957"/>
            <a:ext cx="1300476" cy="1379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19FE2-7E6F-430B-A138-1E2E235B09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2293" y="6167446"/>
            <a:ext cx="698052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3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55587F-12DD-44E5-B915-F36026A7EFD7}"/>
              </a:ext>
            </a:extLst>
          </p:cNvPr>
          <p:cNvGrpSpPr/>
          <p:nvPr/>
        </p:nvGrpSpPr>
        <p:grpSpPr>
          <a:xfrm>
            <a:off x="2344544" y="1678830"/>
            <a:ext cx="4680000" cy="4680000"/>
            <a:chOff x="2232000" y="1636628"/>
            <a:chExt cx="4680000" cy="46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1A80A9-6D54-40B0-8A4A-80B275618CC9}"/>
                </a:ext>
              </a:extLst>
            </p:cNvPr>
            <p:cNvSpPr/>
            <p:nvPr/>
          </p:nvSpPr>
          <p:spPr>
            <a:xfrm>
              <a:off x="2232000" y="1636628"/>
              <a:ext cx="4680000" cy="46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Image result for 10 seconds timer RED">
              <a:extLst>
                <a:ext uri="{FF2B5EF4-FFF2-40B4-BE49-F238E27FC236}">
                  <a16:creationId xmlns:a16="http://schemas.microsoft.com/office/drawing/2014/main" id="{F6B52581-8B17-49CD-84F7-B25D19AC22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90628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7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196370-7A6B-4BA0-9F7D-EBEF3CABD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4" y="2429196"/>
            <a:ext cx="1304884" cy="13798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B3B285-7949-43A5-940F-9DAEDFCCE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59" y="1221661"/>
            <a:ext cx="1300477" cy="1384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1F005E-362C-4CE3-91D6-F87DE575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097" y="1305146"/>
            <a:ext cx="1300477" cy="13842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DE58A1-651E-40FE-88B6-4C4D7B86B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795" y="2703775"/>
            <a:ext cx="1520896" cy="15870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0292C3-671A-477E-B085-1B28DD107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976" y="2927018"/>
            <a:ext cx="1507671" cy="1573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BC8155-FBF1-41FD-B8D0-C980833A5F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567" y="4658382"/>
            <a:ext cx="1304885" cy="13842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B84BFD-14D3-4227-81B8-849774219B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10" y="3694212"/>
            <a:ext cx="1304884" cy="13798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045184-F4C6-4B4A-BCA9-672E13A259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3409" y="1273954"/>
            <a:ext cx="1304884" cy="13798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BD797E-E193-4133-9AC9-3A594B18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068" y="2128373"/>
            <a:ext cx="1304884" cy="13798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207E45-C9D8-4A82-8285-95FA451AB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374" y="2805168"/>
            <a:ext cx="1300477" cy="13842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AFB65E-D24B-40C9-9BA9-0FC2DEB49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265" y="5249524"/>
            <a:ext cx="1300477" cy="13842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C9388AC-F958-40AA-A744-FAA202FCEA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26562">
            <a:off x="7340093" y="3595931"/>
            <a:ext cx="1304884" cy="13798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4FFD27-4C37-42E9-942A-DED664D92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32" y="5285358"/>
            <a:ext cx="1520896" cy="15870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46548D-C56E-4580-8ACA-7FF5AB073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4504" y="3836779"/>
            <a:ext cx="1507671" cy="15737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555862-BEE9-481D-AD06-78BD18E06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534" y="4514683"/>
            <a:ext cx="1304885" cy="13842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614337-7F1C-4762-A3DA-F276957491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79771">
            <a:off x="3472026" y="4472300"/>
            <a:ext cx="1304884" cy="1379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63457C-912C-4F8E-A768-7890D46D8A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9409" y="1205960"/>
            <a:ext cx="1304884" cy="13798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E61F85-1A45-4C00-B4EA-A21BF705E0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48" y="1383583"/>
            <a:ext cx="1300476" cy="1379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4CF04C-2B4C-43B2-8115-5D9A3D002D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0633" y="6064681"/>
            <a:ext cx="697442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00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50218-F1DF-4837-B063-10B876FE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4853">
            <a:off x="1935814" y="2472881"/>
            <a:ext cx="1991748" cy="2113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EE548-27EB-4493-B130-25FC6453A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5968">
            <a:off x="5446983" y="2610890"/>
            <a:ext cx="2132713" cy="2255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DABEEA-D47A-4B6B-B0CE-1A96EA94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325" y="4668968"/>
            <a:ext cx="69744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9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4" y="2429196"/>
            <a:ext cx="1304884" cy="13798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59" y="1221661"/>
            <a:ext cx="1300477" cy="1384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097" y="1305146"/>
            <a:ext cx="1300477" cy="13842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68" y="1356295"/>
            <a:ext cx="1304884" cy="13798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643" y="2462852"/>
            <a:ext cx="1520896" cy="15870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09922-9A41-43C8-BBB1-B66F1CA5C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4218" y="2384650"/>
            <a:ext cx="1507671" cy="15737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438CD-8544-4DD5-AA92-E53B4002B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964" y="3230129"/>
            <a:ext cx="1304885" cy="13842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8349" y="3771448"/>
            <a:ext cx="1304884" cy="13798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1953" y="5302143"/>
            <a:ext cx="1304884" cy="1379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592" y="3922316"/>
            <a:ext cx="1300476" cy="1379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DB4205-9AAF-4CE6-BD7F-E51D58C7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25" y="1931600"/>
            <a:ext cx="1304884" cy="1379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6B468A-86EA-4DAC-B6B8-65D07200B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237" y="3580296"/>
            <a:ext cx="1300477" cy="138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864BB8-2E0B-4D23-ACCF-81EB3CCCA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8" y="5500437"/>
            <a:ext cx="1300477" cy="1384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4CC0F2-DCA3-41B6-8E55-43DDF774E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26562">
            <a:off x="4454654" y="4847791"/>
            <a:ext cx="1304884" cy="13798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60E9FA-9865-4DC6-BFE0-1B0C44445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71" y="1288049"/>
            <a:ext cx="1520896" cy="15870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8D56FF-7A7B-40F2-9F4C-5BA1B6601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720" y="2309837"/>
            <a:ext cx="1507671" cy="15737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F57028-7CD3-435C-A1B6-07D0DA986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9189" y="3710658"/>
            <a:ext cx="1304885" cy="1384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6FC191-5B96-4BC3-A1B1-349CA729F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979771">
            <a:off x="2552966" y="4776394"/>
            <a:ext cx="1304884" cy="13798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E4C3F7-8611-4274-9599-30F16A711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154" y="1191757"/>
            <a:ext cx="1304884" cy="13798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B27D1F-C44E-4DDC-8AC9-7F0D613AB7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7574" y="4422957"/>
            <a:ext cx="1300476" cy="1379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EB9B0A-AB8D-4AE4-A7B6-B5475B9001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3870" y="6209046"/>
            <a:ext cx="698052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D2CA0-5B84-4E64-A8F4-C7D88968A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3"/>
          <a:stretch/>
        </p:blipFill>
        <p:spPr>
          <a:xfrm>
            <a:off x="-58057" y="0"/>
            <a:ext cx="9202057" cy="65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55587F-12DD-44E5-B915-F36026A7EFD7}"/>
              </a:ext>
            </a:extLst>
          </p:cNvPr>
          <p:cNvGrpSpPr/>
          <p:nvPr/>
        </p:nvGrpSpPr>
        <p:grpSpPr>
          <a:xfrm>
            <a:off x="2344544" y="1678830"/>
            <a:ext cx="4680000" cy="4680000"/>
            <a:chOff x="2232000" y="1636628"/>
            <a:chExt cx="4680000" cy="46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1A80A9-6D54-40B0-8A4A-80B275618CC9}"/>
                </a:ext>
              </a:extLst>
            </p:cNvPr>
            <p:cNvSpPr/>
            <p:nvPr/>
          </p:nvSpPr>
          <p:spPr>
            <a:xfrm>
              <a:off x="2232000" y="1636628"/>
              <a:ext cx="4680000" cy="46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Image result for 10 seconds timer RED">
              <a:extLst>
                <a:ext uri="{FF2B5EF4-FFF2-40B4-BE49-F238E27FC236}">
                  <a16:creationId xmlns:a16="http://schemas.microsoft.com/office/drawing/2014/main" id="{F6B52581-8B17-49CD-84F7-B25D19AC22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90628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6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83F7E-5F4D-4713-9F2B-DF8F37E76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68" y="4557664"/>
            <a:ext cx="1304884" cy="13798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4E43DF-5BAE-4D76-937D-15D749DD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656" y="1968118"/>
            <a:ext cx="1300477" cy="13842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D240FA-921E-41C2-BB27-55DAA7668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50" y="1276000"/>
            <a:ext cx="1300477" cy="138423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88EDF3-E36E-4278-B17A-1175B360F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507" y="4869031"/>
            <a:ext cx="1304884" cy="13798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D0397D-E162-4E09-9883-33CB74F3C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912" y="1427999"/>
            <a:ext cx="1507671" cy="15737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95D7D60-70F2-4E07-9CFB-E355BD0D4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169" y="5248032"/>
            <a:ext cx="1304885" cy="138423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6477915-8782-4DE1-ABBF-E640111EC7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1953" y="5302143"/>
            <a:ext cx="1304884" cy="13798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BB2E7F-F878-4A50-9FEB-958C1CAE9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1461" y="4743368"/>
            <a:ext cx="1300476" cy="13798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5EE30CA-A095-45F9-B62E-5BAB9EB2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4" y="3397348"/>
            <a:ext cx="1304884" cy="13798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8D895D-9972-41FA-A781-D9FDC65BD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12" y="3018506"/>
            <a:ext cx="1300477" cy="138423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3D257B-6977-4E70-B5F8-3A3F05A0C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339" y="3497062"/>
            <a:ext cx="1300477" cy="13842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A7BBD1-5652-4365-B183-B6C219EE0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26562">
            <a:off x="209150" y="1643672"/>
            <a:ext cx="1304884" cy="13798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34B298-6C89-4077-893A-4A3BC73F14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7594" y="4224744"/>
            <a:ext cx="1520896" cy="158702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2B8F6CD-FE04-49F8-95BC-E22DBF4C4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543" y="3673781"/>
            <a:ext cx="1507671" cy="15737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DD3B9F6-AD71-4748-A31A-4BA8F1409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0429" y="2836938"/>
            <a:ext cx="1304885" cy="138423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B969AB-1490-43F5-A51E-AC1E80C5B4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979771">
            <a:off x="7641006" y="2013877"/>
            <a:ext cx="1304884" cy="13798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060DD20-2D2B-4A97-855F-CA6641DFB5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973" y="2894382"/>
            <a:ext cx="1304884" cy="13798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94CF1FF-57CC-4D1C-AFC7-79134B3B6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0068" y="1335983"/>
            <a:ext cx="1300476" cy="13798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9B12D-0CAE-4A97-B13A-AB3F6A120E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786" y="6177760"/>
            <a:ext cx="697442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8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026A5-5D84-4A42-9431-1ACD6BE0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1289">
            <a:off x="1716744" y="2207585"/>
            <a:ext cx="2429887" cy="2535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C48BB-B465-4C85-9F4F-E9FE8C898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14697">
            <a:off x="5410196" y="2262501"/>
            <a:ext cx="2206285" cy="2332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3781F3-BB6E-4858-99B4-2DF3258AA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19" y="4377417"/>
            <a:ext cx="68464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86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354B187D-CE7F-4E3F-8F53-1CD41DFEB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347912"/>
            <a:ext cx="54006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0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0" y="2153344"/>
            <a:ext cx="1804572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82" y="1264812"/>
            <a:ext cx="1798476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874" y="1320535"/>
            <a:ext cx="1798476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82" y="1680821"/>
            <a:ext cx="1804572" cy="1908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572" y="3107450"/>
            <a:ext cx="2103302" cy="2194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09922-9A41-43C8-BBB1-B66F1CA5C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828" y="3002125"/>
            <a:ext cx="2085013" cy="21764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438CD-8544-4DD5-AA92-E53B4002B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706" y="4031826"/>
            <a:ext cx="1804572" cy="1914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448" y="4984242"/>
            <a:ext cx="1804572" cy="1908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7455" y="4868836"/>
            <a:ext cx="1804572" cy="190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752" y="4224479"/>
            <a:ext cx="179847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6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55587F-12DD-44E5-B915-F36026A7EFD7}"/>
              </a:ext>
            </a:extLst>
          </p:cNvPr>
          <p:cNvGrpSpPr/>
          <p:nvPr/>
        </p:nvGrpSpPr>
        <p:grpSpPr>
          <a:xfrm>
            <a:off x="2344544" y="1678830"/>
            <a:ext cx="4680000" cy="4680000"/>
            <a:chOff x="2232000" y="1636628"/>
            <a:chExt cx="4680000" cy="46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1A80A9-6D54-40B0-8A4A-80B275618CC9}"/>
                </a:ext>
              </a:extLst>
            </p:cNvPr>
            <p:cNvSpPr/>
            <p:nvPr/>
          </p:nvSpPr>
          <p:spPr>
            <a:xfrm>
              <a:off x="2232000" y="1636628"/>
              <a:ext cx="4680000" cy="46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Image result for 10 seconds timer RED">
              <a:extLst>
                <a:ext uri="{FF2B5EF4-FFF2-40B4-BE49-F238E27FC236}">
                  <a16:creationId xmlns:a16="http://schemas.microsoft.com/office/drawing/2014/main" id="{F6B52581-8B17-49CD-84F7-B25D19AC22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90628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08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86" y="4041780"/>
            <a:ext cx="1804572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24" y="1251976"/>
            <a:ext cx="1798476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229" y="2834641"/>
            <a:ext cx="1798476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2" y="3336142"/>
            <a:ext cx="1804572" cy="1908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243" y="3898512"/>
            <a:ext cx="2103302" cy="2194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438CD-8544-4DD5-AA92-E53B4002B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0060" y="1694966"/>
            <a:ext cx="1804572" cy="1914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033" y="1332979"/>
            <a:ext cx="1804572" cy="1908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8175" y="3951597"/>
            <a:ext cx="1804572" cy="190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9246" y="1332979"/>
            <a:ext cx="1798476" cy="1908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B45A26-BBF3-4876-9928-92560E5D7C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4786" y="6018962"/>
            <a:ext cx="69744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894B6-9E26-4AA7-97E6-5DDB6D0BE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541" y="1626304"/>
            <a:ext cx="3450635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0" y="2153344"/>
            <a:ext cx="1804572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82" y="1264812"/>
            <a:ext cx="1798476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874" y="1320535"/>
            <a:ext cx="1798476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82" y="1680821"/>
            <a:ext cx="1804572" cy="1908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572" y="3107450"/>
            <a:ext cx="2103302" cy="2194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F09922-9A41-43C8-BBB1-B66F1CA5C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828" y="3002125"/>
            <a:ext cx="2085013" cy="21764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438CD-8544-4DD5-AA92-E53B4002B4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706" y="4031826"/>
            <a:ext cx="1804572" cy="1914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4448" y="4984242"/>
            <a:ext cx="1804572" cy="1908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7455" y="4868836"/>
            <a:ext cx="1804572" cy="190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752" y="4224479"/>
            <a:ext cx="179847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55587F-12DD-44E5-B915-F36026A7EFD7}"/>
              </a:ext>
            </a:extLst>
          </p:cNvPr>
          <p:cNvGrpSpPr/>
          <p:nvPr/>
        </p:nvGrpSpPr>
        <p:grpSpPr>
          <a:xfrm>
            <a:off x="2344544" y="1678830"/>
            <a:ext cx="4680000" cy="4680000"/>
            <a:chOff x="2232000" y="1636628"/>
            <a:chExt cx="4680000" cy="46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1A80A9-6D54-40B0-8A4A-80B275618CC9}"/>
                </a:ext>
              </a:extLst>
            </p:cNvPr>
            <p:cNvSpPr/>
            <p:nvPr/>
          </p:nvSpPr>
          <p:spPr>
            <a:xfrm>
              <a:off x="2232000" y="1636628"/>
              <a:ext cx="4680000" cy="46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Image result for 10 seconds timer RED">
              <a:extLst>
                <a:ext uri="{FF2B5EF4-FFF2-40B4-BE49-F238E27FC236}">
                  <a16:creationId xmlns:a16="http://schemas.microsoft.com/office/drawing/2014/main" id="{F6B52581-8B17-49CD-84F7-B25D19AC22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90628"/>
              <a:ext cx="45720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5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B505BE52-7C9B-4505-95B2-F7059610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1"/>
            <a:ext cx="9150570" cy="123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0D6511-F5E8-424F-B5F8-DDD080F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081" y="4185049"/>
            <a:ext cx="1804572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117F5-A354-4C16-8E56-0D99FDE6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765" y="3152108"/>
            <a:ext cx="1798476" cy="191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B3E0F-76A8-4A9C-963F-3D3A534E8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36" y="3481364"/>
            <a:ext cx="1798476" cy="191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F5859-2A2A-4791-A684-8E878B290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759" y="1299747"/>
            <a:ext cx="1804572" cy="1908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477A7-DDCC-4023-A39B-D143F33DE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648" y="4000676"/>
            <a:ext cx="2103302" cy="2194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650417-E249-43F1-B609-5B1DCE1B5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689" y="1303467"/>
            <a:ext cx="1804572" cy="1908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18EC52-99F4-4971-8FB7-488EE2082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1595" y="1921549"/>
            <a:ext cx="1804572" cy="1908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B580E1-FC4F-4CB5-9194-E3D8B48C83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4975" y="2848046"/>
            <a:ext cx="1798476" cy="1908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57B2E7-2989-4824-94C6-03B2F15FE5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93" y="1242795"/>
            <a:ext cx="2085013" cy="2176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59CA55-DC8A-4704-9B88-388D8C509F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4786" y="6018962"/>
            <a:ext cx="697442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812A32-F9CC-47D4-8061-C3D9A4231710}"/>
</file>

<file path=customXml/itemProps2.xml><?xml version="1.0" encoding="utf-8"?>
<ds:datastoreItem xmlns:ds="http://schemas.openxmlformats.org/officeDocument/2006/customXml" ds:itemID="{18787DE6-8AF1-4D25-890E-A7A14ECBB623}"/>
</file>

<file path=customXml/itemProps3.xml><?xml version="1.0" encoding="utf-8"?>
<ds:datastoreItem xmlns:ds="http://schemas.openxmlformats.org/officeDocument/2006/customXml" ds:itemID="{049646DE-52EE-480C-B29F-B9B24AFB590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11</cp:revision>
  <dcterms:created xsi:type="dcterms:W3CDTF">2021-02-09T22:28:25Z</dcterms:created>
  <dcterms:modified xsi:type="dcterms:W3CDTF">2021-02-11T23:07:51Z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