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68" r:id="rId4"/>
    <p:sldId id="26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71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93F5-C646-4AFE-B299-4E2C5F533C41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F7DC-5722-4165-A8CD-392F8553725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771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93F5-C646-4AFE-B299-4E2C5F533C41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F7DC-5722-4165-A8CD-392F8553725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746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93F5-C646-4AFE-B299-4E2C5F533C41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F7DC-5722-4165-A8CD-392F8553725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701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93F5-C646-4AFE-B299-4E2C5F533C41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F7DC-5722-4165-A8CD-392F8553725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87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93F5-C646-4AFE-B299-4E2C5F533C41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F7DC-5722-4165-A8CD-392F8553725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65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93F5-C646-4AFE-B299-4E2C5F533C41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F7DC-5722-4165-A8CD-392F8553725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64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93F5-C646-4AFE-B299-4E2C5F533C41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F7DC-5722-4165-A8CD-392F8553725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98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93F5-C646-4AFE-B299-4E2C5F533C41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F7DC-5722-4165-A8CD-392F8553725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04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93F5-C646-4AFE-B299-4E2C5F533C41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F7DC-5722-4165-A8CD-392F8553725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48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93F5-C646-4AFE-B299-4E2C5F533C41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F7DC-5722-4165-A8CD-392F8553725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1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93F5-C646-4AFE-B299-4E2C5F533C41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F7DC-5722-4165-A8CD-392F8553725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92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B93F5-C646-4AFE-B299-4E2C5F533C41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2F7DC-5722-4165-A8CD-392F8553725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605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42BD924-AFB1-479E-8B5B-79B02374D30A}"/>
              </a:ext>
            </a:extLst>
          </p:cNvPr>
          <p:cNvSpPr txBox="1"/>
          <p:nvPr/>
        </p:nvSpPr>
        <p:spPr>
          <a:xfrm>
            <a:off x="450573" y="1616765"/>
            <a:ext cx="800431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Futura-Bold" pitchFamily="2" charset="0"/>
              </a:rPr>
              <a:t>EASTER NOUGHTS &amp; CROSSES</a:t>
            </a:r>
          </a:p>
          <a:p>
            <a:endParaRPr lang="en-GB" dirty="0">
              <a:solidFill>
                <a:srgbClr val="FF0000"/>
              </a:solidFill>
              <a:latin typeface="Futura-Bold" pitchFamily="2" charset="0"/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SPLIT INTO TWO TEAMS AND PLAYERS SHOULD TAKE IT IN TURNS TO DECIDE WHERE THEIR TEAM’S EASTER NOUGHT OR CROSS GOES.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FIRST TEAM TO GET THREE OBJECTS IN A ROW WINS.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LEAVE THIS PRESENTATION IN EDIT MODE, TO ALLOW YOU TO MOVE THE IMAGES AROUND THE GRID.  FGFDSCD </a:t>
            </a:r>
          </a:p>
        </p:txBody>
      </p:sp>
      <p:pic>
        <p:nvPicPr>
          <p:cNvPr id="10" name="Content Placeholder 3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478E8B34-B0D2-44D9-AC60-E54A77FD0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570" cy="1233182"/>
          </a:xfrm>
        </p:spPr>
      </p:pic>
    </p:spTree>
    <p:extLst>
      <p:ext uri="{BB962C8B-B14F-4D97-AF65-F5344CB8AC3E}">
        <p14:creationId xmlns:p14="http://schemas.microsoft.com/office/powerpoint/2010/main" val="1806392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8E16B200-7FE8-4249-894E-6A4BAFD3C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570" cy="1233182"/>
          </a:xfr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AA21EE2-B1D9-406E-B180-A1CA21DBD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436728"/>
              </p:ext>
            </p:extLst>
          </p:nvPr>
        </p:nvGraphicFramePr>
        <p:xfrm>
          <a:off x="185530" y="1556025"/>
          <a:ext cx="5393634" cy="4964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878">
                  <a:extLst>
                    <a:ext uri="{9D8B030D-6E8A-4147-A177-3AD203B41FA5}">
                      <a16:colId xmlns:a16="http://schemas.microsoft.com/office/drawing/2014/main" val="3415662855"/>
                    </a:ext>
                  </a:extLst>
                </a:gridCol>
                <a:gridCol w="1797878">
                  <a:extLst>
                    <a:ext uri="{9D8B030D-6E8A-4147-A177-3AD203B41FA5}">
                      <a16:colId xmlns:a16="http://schemas.microsoft.com/office/drawing/2014/main" val="1815097529"/>
                    </a:ext>
                  </a:extLst>
                </a:gridCol>
                <a:gridCol w="1797878">
                  <a:extLst>
                    <a:ext uri="{9D8B030D-6E8A-4147-A177-3AD203B41FA5}">
                      <a16:colId xmlns:a16="http://schemas.microsoft.com/office/drawing/2014/main" val="968514226"/>
                    </a:ext>
                  </a:extLst>
                </a:gridCol>
              </a:tblGrid>
              <a:tr h="165468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924238"/>
                  </a:ext>
                </a:extLst>
              </a:tr>
              <a:tr h="165468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372977"/>
                  </a:ext>
                </a:extLst>
              </a:tr>
              <a:tr h="165468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65172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9D5616E-2243-4FB8-923B-868E4E91D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683" y="1574313"/>
            <a:ext cx="1042506" cy="15850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83500A-1180-4BA4-A77A-C7FEACC92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189" y="1556025"/>
            <a:ext cx="1042506" cy="15850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120CE4-DE17-458F-83FF-2E0A41B8B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695" y="1574313"/>
            <a:ext cx="1042506" cy="15850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4FF64E-9925-4F73-AD2A-AA9EB4D15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683" y="3177698"/>
            <a:ext cx="1042506" cy="15850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15E7D2-679F-4DCD-B341-58D99EF1E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189" y="3159410"/>
            <a:ext cx="1042506" cy="15850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D7815A-74BD-473F-9AB1-1DE6FCB47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6756" y="3177698"/>
            <a:ext cx="908383" cy="1579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C74799-AD87-41BF-8AB9-975FA74EE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744" y="4941067"/>
            <a:ext cx="908383" cy="15790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7C04A0-B732-48C0-9ECA-9264AF6CD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50" y="4941067"/>
            <a:ext cx="908383" cy="15790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5F1EF2-705A-4C97-90CC-E5407AE1C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3818" y="4941066"/>
            <a:ext cx="908383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6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8E16B200-7FE8-4249-894E-6A4BAFD3C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570" cy="1233182"/>
          </a:xfr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AA21EE2-B1D9-406E-B180-A1CA21DBDB45}"/>
              </a:ext>
            </a:extLst>
          </p:cNvPr>
          <p:cNvGraphicFramePr>
            <a:graphicFrameLocks noGrp="1"/>
          </p:cNvGraphicFramePr>
          <p:nvPr/>
        </p:nvGraphicFramePr>
        <p:xfrm>
          <a:off x="185530" y="1556025"/>
          <a:ext cx="5393634" cy="4964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878">
                  <a:extLst>
                    <a:ext uri="{9D8B030D-6E8A-4147-A177-3AD203B41FA5}">
                      <a16:colId xmlns:a16="http://schemas.microsoft.com/office/drawing/2014/main" val="3415662855"/>
                    </a:ext>
                  </a:extLst>
                </a:gridCol>
                <a:gridCol w="1797878">
                  <a:extLst>
                    <a:ext uri="{9D8B030D-6E8A-4147-A177-3AD203B41FA5}">
                      <a16:colId xmlns:a16="http://schemas.microsoft.com/office/drawing/2014/main" val="1815097529"/>
                    </a:ext>
                  </a:extLst>
                </a:gridCol>
                <a:gridCol w="1797878">
                  <a:extLst>
                    <a:ext uri="{9D8B030D-6E8A-4147-A177-3AD203B41FA5}">
                      <a16:colId xmlns:a16="http://schemas.microsoft.com/office/drawing/2014/main" val="968514226"/>
                    </a:ext>
                  </a:extLst>
                </a:gridCol>
              </a:tblGrid>
              <a:tr h="165468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924238"/>
                  </a:ext>
                </a:extLst>
              </a:tr>
              <a:tr h="165468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372977"/>
                  </a:ext>
                </a:extLst>
              </a:tr>
              <a:tr h="165468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65172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CD3338C-D37F-4096-863B-57E90F62D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076" y="1568382"/>
            <a:ext cx="1030313" cy="1536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507873-3EE6-4B89-8E6E-D019D6C66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845" y="1568382"/>
            <a:ext cx="1030313" cy="1536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C4E2E7-F506-4C4A-98CE-48D06B896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614" y="1568382"/>
            <a:ext cx="1030313" cy="1536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2DF4BE-E41E-4C48-AFFC-F7FBE273C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076" y="3240663"/>
            <a:ext cx="1030313" cy="1536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E033DF-EA1D-44A8-972F-43414633A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845" y="3240663"/>
            <a:ext cx="1030313" cy="15363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8FBF29-6551-4115-ABDC-196AF0EF4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503" y="3295532"/>
            <a:ext cx="1170533" cy="14814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05F562-2EC1-46F6-9AF1-273A2E592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806" y="4912944"/>
            <a:ext cx="1170533" cy="14814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8AC588-AEC8-4860-9B20-1702EAA29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734" y="4967813"/>
            <a:ext cx="1170533" cy="14814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887774-BB0F-4B0F-9BC2-1A1AC93A9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3388" y="4967813"/>
            <a:ext cx="1170533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4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8E16B200-7FE8-4249-894E-6A4BAFD3C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570" cy="1233182"/>
          </a:xfr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AA21EE2-B1D9-406E-B180-A1CA21DBDB45}"/>
              </a:ext>
            </a:extLst>
          </p:cNvPr>
          <p:cNvGraphicFramePr>
            <a:graphicFrameLocks noGrp="1"/>
          </p:cNvGraphicFramePr>
          <p:nvPr/>
        </p:nvGraphicFramePr>
        <p:xfrm>
          <a:off x="185530" y="1556025"/>
          <a:ext cx="5393634" cy="4964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878">
                  <a:extLst>
                    <a:ext uri="{9D8B030D-6E8A-4147-A177-3AD203B41FA5}">
                      <a16:colId xmlns:a16="http://schemas.microsoft.com/office/drawing/2014/main" val="3415662855"/>
                    </a:ext>
                  </a:extLst>
                </a:gridCol>
                <a:gridCol w="1797878">
                  <a:extLst>
                    <a:ext uri="{9D8B030D-6E8A-4147-A177-3AD203B41FA5}">
                      <a16:colId xmlns:a16="http://schemas.microsoft.com/office/drawing/2014/main" val="1815097529"/>
                    </a:ext>
                  </a:extLst>
                </a:gridCol>
                <a:gridCol w="1797878">
                  <a:extLst>
                    <a:ext uri="{9D8B030D-6E8A-4147-A177-3AD203B41FA5}">
                      <a16:colId xmlns:a16="http://schemas.microsoft.com/office/drawing/2014/main" val="968514226"/>
                    </a:ext>
                  </a:extLst>
                </a:gridCol>
              </a:tblGrid>
              <a:tr h="165468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924238"/>
                  </a:ext>
                </a:extLst>
              </a:tr>
              <a:tr h="165468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372977"/>
                  </a:ext>
                </a:extLst>
              </a:tr>
              <a:tr h="165468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65172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FE636C7A-9DFC-4CB8-96E9-909D2CDAB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300" y="1562815"/>
            <a:ext cx="1085182" cy="1414395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B2438182-B2D0-4060-8755-CE8FB463D8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521" b="62167" l="81682" r="95296">
                        <a14:foregroundMark x1="87913" y1="61196" x2="88723" y2="60469"/>
                        <a14:foregroundMark x1="81963" y1="47251" x2="81900" y2="45675"/>
                        <a14:foregroundMark x1="83084" y1="46564" x2="87539" y2="46564"/>
                        <a14:foregroundMark x1="88598" y1="48787" x2="89190" y2="60307"/>
                        <a14:foregroundMark x1="87445" y1="62126" x2="90093" y2="62167"/>
                        <a14:foregroundMark x1="90623" y1="46443" x2="95358" y2="46443"/>
                        <a14:foregroundMark x1="89408" y1="38682" x2="87819" y2="38561"/>
                        <a14:foregroundMark x1="81682" y1="47656" x2="81682" y2="4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975" t="36852" r="3752" b="37222"/>
          <a:stretch/>
        </p:blipFill>
        <p:spPr>
          <a:xfrm>
            <a:off x="6849829" y="1562815"/>
            <a:ext cx="1083853" cy="1418125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648BBF3A-0254-4EE9-B154-97705DF0D4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521" b="62167" l="81682" r="95296">
                        <a14:foregroundMark x1="87913" y1="61196" x2="88723" y2="60469"/>
                        <a14:foregroundMark x1="81963" y1="47251" x2="81900" y2="45675"/>
                        <a14:foregroundMark x1="83084" y1="46564" x2="87539" y2="46564"/>
                        <a14:foregroundMark x1="88598" y1="48787" x2="89190" y2="60307"/>
                        <a14:foregroundMark x1="87445" y1="62126" x2="90093" y2="62167"/>
                        <a14:foregroundMark x1="90623" y1="46443" x2="95358" y2="46443"/>
                        <a14:foregroundMark x1="89408" y1="38682" x2="87819" y2="38561"/>
                        <a14:foregroundMark x1="81682" y1="47656" x2="81682" y2="4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975" t="36852" r="3752" b="37222"/>
          <a:stretch/>
        </p:blipFill>
        <p:spPr>
          <a:xfrm>
            <a:off x="7994029" y="1556025"/>
            <a:ext cx="1083853" cy="1418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E9995F-59D8-46C6-ADF0-B8508B251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300" y="3306843"/>
            <a:ext cx="1085182" cy="1414395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A777B50F-A463-4BE9-A379-9AF022D627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521" b="62167" l="81682" r="95296">
                        <a14:foregroundMark x1="87913" y1="61196" x2="88723" y2="60469"/>
                        <a14:foregroundMark x1="81963" y1="47251" x2="81900" y2="45675"/>
                        <a14:foregroundMark x1="83084" y1="46564" x2="87539" y2="46564"/>
                        <a14:foregroundMark x1="88598" y1="48787" x2="89190" y2="60307"/>
                        <a14:foregroundMark x1="87445" y1="62126" x2="90093" y2="62167"/>
                        <a14:foregroundMark x1="90623" y1="46443" x2="95358" y2="46443"/>
                        <a14:foregroundMark x1="89408" y1="38682" x2="87819" y2="38561"/>
                        <a14:foregroundMark x1="81682" y1="47656" x2="81682" y2="4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975" t="36852" r="3752" b="37222"/>
          <a:stretch/>
        </p:blipFill>
        <p:spPr>
          <a:xfrm>
            <a:off x="6849829" y="3306843"/>
            <a:ext cx="1083853" cy="14181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DD8466-9105-41C4-9C6F-D14C1B282F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6824" y="3306843"/>
            <a:ext cx="1176630" cy="15241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3292DE-3B7E-49CF-BF5E-D8358B599E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8576" y="4995936"/>
            <a:ext cx="1176630" cy="15241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D6C65B-B661-430D-925B-9AF104E4EA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206" y="4995936"/>
            <a:ext cx="1176630" cy="15241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E1F67D-CDD0-4F7A-9328-2D5F017409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7370" y="4995936"/>
            <a:ext cx="1176630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36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69108C95A90340A92A99B1FB545C31" ma:contentTypeVersion="12" ma:contentTypeDescription="Create a new document." ma:contentTypeScope="" ma:versionID="2467986ba7a2a4e4f1d01ec5a547350e">
  <xsd:schema xmlns:xsd="http://www.w3.org/2001/XMLSchema" xmlns:xs="http://www.w3.org/2001/XMLSchema" xmlns:p="http://schemas.microsoft.com/office/2006/metadata/properties" xmlns:ns2="1882bf16-55f3-411b-b6d1-84df8e4c00b7" xmlns:ns3="d656bd3d-142a-4ec1-be80-c131dd2f7887" targetNamespace="http://schemas.microsoft.com/office/2006/metadata/properties" ma:root="true" ma:fieldsID="d04a195931766417e3d8bbb7c2a16572" ns2:_="" ns3:_="">
    <xsd:import namespace="1882bf16-55f3-411b-b6d1-84df8e4c00b7"/>
    <xsd:import namespace="d656bd3d-142a-4ec1-be80-c131dd2f78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2bf16-55f3-411b-b6d1-84df8e4c00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bd3d-142a-4ec1-be80-c131dd2f788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CEA132-8761-459C-B030-72197026F000}"/>
</file>

<file path=customXml/itemProps2.xml><?xml version="1.0" encoding="utf-8"?>
<ds:datastoreItem xmlns:ds="http://schemas.openxmlformats.org/officeDocument/2006/customXml" ds:itemID="{1C664DBF-7AAF-4133-AA20-0A2D110EF9A3}"/>
</file>

<file path=customXml/itemProps3.xml><?xml version="1.0" encoding="utf-8"?>
<ds:datastoreItem xmlns:ds="http://schemas.openxmlformats.org/officeDocument/2006/customXml" ds:itemID="{1B9DFCC2-0D2F-4971-8364-01451013CDF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566</TotalTime>
  <Words>56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Futura-Bold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Harrison</dc:creator>
  <cp:lastModifiedBy>Joe Harrison</cp:lastModifiedBy>
  <cp:revision>12</cp:revision>
  <dcterms:created xsi:type="dcterms:W3CDTF">2021-02-09T14:17:15Z</dcterms:created>
  <dcterms:modified xsi:type="dcterms:W3CDTF">2021-02-10T11:33:23Z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0x0101007269108C95A90340A92A99B1FB545C31</vt:lpwstr>
  </property>
</Properties>
</file>