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502" r:id="rId5"/>
    <p:sldId id="258" r:id="rId6"/>
    <p:sldId id="415" r:id="rId7"/>
    <p:sldId id="498" r:id="rId8"/>
    <p:sldId id="297" r:id="rId9"/>
    <p:sldId id="504" r:id="rId10"/>
    <p:sldId id="505" r:id="rId11"/>
    <p:sldId id="497" r:id="rId12"/>
    <p:sldId id="506" r:id="rId13"/>
    <p:sldId id="495" r:id="rId14"/>
    <p:sldId id="501" r:id="rId15"/>
    <p:sldId id="503" r:id="rId16"/>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Norman" initials="CN" lastIdx="4" clrIdx="0">
    <p:extLst>
      <p:ext uri="{19B8F6BF-5375-455C-9EA6-DF929625EA0E}">
        <p15:presenceInfo xmlns:p15="http://schemas.microsoft.com/office/powerpoint/2012/main" userId="e30001d87674114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395A"/>
    <a:srgbClr val="E5E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206" autoAdjust="0"/>
    <p:restoredTop sz="94660"/>
  </p:normalViewPr>
  <p:slideViewPr>
    <p:cSldViewPr snapToGrid="0">
      <p:cViewPr varScale="1">
        <p:scale>
          <a:sx n="72" d="100"/>
          <a:sy n="72" d="100"/>
        </p:scale>
        <p:origin x="105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087A48D-5121-4580-B624-F599ACFA33EB}" type="datetimeFigureOut">
              <a:rPr lang="en-GB" smtClean="0"/>
              <a:t>05/02/2021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8B2063A-22F9-4278-8B90-91A52B18A4DF}" type="slidenum">
              <a:rPr lang="en-GB" smtClean="0"/>
              <a:t>‹#›</a:t>
            </a:fld>
            <a:endParaRPr lang="en-GB"/>
          </a:p>
        </p:txBody>
      </p:sp>
    </p:spTree>
    <p:extLst>
      <p:ext uri="{BB962C8B-B14F-4D97-AF65-F5344CB8AC3E}">
        <p14:creationId xmlns:p14="http://schemas.microsoft.com/office/powerpoint/2010/main" val="3989524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87A48D-5121-4580-B624-F599ACFA33EB}" type="datetimeFigureOut">
              <a:rPr lang="en-GB" smtClean="0"/>
              <a:t>05/02/2021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8B2063A-22F9-4278-8B90-91A52B18A4DF}" type="slidenum">
              <a:rPr lang="en-GB" smtClean="0"/>
              <a:t>‹#›</a:t>
            </a:fld>
            <a:endParaRPr lang="en-GB"/>
          </a:p>
        </p:txBody>
      </p:sp>
    </p:spTree>
    <p:extLst>
      <p:ext uri="{BB962C8B-B14F-4D97-AF65-F5344CB8AC3E}">
        <p14:creationId xmlns:p14="http://schemas.microsoft.com/office/powerpoint/2010/main" val="3675918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87A48D-5121-4580-B624-F599ACFA33EB}" type="datetimeFigureOut">
              <a:rPr lang="en-GB" smtClean="0"/>
              <a:t>05/02/2021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8B2063A-22F9-4278-8B90-91A52B18A4DF}" type="slidenum">
              <a:rPr lang="en-GB" smtClean="0"/>
              <a:t>‹#›</a:t>
            </a:fld>
            <a:endParaRPr lang="en-GB"/>
          </a:p>
        </p:txBody>
      </p:sp>
    </p:spTree>
    <p:extLst>
      <p:ext uri="{BB962C8B-B14F-4D97-AF65-F5344CB8AC3E}">
        <p14:creationId xmlns:p14="http://schemas.microsoft.com/office/powerpoint/2010/main" val="2268280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87A48D-5121-4580-B624-F599ACFA33EB}" type="datetimeFigureOut">
              <a:rPr lang="en-GB" smtClean="0"/>
              <a:t>05/02/2021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8B2063A-22F9-4278-8B90-91A52B18A4DF}" type="slidenum">
              <a:rPr lang="en-GB" smtClean="0"/>
              <a:t>‹#›</a:t>
            </a:fld>
            <a:endParaRPr lang="en-GB"/>
          </a:p>
        </p:txBody>
      </p:sp>
    </p:spTree>
    <p:extLst>
      <p:ext uri="{BB962C8B-B14F-4D97-AF65-F5344CB8AC3E}">
        <p14:creationId xmlns:p14="http://schemas.microsoft.com/office/powerpoint/2010/main" val="733534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87A48D-5121-4580-B624-F599ACFA33EB}" type="datetimeFigureOut">
              <a:rPr lang="en-GB" smtClean="0"/>
              <a:t>05/02/2021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8B2063A-22F9-4278-8B90-91A52B18A4DF}" type="slidenum">
              <a:rPr lang="en-GB" smtClean="0"/>
              <a:t>‹#›</a:t>
            </a:fld>
            <a:endParaRPr lang="en-GB"/>
          </a:p>
        </p:txBody>
      </p:sp>
    </p:spTree>
    <p:extLst>
      <p:ext uri="{BB962C8B-B14F-4D97-AF65-F5344CB8AC3E}">
        <p14:creationId xmlns:p14="http://schemas.microsoft.com/office/powerpoint/2010/main" val="507489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087A48D-5121-4580-B624-F599ACFA33EB}" type="datetimeFigureOut">
              <a:rPr lang="en-GB" smtClean="0"/>
              <a:t>05/02/2021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8B2063A-22F9-4278-8B90-91A52B18A4DF}" type="slidenum">
              <a:rPr lang="en-GB" smtClean="0"/>
              <a:t>‹#›</a:t>
            </a:fld>
            <a:endParaRPr lang="en-GB"/>
          </a:p>
        </p:txBody>
      </p:sp>
    </p:spTree>
    <p:extLst>
      <p:ext uri="{BB962C8B-B14F-4D97-AF65-F5344CB8AC3E}">
        <p14:creationId xmlns:p14="http://schemas.microsoft.com/office/powerpoint/2010/main" val="3491794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087A48D-5121-4580-B624-F599ACFA33EB}" type="datetimeFigureOut">
              <a:rPr lang="en-GB" smtClean="0"/>
              <a:t>05/02/2021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8B2063A-22F9-4278-8B90-91A52B18A4DF}" type="slidenum">
              <a:rPr lang="en-GB" smtClean="0"/>
              <a:t>‹#›</a:t>
            </a:fld>
            <a:endParaRPr lang="en-GB"/>
          </a:p>
        </p:txBody>
      </p:sp>
    </p:spTree>
    <p:extLst>
      <p:ext uri="{BB962C8B-B14F-4D97-AF65-F5344CB8AC3E}">
        <p14:creationId xmlns:p14="http://schemas.microsoft.com/office/powerpoint/2010/main" val="2324497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087A48D-5121-4580-B624-F599ACFA33EB}" type="datetimeFigureOut">
              <a:rPr lang="en-GB" smtClean="0"/>
              <a:t>05/02/2021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8B2063A-22F9-4278-8B90-91A52B18A4DF}" type="slidenum">
              <a:rPr lang="en-GB" smtClean="0"/>
              <a:t>‹#›</a:t>
            </a:fld>
            <a:endParaRPr lang="en-GB"/>
          </a:p>
        </p:txBody>
      </p:sp>
    </p:spTree>
    <p:extLst>
      <p:ext uri="{BB962C8B-B14F-4D97-AF65-F5344CB8AC3E}">
        <p14:creationId xmlns:p14="http://schemas.microsoft.com/office/powerpoint/2010/main" val="528677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87A48D-5121-4580-B624-F599ACFA33EB}" type="datetimeFigureOut">
              <a:rPr lang="en-GB" smtClean="0"/>
              <a:t>05/02/2021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8B2063A-22F9-4278-8B90-91A52B18A4DF}" type="slidenum">
              <a:rPr lang="en-GB" smtClean="0"/>
              <a:t>‹#›</a:t>
            </a:fld>
            <a:endParaRPr lang="en-GB"/>
          </a:p>
        </p:txBody>
      </p:sp>
    </p:spTree>
    <p:extLst>
      <p:ext uri="{BB962C8B-B14F-4D97-AF65-F5344CB8AC3E}">
        <p14:creationId xmlns:p14="http://schemas.microsoft.com/office/powerpoint/2010/main" val="2042820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87A48D-5121-4580-B624-F599ACFA33EB}" type="datetimeFigureOut">
              <a:rPr lang="en-GB" smtClean="0"/>
              <a:t>05/02/2021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8B2063A-22F9-4278-8B90-91A52B18A4DF}" type="slidenum">
              <a:rPr lang="en-GB" smtClean="0"/>
              <a:t>‹#›</a:t>
            </a:fld>
            <a:endParaRPr lang="en-GB"/>
          </a:p>
        </p:txBody>
      </p:sp>
    </p:spTree>
    <p:extLst>
      <p:ext uri="{BB962C8B-B14F-4D97-AF65-F5344CB8AC3E}">
        <p14:creationId xmlns:p14="http://schemas.microsoft.com/office/powerpoint/2010/main" val="331326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87A48D-5121-4580-B624-F599ACFA33EB}" type="datetimeFigureOut">
              <a:rPr lang="en-GB" smtClean="0"/>
              <a:t>05/02/2021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8B2063A-22F9-4278-8B90-91A52B18A4DF}" type="slidenum">
              <a:rPr lang="en-GB" smtClean="0"/>
              <a:t>‹#›</a:t>
            </a:fld>
            <a:endParaRPr lang="en-GB"/>
          </a:p>
        </p:txBody>
      </p:sp>
    </p:spTree>
    <p:extLst>
      <p:ext uri="{BB962C8B-B14F-4D97-AF65-F5344CB8AC3E}">
        <p14:creationId xmlns:p14="http://schemas.microsoft.com/office/powerpoint/2010/main" val="1260529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7A48D-5121-4580-B624-F599ACFA33EB}" type="datetimeFigureOut">
              <a:rPr lang="en-GB" smtClean="0"/>
              <a:t>05/02/2021</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B2063A-22F9-4278-8B90-91A52B18A4DF}" type="slidenum">
              <a:rPr lang="en-GB" smtClean="0"/>
              <a:t>‹#›</a:t>
            </a:fld>
            <a:endParaRPr lang="en-GB"/>
          </a:p>
        </p:txBody>
      </p:sp>
    </p:spTree>
    <p:extLst>
      <p:ext uri="{BB962C8B-B14F-4D97-AF65-F5344CB8AC3E}">
        <p14:creationId xmlns:p14="http://schemas.microsoft.com/office/powerpoint/2010/main" val="19988734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leaders.boys-brigade.org.uk/ourbrand.ht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9.jpg"/><Relationship Id="rId4" Type="http://schemas.openxmlformats.org/officeDocument/2006/relationships/image" Target="../media/image4.jpeg"/><Relationship Id="rId9"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2.xml"/><Relationship Id="rId1" Type="http://schemas.openxmlformats.org/officeDocument/2006/relationships/video" Target="https://player.vimeo.com/video/508453525?app_id=122963" TargetMode="Externa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2.xml"/><Relationship Id="rId1" Type="http://schemas.openxmlformats.org/officeDocument/2006/relationships/video" Target="https://player.vimeo.com/video/500911856?app_id=122963" TargetMode="Externa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B02A07E-A8E1-4895-9B1F-E47694056A29}"/>
              </a:ext>
            </a:extLst>
          </p:cNvPr>
          <p:cNvSpPr txBox="1">
            <a:spLocks/>
          </p:cNvSpPr>
          <p:nvPr/>
        </p:nvSpPr>
        <p:spPr>
          <a:xfrm>
            <a:off x="487057" y="528582"/>
            <a:ext cx="8169886" cy="5989663"/>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b="1" dirty="0"/>
              <a:t>Juniors Week 1 Taster Programme</a:t>
            </a:r>
          </a:p>
          <a:p>
            <a:endParaRPr lang="en-GB" sz="1400" dirty="0"/>
          </a:p>
          <a:p>
            <a:r>
              <a:rPr lang="en-GB" sz="1400" dirty="0"/>
              <a:t>_________________________________________________________</a:t>
            </a:r>
          </a:p>
          <a:p>
            <a:endParaRPr lang="en-GB" sz="1400" dirty="0"/>
          </a:p>
          <a:p>
            <a:r>
              <a:rPr lang="en-GB" sz="1400" dirty="0"/>
              <a:t>If you have not already downloaded and installed the Brigade fonts used in this presentation you can download our font pack at</a:t>
            </a:r>
            <a:br>
              <a:rPr lang="en-GB" sz="1400" dirty="0"/>
            </a:br>
            <a:r>
              <a:rPr lang="en-GB" sz="1400" dirty="0">
                <a:hlinkClick r:id="rId2"/>
              </a:rPr>
              <a:t>http://leaders.boys-brigade.org.uk/ourbrand.htm</a:t>
            </a:r>
            <a:endParaRPr lang="en-GB" sz="1400" dirty="0"/>
          </a:p>
          <a:p>
            <a:r>
              <a:rPr lang="en-GB" sz="1400" dirty="0"/>
              <a:t>Alternatively you may just need to check through the presentation to ensure the substitute font used is displaying correctly.</a:t>
            </a:r>
          </a:p>
          <a:p>
            <a:r>
              <a:rPr lang="en-GB" sz="1400" dirty="0"/>
              <a:t>_________________________________________________________</a:t>
            </a:r>
          </a:p>
          <a:p>
            <a:endParaRPr lang="en-GB" sz="1400" dirty="0"/>
          </a:p>
          <a:p>
            <a:r>
              <a:rPr lang="en-GB" sz="1400" dirty="0"/>
              <a:t>All elements of the programme that need to be shown on screen are included in this presentation. Please remove any elements you do not need. This PowerPoint presentation will have any videos mentioned in the programme embedded into it. When you come to these click the play button to start the video. Ensure when sharing your screen through Zoom you tick the ‘Share Computer Sound’ box.</a:t>
            </a:r>
          </a:p>
          <a:p>
            <a:r>
              <a:rPr lang="en-GB" sz="1400" dirty="0"/>
              <a:t>_________________________________________________________</a:t>
            </a:r>
          </a:p>
          <a:p>
            <a:endParaRPr lang="en-GB" sz="1400" dirty="0"/>
          </a:p>
          <a:p>
            <a:r>
              <a:rPr lang="en-GB" sz="1400" dirty="0"/>
              <a:t>Please check through and edit text as required. As an example some photos of the previous week’s ‘Takeaway Challenge’ are shown, this is a space you could use to share photos that have been sent in by parents/carers and updated each week. The young people will love seeing themselves here </a:t>
            </a:r>
            <a:r>
              <a:rPr lang="en-GB" sz="1400" dirty="0">
                <a:sym typeface="Wingdings" panose="05000000000000000000" pitchFamily="2" charset="2"/>
              </a:rPr>
              <a:t></a:t>
            </a:r>
          </a:p>
          <a:p>
            <a:endParaRPr lang="en-GB" sz="1400" dirty="0">
              <a:sym typeface="Wingdings" panose="05000000000000000000" pitchFamily="2" charset="2"/>
            </a:endParaRPr>
          </a:p>
          <a:p>
            <a:r>
              <a:rPr lang="en-GB" sz="1400" dirty="0">
                <a:sym typeface="Wingdings" panose="05000000000000000000" pitchFamily="2" charset="2"/>
              </a:rPr>
              <a:t>A template points chart is also included which you can update each week and share as part of your virtual session.</a:t>
            </a:r>
            <a:endParaRPr lang="en-GB" sz="1400" dirty="0"/>
          </a:p>
        </p:txBody>
      </p:sp>
    </p:spTree>
    <p:extLst>
      <p:ext uri="{BB962C8B-B14F-4D97-AF65-F5344CB8AC3E}">
        <p14:creationId xmlns:p14="http://schemas.microsoft.com/office/powerpoint/2010/main" val="4254268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7A418AB-41FA-4690-891B-8B903078F81D}"/>
              </a:ext>
            </a:extLst>
          </p:cNvPr>
          <p:cNvSpPr txBox="1">
            <a:spLocks/>
          </p:cNvSpPr>
          <p:nvPr/>
        </p:nvSpPr>
        <p:spPr>
          <a:xfrm>
            <a:off x="766564" y="1199575"/>
            <a:ext cx="803032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dirty="0">
                <a:solidFill>
                  <a:srgbClr val="2D395A"/>
                </a:solidFill>
                <a:latin typeface="Futura-Bold" pitchFamily="2" charset="0"/>
              </a:rPr>
              <a:t>This week’s challenge . . .</a:t>
            </a:r>
          </a:p>
        </p:txBody>
      </p:sp>
      <p:pic>
        <p:nvPicPr>
          <p:cNvPr id="7" name="Picture 6" descr="A picture containing night sky&#10;&#10;Description automatically generated">
            <a:extLst>
              <a:ext uri="{FF2B5EF4-FFF2-40B4-BE49-F238E27FC236}">
                <a16:creationId xmlns:a16="http://schemas.microsoft.com/office/drawing/2014/main" id="{E0A19F16-EC7A-475B-9E73-E15FB24B49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1232297"/>
          </a:xfrm>
          <a:prstGeom prst="rect">
            <a:avLst/>
          </a:prstGeom>
        </p:spPr>
      </p:pic>
      <p:pic>
        <p:nvPicPr>
          <p:cNvPr id="8" name="Picture 7">
            <a:extLst>
              <a:ext uri="{FF2B5EF4-FFF2-40B4-BE49-F238E27FC236}">
                <a16:creationId xmlns:a16="http://schemas.microsoft.com/office/drawing/2014/main" id="{2AB11032-A2A3-432D-BE05-2DBF277FC8F9}"/>
              </a:ext>
            </a:extLst>
          </p:cNvPr>
          <p:cNvPicPr>
            <a:picLocks noChangeAspect="1"/>
          </p:cNvPicPr>
          <p:nvPr/>
        </p:nvPicPr>
        <p:blipFill>
          <a:blip r:embed="rId3"/>
          <a:stretch>
            <a:fillRect/>
          </a:stretch>
        </p:blipFill>
        <p:spPr>
          <a:xfrm>
            <a:off x="1890712" y="2525138"/>
            <a:ext cx="5362575" cy="3905250"/>
          </a:xfrm>
          <a:prstGeom prst="rect">
            <a:avLst/>
          </a:prstGeom>
        </p:spPr>
      </p:pic>
    </p:spTree>
    <p:extLst>
      <p:ext uri="{BB962C8B-B14F-4D97-AF65-F5344CB8AC3E}">
        <p14:creationId xmlns:p14="http://schemas.microsoft.com/office/powerpoint/2010/main" val="2856027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7A418AB-41FA-4690-891B-8B903078F81D}"/>
              </a:ext>
            </a:extLst>
          </p:cNvPr>
          <p:cNvSpPr txBox="1">
            <a:spLocks/>
          </p:cNvSpPr>
          <p:nvPr/>
        </p:nvSpPr>
        <p:spPr>
          <a:xfrm>
            <a:off x="766564" y="1199575"/>
            <a:ext cx="803032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dirty="0">
                <a:solidFill>
                  <a:srgbClr val="2D395A"/>
                </a:solidFill>
                <a:latin typeface="Futura-Bold" pitchFamily="2" charset="0"/>
              </a:rPr>
              <a:t>Next week . . .</a:t>
            </a:r>
          </a:p>
        </p:txBody>
      </p:sp>
      <p:pic>
        <p:nvPicPr>
          <p:cNvPr id="8" name="Picture 7" descr="A picture containing night sky&#10;&#10;Description automatically generated">
            <a:extLst>
              <a:ext uri="{FF2B5EF4-FFF2-40B4-BE49-F238E27FC236}">
                <a16:creationId xmlns:a16="http://schemas.microsoft.com/office/drawing/2014/main" id="{230D246E-8D5F-47C6-91FB-B0DE32BBC2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1232297"/>
          </a:xfrm>
          <a:prstGeom prst="rect">
            <a:avLst/>
          </a:prstGeom>
        </p:spPr>
      </p:pic>
    </p:spTree>
    <p:extLst>
      <p:ext uri="{BB962C8B-B14F-4D97-AF65-F5344CB8AC3E}">
        <p14:creationId xmlns:p14="http://schemas.microsoft.com/office/powerpoint/2010/main" val="747364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icture containing text, sign&#10;&#10;Description automatically generated">
            <a:extLst>
              <a:ext uri="{FF2B5EF4-FFF2-40B4-BE49-F238E27FC236}">
                <a16:creationId xmlns:a16="http://schemas.microsoft.com/office/drawing/2014/main" id="{F7A2178A-6501-4294-B1BF-86F7277516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612573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icture containing text, sign&#10;&#10;Description automatically generated">
            <a:extLst>
              <a:ext uri="{FF2B5EF4-FFF2-40B4-BE49-F238E27FC236}">
                <a16:creationId xmlns:a16="http://schemas.microsoft.com/office/drawing/2014/main" id="{F7A2178A-6501-4294-B1BF-86F7277516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658339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7A418AB-41FA-4690-891B-8B903078F81D}"/>
              </a:ext>
            </a:extLst>
          </p:cNvPr>
          <p:cNvSpPr txBox="1">
            <a:spLocks/>
          </p:cNvSpPr>
          <p:nvPr/>
        </p:nvSpPr>
        <p:spPr>
          <a:xfrm>
            <a:off x="649119" y="1170766"/>
            <a:ext cx="803032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dirty="0">
                <a:solidFill>
                  <a:srgbClr val="2D395A"/>
                </a:solidFill>
                <a:latin typeface="Futura-Bold" pitchFamily="2" charset="0"/>
              </a:rPr>
              <a:t>Last week’s challenge . . .</a:t>
            </a:r>
          </a:p>
        </p:txBody>
      </p:sp>
      <p:pic>
        <p:nvPicPr>
          <p:cNvPr id="9" name="Content Placeholder 4" descr="A picture containing window, person&#10;&#10;Description automatically generated">
            <a:extLst>
              <a:ext uri="{FF2B5EF4-FFF2-40B4-BE49-F238E27FC236}">
                <a16:creationId xmlns:a16="http://schemas.microsoft.com/office/drawing/2014/main" id="{DDBB0AFC-D537-4CD8-819D-1726DAFA498D}"/>
              </a:ext>
            </a:extLst>
          </p:cNvPr>
          <p:cNvPicPr>
            <a:picLocks noChangeAspect="1"/>
          </p:cNvPicPr>
          <p:nvPr/>
        </p:nvPicPr>
        <p:blipFill rotWithShape="1">
          <a:blip r:embed="rId2">
            <a:extLst>
              <a:ext uri="{28A0092B-C50C-407E-A947-70E740481C1C}">
                <a14:useLocalDpi xmlns:a14="http://schemas.microsoft.com/office/drawing/2010/main" val="0"/>
              </a:ext>
            </a:extLst>
          </a:blip>
          <a:srcRect b="10187"/>
          <a:stretch/>
        </p:blipFill>
        <p:spPr>
          <a:xfrm>
            <a:off x="354615" y="2343366"/>
            <a:ext cx="1910092" cy="2287357"/>
          </a:xfrm>
          <a:prstGeom prst="rect">
            <a:avLst/>
          </a:prstGeom>
        </p:spPr>
      </p:pic>
      <p:pic>
        <p:nvPicPr>
          <p:cNvPr id="10" name="Picture 2" descr="Image may contain: 1 person">
            <a:extLst>
              <a:ext uri="{FF2B5EF4-FFF2-40B4-BE49-F238E27FC236}">
                <a16:creationId xmlns:a16="http://schemas.microsoft.com/office/drawing/2014/main" id="{053C4F7E-DEB4-4D33-B92A-064DCE3C86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76" b="3710"/>
          <a:stretch/>
        </p:blipFill>
        <p:spPr bwMode="auto">
          <a:xfrm>
            <a:off x="2419471" y="2343366"/>
            <a:ext cx="1910091" cy="22873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25686D47-9168-4479-83B5-8495D98218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453" b="2945"/>
          <a:stretch/>
        </p:blipFill>
        <p:spPr bwMode="auto">
          <a:xfrm>
            <a:off x="4471332" y="2323374"/>
            <a:ext cx="1872812" cy="22873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may contain: 2 people, people standing, child and indoor">
            <a:extLst>
              <a:ext uri="{FF2B5EF4-FFF2-40B4-BE49-F238E27FC236}">
                <a16:creationId xmlns:a16="http://schemas.microsoft.com/office/drawing/2014/main" id="{07594719-BF1F-4FB9-AAD2-BD980A98AB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949" b="41990"/>
          <a:stretch/>
        </p:blipFill>
        <p:spPr bwMode="auto">
          <a:xfrm>
            <a:off x="967012" y="4819254"/>
            <a:ext cx="3118787" cy="17906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6C12A6F-270C-4AF7-82C4-8FA636007B5B}"/>
              </a:ext>
            </a:extLst>
          </p:cNvPr>
          <p:cNvPicPr>
            <a:picLocks noChangeAspect="1"/>
          </p:cNvPicPr>
          <p:nvPr/>
        </p:nvPicPr>
        <p:blipFill rotWithShape="1">
          <a:blip r:embed="rId6">
            <a:extLst>
              <a:ext uri="{28A0092B-C50C-407E-A947-70E740481C1C}">
                <a14:useLocalDpi xmlns:a14="http://schemas.microsoft.com/office/drawing/2010/main" val="0"/>
              </a:ext>
            </a:extLst>
          </a:blip>
          <a:srcRect l="8728" t="9931" r="11623" b="31996"/>
          <a:stretch/>
        </p:blipFill>
        <p:spPr>
          <a:xfrm>
            <a:off x="6494304" y="2323374"/>
            <a:ext cx="2373456" cy="2307349"/>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F2B9D52A-2132-49FE-9486-8980E4591941}"/>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l="11743" r="35902"/>
          <a:stretch/>
        </p:blipFill>
        <p:spPr>
          <a:xfrm rot="5400000">
            <a:off x="4311804" y="4769421"/>
            <a:ext cx="1790642" cy="1923870"/>
          </a:xfrm>
          <a:prstGeom prst="rect">
            <a:avLst/>
          </a:prstGeom>
        </p:spPr>
      </p:pic>
      <p:pic>
        <p:nvPicPr>
          <p:cNvPr id="15" name="Picture 14" descr="Text&#10;&#10;Description automatically generated">
            <a:extLst>
              <a:ext uri="{FF2B5EF4-FFF2-40B4-BE49-F238E27FC236}">
                <a16:creationId xmlns:a16="http://schemas.microsoft.com/office/drawing/2014/main" id="{28EF55A9-64FC-478C-AADF-8859206205C5}"/>
              </a:ext>
            </a:extLst>
          </p:cNvPr>
          <p:cNvPicPr>
            <a:picLocks noChangeAspect="1"/>
          </p:cNvPicPr>
          <p:nvPr/>
        </p:nvPicPr>
        <p:blipFill rotWithShape="1">
          <a:blip r:embed="rId9">
            <a:extLst>
              <a:ext uri="{28A0092B-C50C-407E-A947-70E740481C1C}">
                <a14:useLocalDpi xmlns:a14="http://schemas.microsoft.com/office/drawing/2010/main" val="0"/>
              </a:ext>
            </a:extLst>
          </a:blip>
          <a:srcRect l="4317" t="15112" r="10562" b="23207"/>
          <a:stretch/>
        </p:blipFill>
        <p:spPr>
          <a:xfrm>
            <a:off x="6310828" y="4800417"/>
            <a:ext cx="1872812" cy="1809480"/>
          </a:xfrm>
          <a:prstGeom prst="rect">
            <a:avLst/>
          </a:prstGeom>
        </p:spPr>
      </p:pic>
      <p:pic>
        <p:nvPicPr>
          <p:cNvPr id="16" name="Picture 15" descr="A picture containing night sky&#10;&#10;Description automatically generated">
            <a:extLst>
              <a:ext uri="{FF2B5EF4-FFF2-40B4-BE49-F238E27FC236}">
                <a16:creationId xmlns:a16="http://schemas.microsoft.com/office/drawing/2014/main" id="{3B04C388-39AC-4B7B-9713-D52A54E151F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
            <a:ext cx="9144000" cy="1232297"/>
          </a:xfrm>
          <a:prstGeom prst="rect">
            <a:avLst/>
          </a:prstGeom>
        </p:spPr>
      </p:pic>
    </p:spTree>
    <p:extLst>
      <p:ext uri="{BB962C8B-B14F-4D97-AF65-F5344CB8AC3E}">
        <p14:creationId xmlns:p14="http://schemas.microsoft.com/office/powerpoint/2010/main" val="271429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941E52E5-EDD7-4C51-94B9-212D5BFD3D8D}"/>
              </a:ext>
            </a:extLst>
          </p:cNvPr>
          <p:cNvGraphicFramePr>
            <a:graphicFrameLocks noChangeAspect="1"/>
          </p:cNvGraphicFramePr>
          <p:nvPr>
            <p:extLst>
              <p:ext uri="{D42A27DB-BD31-4B8C-83A1-F6EECF244321}">
                <p14:modId xmlns:p14="http://schemas.microsoft.com/office/powerpoint/2010/main" val="1817298684"/>
              </p:ext>
            </p:extLst>
          </p:nvPr>
        </p:nvGraphicFramePr>
        <p:xfrm>
          <a:off x="2702072" y="2675730"/>
          <a:ext cx="3950588" cy="3135521"/>
        </p:xfrm>
        <a:graphic>
          <a:graphicData uri="http://schemas.openxmlformats.org/presentationml/2006/ole">
            <mc:AlternateContent xmlns:mc="http://schemas.openxmlformats.org/markup-compatibility/2006">
              <mc:Choice xmlns:v="urn:schemas-microsoft-com:vml" Requires="v">
                <p:oleObj r:id="rId2" imgW="2261520" imgH="1794960" progId="">
                  <p:embed/>
                </p:oleObj>
              </mc:Choice>
              <mc:Fallback>
                <p:oleObj r:id="rId2" imgW="2261520" imgH="1794960" progId="">
                  <p:embed/>
                  <p:pic>
                    <p:nvPicPr>
                      <p:cNvPr id="0" name=""/>
                      <p:cNvPicPr/>
                      <p:nvPr/>
                    </p:nvPicPr>
                    <p:blipFill>
                      <a:blip r:embed="rId3"/>
                      <a:stretch>
                        <a:fillRect/>
                      </a:stretch>
                    </p:blipFill>
                    <p:spPr>
                      <a:xfrm>
                        <a:off x="2702072" y="2675730"/>
                        <a:ext cx="3950588" cy="3135521"/>
                      </a:xfrm>
                      <a:prstGeom prst="rect">
                        <a:avLst/>
                      </a:prstGeom>
                    </p:spPr>
                  </p:pic>
                </p:oleObj>
              </mc:Fallback>
            </mc:AlternateContent>
          </a:graphicData>
        </a:graphic>
      </p:graphicFrame>
      <p:sp>
        <p:nvSpPr>
          <p:cNvPr id="4" name="Title 1">
            <a:extLst>
              <a:ext uri="{FF2B5EF4-FFF2-40B4-BE49-F238E27FC236}">
                <a16:creationId xmlns:a16="http://schemas.microsoft.com/office/drawing/2014/main" id="{57E579BB-6F63-43CC-933B-D3C81DB7DD73}"/>
              </a:ext>
            </a:extLst>
          </p:cNvPr>
          <p:cNvSpPr txBox="1">
            <a:spLocks/>
          </p:cNvSpPr>
          <p:nvPr/>
        </p:nvSpPr>
        <p:spPr>
          <a:xfrm>
            <a:off x="628650" y="1503351"/>
            <a:ext cx="803032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dirty="0">
                <a:solidFill>
                  <a:srgbClr val="2D395A"/>
                </a:solidFill>
                <a:latin typeface="Futura-Bold" pitchFamily="2" charset="0"/>
              </a:rPr>
              <a:t>Remember to share your photos with us</a:t>
            </a:r>
          </a:p>
        </p:txBody>
      </p:sp>
      <p:sp>
        <p:nvSpPr>
          <p:cNvPr id="8" name="Title 1">
            <a:extLst>
              <a:ext uri="{FF2B5EF4-FFF2-40B4-BE49-F238E27FC236}">
                <a16:creationId xmlns:a16="http://schemas.microsoft.com/office/drawing/2014/main" id="{07291821-A2E8-42BA-94BD-0B63EA8252AB}"/>
              </a:ext>
            </a:extLst>
          </p:cNvPr>
          <p:cNvSpPr txBox="1">
            <a:spLocks/>
          </p:cNvSpPr>
          <p:nvPr/>
        </p:nvSpPr>
        <p:spPr>
          <a:xfrm>
            <a:off x="638437" y="5507270"/>
            <a:ext cx="803032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dirty="0">
                <a:solidFill>
                  <a:srgbClr val="2D395A"/>
                </a:solidFill>
                <a:latin typeface="Futura-Bold" pitchFamily="2" charset="0"/>
              </a:rPr>
              <a:t>Send by email to </a:t>
            </a:r>
            <a:r>
              <a:rPr lang="en-GB" sz="2400" dirty="0" err="1">
                <a:solidFill>
                  <a:srgbClr val="2D395A"/>
                </a:solidFill>
                <a:latin typeface="Futura-Bold" pitchFamily="2" charset="0"/>
              </a:rPr>
              <a:t>xxxxxxx</a:t>
            </a:r>
            <a:r>
              <a:rPr lang="en-GB" sz="2400" dirty="0">
                <a:solidFill>
                  <a:srgbClr val="2D395A"/>
                </a:solidFill>
                <a:latin typeface="Futura-Bold" pitchFamily="2" charset="0"/>
              </a:rPr>
              <a:t> or via WhatsApp/SMS/Social Media</a:t>
            </a:r>
          </a:p>
        </p:txBody>
      </p:sp>
      <p:pic>
        <p:nvPicPr>
          <p:cNvPr id="9" name="Picture 8" descr="A picture containing night sky&#10;&#10;Description automatically generated">
            <a:extLst>
              <a:ext uri="{FF2B5EF4-FFF2-40B4-BE49-F238E27FC236}">
                <a16:creationId xmlns:a16="http://schemas.microsoft.com/office/drawing/2014/main" id="{F73672C7-1937-4D15-8646-327136426C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9144000" cy="1232297"/>
          </a:xfrm>
          <a:prstGeom prst="rect">
            <a:avLst/>
          </a:prstGeom>
        </p:spPr>
      </p:pic>
    </p:spTree>
    <p:extLst>
      <p:ext uri="{BB962C8B-B14F-4D97-AF65-F5344CB8AC3E}">
        <p14:creationId xmlns:p14="http://schemas.microsoft.com/office/powerpoint/2010/main" val="379400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80B3F-BC34-4DD5-B0B5-4DF1572FB66B}"/>
              </a:ext>
            </a:extLst>
          </p:cNvPr>
          <p:cNvSpPr>
            <a:spLocks noGrp="1"/>
          </p:cNvSpPr>
          <p:nvPr>
            <p:ph type="title"/>
          </p:nvPr>
        </p:nvSpPr>
        <p:spPr>
          <a:xfrm>
            <a:off x="628647" y="1378324"/>
            <a:ext cx="7886700" cy="689724"/>
          </a:xfrm>
        </p:spPr>
        <p:txBody>
          <a:bodyPr>
            <a:normAutofit/>
          </a:bodyPr>
          <a:lstStyle/>
          <a:p>
            <a:pPr algn="ctr"/>
            <a:r>
              <a:rPr lang="en-GB" sz="3600" dirty="0">
                <a:solidFill>
                  <a:srgbClr val="002060"/>
                </a:solidFill>
                <a:latin typeface="Futura-Bold" pitchFamily="2" charset="0"/>
              </a:rPr>
              <a:t>#</a:t>
            </a:r>
            <a:r>
              <a:rPr lang="en-GB" sz="3600" dirty="0" err="1">
                <a:solidFill>
                  <a:srgbClr val="002060"/>
                </a:solidFill>
                <a:latin typeface="Futura-Bold" pitchFamily="2" charset="0"/>
              </a:rPr>
              <a:t>BBatHOME</a:t>
            </a:r>
            <a:r>
              <a:rPr lang="en-GB" sz="3600" dirty="0">
                <a:solidFill>
                  <a:srgbClr val="002060"/>
                </a:solidFill>
                <a:latin typeface="Futura-Bold" pitchFamily="2" charset="0"/>
              </a:rPr>
              <a:t> Points Chart</a:t>
            </a:r>
          </a:p>
        </p:txBody>
      </p:sp>
      <p:sp>
        <p:nvSpPr>
          <p:cNvPr id="5" name="Rectangle 4">
            <a:extLst>
              <a:ext uri="{FF2B5EF4-FFF2-40B4-BE49-F238E27FC236}">
                <a16:creationId xmlns:a16="http://schemas.microsoft.com/office/drawing/2014/main" id="{5453E051-1768-4BCD-AACA-F71179035BF1}"/>
              </a:ext>
            </a:extLst>
          </p:cNvPr>
          <p:cNvSpPr/>
          <p:nvPr/>
        </p:nvSpPr>
        <p:spPr>
          <a:xfrm>
            <a:off x="565039" y="5782368"/>
            <a:ext cx="8146112" cy="876971"/>
          </a:xfrm>
          <a:prstGeom prst="rect">
            <a:avLst/>
          </a:prstGeom>
        </p:spPr>
        <p:txBody>
          <a:bodyPr wrap="square">
            <a:spAutoFit/>
          </a:bodyPr>
          <a:lstStyle/>
          <a:p>
            <a:pPr>
              <a:lnSpc>
                <a:spcPct val="107000"/>
              </a:lnSpc>
              <a:spcAft>
                <a:spcPts val="800"/>
              </a:spcAft>
            </a:pPr>
            <a:r>
              <a:rPr lang="en-GB" sz="1400" b="1" dirty="0">
                <a:latin typeface="Calibri" panose="020F0502020204030204" pitchFamily="34" charset="0"/>
                <a:ea typeface="Calibri" panose="020F0502020204030204" pitchFamily="34" charset="0"/>
                <a:cs typeface="Times New Roman" panose="02020603050405020304" pitchFamily="18" charset="0"/>
              </a:rPr>
              <a:t>We will update points each week and share on our Virtual Sessions!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300" dirty="0">
                <a:latin typeface="Calibri" panose="020F0502020204030204" pitchFamily="34" charset="0"/>
                <a:ea typeface="Calibri" panose="020F0502020204030204" pitchFamily="34" charset="0"/>
                <a:cs typeface="Times New Roman" panose="02020603050405020304" pitchFamily="18" charset="0"/>
              </a:rPr>
              <a:t>Medals will be awarded as follows:</a:t>
            </a:r>
            <a:br>
              <a:rPr lang="en-GB" sz="1300" dirty="0">
                <a:latin typeface="Calibri" panose="020F0502020204030204" pitchFamily="34" charset="0"/>
                <a:ea typeface="Calibri" panose="020F0502020204030204" pitchFamily="34" charset="0"/>
                <a:cs typeface="Times New Roman" panose="02020603050405020304" pitchFamily="18" charset="0"/>
              </a:rPr>
            </a:br>
            <a:r>
              <a:rPr lang="en-GB" sz="1300" b="1" dirty="0">
                <a:latin typeface="Calibri" panose="020F0502020204030204" pitchFamily="34" charset="0"/>
                <a:ea typeface="Calibri" panose="020F0502020204030204" pitchFamily="34" charset="0"/>
                <a:cs typeface="Times New Roman" panose="02020603050405020304" pitchFamily="18" charset="0"/>
              </a:rPr>
              <a:t>Bronze</a:t>
            </a:r>
            <a:r>
              <a:rPr lang="en-GB" sz="1300" dirty="0">
                <a:latin typeface="Calibri" panose="020F0502020204030204" pitchFamily="34" charset="0"/>
                <a:ea typeface="Calibri" panose="020F0502020204030204" pitchFamily="34" charset="0"/>
                <a:cs typeface="Times New Roman" panose="02020603050405020304" pitchFamily="18" charset="0"/>
              </a:rPr>
              <a:t> = 10+ Points  /  </a:t>
            </a:r>
            <a:r>
              <a:rPr lang="en-GB" sz="1300" b="1" dirty="0">
                <a:latin typeface="Calibri" panose="020F0502020204030204" pitchFamily="34" charset="0"/>
                <a:ea typeface="Calibri" panose="020F0502020204030204" pitchFamily="34" charset="0"/>
                <a:cs typeface="Times New Roman" panose="02020603050405020304" pitchFamily="18" charset="0"/>
              </a:rPr>
              <a:t>Silver</a:t>
            </a:r>
            <a:r>
              <a:rPr lang="en-GB" sz="1300" dirty="0">
                <a:latin typeface="Calibri" panose="020F0502020204030204" pitchFamily="34" charset="0"/>
                <a:ea typeface="Calibri" panose="020F0502020204030204" pitchFamily="34" charset="0"/>
                <a:cs typeface="Times New Roman" panose="02020603050405020304" pitchFamily="18" charset="0"/>
              </a:rPr>
              <a:t> = 20+ Points  /  </a:t>
            </a:r>
            <a:r>
              <a:rPr lang="en-GB" sz="1300" b="1" dirty="0">
                <a:latin typeface="Calibri" panose="020F0502020204030204" pitchFamily="34" charset="0"/>
                <a:ea typeface="Calibri" panose="020F0502020204030204" pitchFamily="34" charset="0"/>
                <a:cs typeface="Times New Roman" panose="02020603050405020304" pitchFamily="18" charset="0"/>
              </a:rPr>
              <a:t>Gold </a:t>
            </a:r>
            <a:r>
              <a:rPr lang="en-GB" sz="1300" dirty="0">
                <a:latin typeface="Calibri" panose="020F0502020204030204" pitchFamily="34" charset="0"/>
                <a:ea typeface="Calibri" panose="020F0502020204030204" pitchFamily="34" charset="0"/>
                <a:cs typeface="Times New Roman" panose="02020603050405020304" pitchFamily="18" charset="0"/>
              </a:rPr>
              <a:t>= 35+ Points  /  </a:t>
            </a:r>
            <a:r>
              <a:rPr lang="en-GB" sz="1300" b="1" dirty="0">
                <a:latin typeface="Calibri" panose="020F0502020204030204" pitchFamily="34" charset="0"/>
                <a:ea typeface="Calibri" panose="020F0502020204030204" pitchFamily="34" charset="0"/>
                <a:cs typeface="Times New Roman" panose="02020603050405020304" pitchFamily="18" charset="0"/>
              </a:rPr>
              <a:t>Diamond</a:t>
            </a:r>
            <a:r>
              <a:rPr lang="en-GB" sz="1300" dirty="0">
                <a:latin typeface="Calibri" panose="020F0502020204030204" pitchFamily="34" charset="0"/>
                <a:ea typeface="Calibri" panose="020F0502020204030204" pitchFamily="34" charset="0"/>
                <a:cs typeface="Times New Roman" panose="02020603050405020304" pitchFamily="18" charset="0"/>
              </a:rPr>
              <a:t> = 50+ Points  /  </a:t>
            </a:r>
            <a:r>
              <a:rPr lang="en-GB" sz="1300" b="1" dirty="0">
                <a:latin typeface="Calibri" panose="020F0502020204030204" pitchFamily="34" charset="0"/>
                <a:ea typeface="Calibri" panose="020F0502020204030204" pitchFamily="34" charset="0"/>
                <a:cs typeface="Times New Roman" panose="02020603050405020304" pitchFamily="18" charset="0"/>
              </a:rPr>
              <a:t>Platinum </a:t>
            </a:r>
            <a:r>
              <a:rPr lang="en-GB" sz="1300" dirty="0">
                <a:latin typeface="Calibri" panose="020F0502020204030204" pitchFamily="34" charset="0"/>
                <a:ea typeface="Calibri" panose="020F0502020204030204" pitchFamily="34" charset="0"/>
                <a:cs typeface="Times New Roman" panose="02020603050405020304" pitchFamily="18" charset="0"/>
              </a:rPr>
              <a:t>= 75+ Points</a:t>
            </a:r>
          </a:p>
        </p:txBody>
      </p:sp>
      <p:sp>
        <p:nvSpPr>
          <p:cNvPr id="4" name="Content Placeholder 3">
            <a:extLst>
              <a:ext uri="{FF2B5EF4-FFF2-40B4-BE49-F238E27FC236}">
                <a16:creationId xmlns:a16="http://schemas.microsoft.com/office/drawing/2014/main" id="{1D679F68-8E16-45FF-8E85-483A84C349B9}"/>
              </a:ext>
            </a:extLst>
          </p:cNvPr>
          <p:cNvSpPr>
            <a:spLocks noGrp="1"/>
          </p:cNvSpPr>
          <p:nvPr>
            <p:ph idx="1"/>
          </p:nvPr>
        </p:nvSpPr>
        <p:spPr>
          <a:xfrm>
            <a:off x="628650" y="2463189"/>
            <a:ext cx="7886700" cy="2900435"/>
          </a:xfrm>
        </p:spPr>
        <p:txBody>
          <a:bodyPr/>
          <a:lstStyle/>
          <a:p>
            <a:endParaRPr lang="en-GB" dirty="0"/>
          </a:p>
        </p:txBody>
      </p:sp>
      <p:graphicFrame>
        <p:nvGraphicFramePr>
          <p:cNvPr id="8" name="Content Placeholder 6">
            <a:extLst>
              <a:ext uri="{FF2B5EF4-FFF2-40B4-BE49-F238E27FC236}">
                <a16:creationId xmlns:a16="http://schemas.microsoft.com/office/drawing/2014/main" id="{780BD616-751A-4228-954D-51C6000FE196}"/>
              </a:ext>
            </a:extLst>
          </p:cNvPr>
          <p:cNvGraphicFramePr>
            <a:graphicFrameLocks/>
          </p:cNvGraphicFramePr>
          <p:nvPr>
            <p:extLst>
              <p:ext uri="{D42A27DB-BD31-4B8C-83A1-F6EECF244321}">
                <p14:modId xmlns:p14="http://schemas.microsoft.com/office/powerpoint/2010/main" val="2851274603"/>
              </p:ext>
            </p:extLst>
          </p:nvPr>
        </p:nvGraphicFramePr>
        <p:xfrm>
          <a:off x="628648" y="2134466"/>
          <a:ext cx="7886701" cy="3613008"/>
        </p:xfrm>
        <a:graphic>
          <a:graphicData uri="http://schemas.openxmlformats.org/drawingml/2006/table">
            <a:tbl>
              <a:tblPr firstRow="1" firstCol="1" bandRow="1">
                <a:tableStyleId>{5C22544A-7EE6-4342-B048-85BDC9FD1C3A}</a:tableStyleId>
              </a:tblPr>
              <a:tblGrid>
                <a:gridCol w="2683649">
                  <a:extLst>
                    <a:ext uri="{9D8B030D-6E8A-4147-A177-3AD203B41FA5}">
                      <a16:colId xmlns:a16="http://schemas.microsoft.com/office/drawing/2014/main" val="302560130"/>
                    </a:ext>
                  </a:extLst>
                </a:gridCol>
                <a:gridCol w="1300763">
                  <a:extLst>
                    <a:ext uri="{9D8B030D-6E8A-4147-A177-3AD203B41FA5}">
                      <a16:colId xmlns:a16="http://schemas.microsoft.com/office/drawing/2014/main" val="1325345437"/>
                    </a:ext>
                  </a:extLst>
                </a:gridCol>
                <a:gridCol w="1300763">
                  <a:extLst>
                    <a:ext uri="{9D8B030D-6E8A-4147-A177-3AD203B41FA5}">
                      <a16:colId xmlns:a16="http://schemas.microsoft.com/office/drawing/2014/main" val="1573892804"/>
                    </a:ext>
                  </a:extLst>
                </a:gridCol>
                <a:gridCol w="1315652">
                  <a:extLst>
                    <a:ext uri="{9D8B030D-6E8A-4147-A177-3AD203B41FA5}">
                      <a16:colId xmlns:a16="http://schemas.microsoft.com/office/drawing/2014/main" val="3676719752"/>
                    </a:ext>
                  </a:extLst>
                </a:gridCol>
                <a:gridCol w="1285874">
                  <a:extLst>
                    <a:ext uri="{9D8B030D-6E8A-4147-A177-3AD203B41FA5}">
                      <a16:colId xmlns:a16="http://schemas.microsoft.com/office/drawing/2014/main" val="3794649759"/>
                    </a:ext>
                  </a:extLst>
                </a:gridCol>
              </a:tblGrid>
              <a:tr h="405117">
                <a:tc>
                  <a:txBody>
                    <a:bodyPr/>
                    <a:lstStyle/>
                    <a:p>
                      <a:pPr>
                        <a:lnSpc>
                          <a:spcPct val="107000"/>
                        </a:lnSpc>
                        <a:spcAft>
                          <a:spcPts val="0"/>
                        </a:spcAft>
                      </a:pPr>
                      <a:r>
                        <a:rPr lang="en-GB" sz="1300" dirty="0">
                          <a:effectLst/>
                        </a:rPr>
                        <a:t>Names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r>
                        <a:rPr lang="en-GB" sz="1300" dirty="0">
                          <a:effectLst/>
                        </a:rPr>
                        <a:t>Activities Complete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r>
                        <a:rPr lang="en-GB" sz="1300" dirty="0">
                          <a:effectLst/>
                        </a:rPr>
                        <a:t>Virtual Sessions Attended</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r>
                        <a:rPr lang="en-GB" sz="1300" dirty="0">
                          <a:effectLst/>
                        </a:rPr>
                        <a:t>Total Points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r>
                        <a:rPr lang="en-GB" sz="1300" dirty="0">
                          <a:effectLst/>
                        </a:rPr>
                        <a:t>Current Medal</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023" marR="62023" marT="0" marB="0"/>
                </a:tc>
                <a:extLst>
                  <a:ext uri="{0D108BD9-81ED-4DB2-BD59-A6C34878D82A}">
                    <a16:rowId xmlns:a16="http://schemas.microsoft.com/office/drawing/2014/main" val="2813068045"/>
                  </a:ext>
                </a:extLst>
              </a:tr>
              <a:tr h="213232">
                <a:tc>
                  <a:txBody>
                    <a:bodyPr/>
                    <a:lstStyle/>
                    <a:p>
                      <a:pPr>
                        <a:lnSpc>
                          <a:spcPct val="107000"/>
                        </a:lnSpc>
                        <a:spcAft>
                          <a:spcPts val="0"/>
                        </a:spcAft>
                      </a:pPr>
                      <a:r>
                        <a:rPr lang="en-GB" sz="1300" dirty="0">
                          <a:effectLst/>
                          <a:latin typeface="+mn-lt"/>
                        </a:rPr>
                        <a:t>Child 1</a:t>
                      </a:r>
                      <a:endParaRPr lang="en-GB" sz="1300" dirty="0">
                        <a:effectLst/>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r>
                        <a:rPr lang="en-GB" sz="1300" dirty="0">
                          <a:effectLst/>
                          <a:latin typeface="+mn-lt"/>
                          <a:ea typeface="Calibri" panose="020F0502020204030204" pitchFamily="34" charset="0"/>
                          <a:cs typeface="Times New Roman" panose="02020603050405020304" pitchFamily="18" charset="0"/>
                        </a:rPr>
                        <a:t>20</a:t>
                      </a:r>
                    </a:p>
                  </a:txBody>
                  <a:tcPr marL="62023" marR="62023" marT="0" marB="0"/>
                </a:tc>
                <a:tc>
                  <a:txBody>
                    <a:bodyPr/>
                    <a:lstStyle/>
                    <a:p>
                      <a:pPr>
                        <a:lnSpc>
                          <a:spcPct val="107000"/>
                        </a:lnSpc>
                        <a:spcAft>
                          <a:spcPts val="0"/>
                        </a:spcAft>
                      </a:pPr>
                      <a:r>
                        <a:rPr lang="en-GB" sz="1300" dirty="0">
                          <a:effectLst/>
                          <a:latin typeface="+mn-lt"/>
                          <a:ea typeface="Calibri" panose="020F0502020204030204" pitchFamily="34" charset="0"/>
                          <a:cs typeface="Times New Roman"/>
                        </a:rPr>
                        <a:t>15</a:t>
                      </a:r>
                      <a:endParaRPr lang="en-GB" sz="1300" dirty="0">
                        <a:effectLst/>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r>
                        <a:rPr lang="en-GB" sz="1300" dirty="0">
                          <a:effectLst/>
                          <a:latin typeface="+mn-lt"/>
                          <a:ea typeface="Calibri" panose="020F0502020204030204" pitchFamily="34" charset="0"/>
                          <a:cs typeface="Times New Roman"/>
                        </a:rPr>
                        <a:t>35</a:t>
                      </a:r>
                      <a:endParaRPr lang="en-GB" sz="1300" dirty="0">
                        <a:effectLst/>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r>
                        <a:rPr lang="en-GB" sz="1300" dirty="0">
                          <a:effectLst/>
                          <a:latin typeface="+mn-lt"/>
                        </a:rPr>
                        <a:t>Gold (35+)</a:t>
                      </a:r>
                      <a:endParaRPr lang="en-GB" sz="1300" dirty="0">
                        <a:effectLst/>
                        <a:latin typeface="+mn-lt"/>
                        <a:ea typeface="Calibri" panose="020F0502020204030204" pitchFamily="34" charset="0"/>
                        <a:cs typeface="Times New Roman" panose="02020603050405020304" pitchFamily="18" charset="0"/>
                      </a:endParaRPr>
                    </a:p>
                  </a:txBody>
                  <a:tcPr marL="62023" marR="62023" marT="0" marB="0"/>
                </a:tc>
                <a:extLst>
                  <a:ext uri="{0D108BD9-81ED-4DB2-BD59-A6C34878D82A}">
                    <a16:rowId xmlns:a16="http://schemas.microsoft.com/office/drawing/2014/main" val="2014666509"/>
                  </a:ext>
                </a:extLst>
              </a:tr>
              <a:tr h="213232">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mn-lt"/>
                          <a:ea typeface="+mn-ea"/>
                          <a:cs typeface="+mn-cs"/>
                        </a:rPr>
                        <a:t>Child 2</a:t>
                      </a:r>
                      <a:endParaRPr kumimoji="0" lang="en-GB" sz="1300" b="1" i="0" u="none" strike="noStrike" kern="1200" cap="none" spc="0" normalizeH="0" baseline="0" noProof="0" dirty="0">
                        <a:ln>
                          <a:noFill/>
                        </a:ln>
                        <a:solidFill>
                          <a:prstClr val="white"/>
                        </a:solidFill>
                        <a:effectLst/>
                        <a:uLnTx/>
                        <a:uFillTx/>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endParaRPr lang="en-GB" sz="1300" dirty="0">
                        <a:effectLst/>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endParaRPr lang="en-GB" sz="1300" dirty="0">
                        <a:effectLst/>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endParaRPr lang="en-GB" sz="1300" dirty="0">
                        <a:effectLst/>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endParaRPr lang="en-GB" sz="1300" b="0" dirty="0">
                        <a:solidFill>
                          <a:schemeClr val="tx1"/>
                        </a:solidFill>
                        <a:effectLst/>
                        <a:latin typeface="+mn-lt"/>
                        <a:ea typeface="Calibri" panose="020F0502020204030204" pitchFamily="34" charset="0"/>
                        <a:cs typeface="Times New Roman" panose="02020603050405020304" pitchFamily="18" charset="0"/>
                      </a:endParaRPr>
                    </a:p>
                  </a:txBody>
                  <a:tcPr marL="62023" marR="62023" marT="0" marB="0"/>
                </a:tc>
                <a:extLst>
                  <a:ext uri="{0D108BD9-81ED-4DB2-BD59-A6C34878D82A}">
                    <a16:rowId xmlns:a16="http://schemas.microsoft.com/office/drawing/2014/main" val="2878750764"/>
                  </a:ext>
                </a:extLst>
              </a:tr>
              <a:tr h="213232">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mn-lt"/>
                          <a:ea typeface="+mn-ea"/>
                          <a:cs typeface="+mn-cs"/>
                        </a:rPr>
                        <a:t>Child 3</a:t>
                      </a:r>
                      <a:endParaRPr kumimoji="0" lang="en-GB" sz="1300" b="1" i="0" u="none" strike="noStrike" kern="1200" cap="none" spc="0" normalizeH="0" baseline="0" noProof="0" dirty="0">
                        <a:ln>
                          <a:noFill/>
                        </a:ln>
                        <a:solidFill>
                          <a:prstClr val="white"/>
                        </a:solidFill>
                        <a:effectLst/>
                        <a:uLnTx/>
                        <a:uFillTx/>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endParaRPr lang="en-GB" sz="1300" dirty="0">
                        <a:effectLst/>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endParaRPr lang="en-GB" sz="1300" dirty="0">
                        <a:effectLst/>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endParaRPr lang="en-GB" sz="1300" dirty="0">
                        <a:effectLst/>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endParaRPr lang="en-GB" sz="1300" b="0" dirty="0">
                        <a:solidFill>
                          <a:schemeClr val="tx1"/>
                        </a:solidFill>
                        <a:effectLst/>
                        <a:latin typeface="+mn-lt"/>
                        <a:ea typeface="Calibri" panose="020F0502020204030204" pitchFamily="34" charset="0"/>
                        <a:cs typeface="Times New Roman" panose="02020603050405020304" pitchFamily="18" charset="0"/>
                      </a:endParaRPr>
                    </a:p>
                  </a:txBody>
                  <a:tcPr marL="62023" marR="62023" marT="0" marB="0"/>
                </a:tc>
                <a:extLst>
                  <a:ext uri="{0D108BD9-81ED-4DB2-BD59-A6C34878D82A}">
                    <a16:rowId xmlns:a16="http://schemas.microsoft.com/office/drawing/2014/main" val="262690580"/>
                  </a:ext>
                </a:extLst>
              </a:tr>
              <a:tr h="213232">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mn-lt"/>
                          <a:ea typeface="+mn-ea"/>
                          <a:cs typeface="+mn-cs"/>
                        </a:rPr>
                        <a:t>Child 4</a:t>
                      </a:r>
                      <a:endParaRPr kumimoji="0" lang="en-GB" sz="1300" b="1" i="0" u="none" strike="noStrike" kern="1200" cap="none" spc="0" normalizeH="0" baseline="0" noProof="0" dirty="0">
                        <a:ln>
                          <a:noFill/>
                        </a:ln>
                        <a:solidFill>
                          <a:prstClr val="white"/>
                        </a:solidFill>
                        <a:effectLst/>
                        <a:uLnTx/>
                        <a:uFillTx/>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endParaRPr lang="en-GB" sz="1300" dirty="0">
                        <a:effectLst/>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endParaRPr lang="en-GB" sz="1300" dirty="0">
                        <a:effectLst/>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endParaRPr lang="en-GB" sz="1300" dirty="0">
                        <a:effectLst/>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endParaRPr lang="en-GB" sz="1300" b="0" dirty="0">
                        <a:solidFill>
                          <a:schemeClr val="tx1"/>
                        </a:solidFill>
                        <a:effectLst/>
                        <a:latin typeface="+mn-lt"/>
                        <a:ea typeface="Calibri" panose="020F0502020204030204" pitchFamily="34" charset="0"/>
                        <a:cs typeface="Times New Roman" panose="02020603050405020304" pitchFamily="18" charset="0"/>
                      </a:endParaRPr>
                    </a:p>
                  </a:txBody>
                  <a:tcPr marL="62023" marR="62023" marT="0" marB="0"/>
                </a:tc>
                <a:extLst>
                  <a:ext uri="{0D108BD9-81ED-4DB2-BD59-A6C34878D82A}">
                    <a16:rowId xmlns:a16="http://schemas.microsoft.com/office/drawing/2014/main" val="2411086030"/>
                  </a:ext>
                </a:extLst>
              </a:tr>
              <a:tr h="213232">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mn-lt"/>
                          <a:ea typeface="+mn-ea"/>
                          <a:cs typeface="+mn-cs"/>
                        </a:rPr>
                        <a:t>Child 5</a:t>
                      </a:r>
                      <a:endParaRPr kumimoji="0" lang="en-GB" sz="1300" b="1" i="0" u="none" strike="noStrike" kern="1200" cap="none" spc="0" normalizeH="0" baseline="0" noProof="0" dirty="0">
                        <a:ln>
                          <a:noFill/>
                        </a:ln>
                        <a:solidFill>
                          <a:prstClr val="white"/>
                        </a:solidFill>
                        <a:effectLst/>
                        <a:uLnTx/>
                        <a:uFillTx/>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endParaRPr lang="en-GB" sz="1300" dirty="0">
                        <a:effectLst/>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endParaRPr lang="en-GB" sz="1300" dirty="0">
                        <a:effectLst/>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endParaRPr lang="en-GB" sz="1300" dirty="0">
                        <a:effectLst/>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endParaRPr lang="en-GB" sz="1300" b="0" dirty="0">
                        <a:solidFill>
                          <a:schemeClr val="tx1"/>
                        </a:solidFill>
                        <a:effectLst/>
                        <a:latin typeface="+mn-lt"/>
                        <a:ea typeface="Calibri" panose="020F0502020204030204" pitchFamily="34" charset="0"/>
                        <a:cs typeface="Times New Roman" panose="02020603050405020304" pitchFamily="18" charset="0"/>
                      </a:endParaRPr>
                    </a:p>
                  </a:txBody>
                  <a:tcPr marL="62023" marR="62023" marT="0" marB="0"/>
                </a:tc>
                <a:extLst>
                  <a:ext uri="{0D108BD9-81ED-4DB2-BD59-A6C34878D82A}">
                    <a16:rowId xmlns:a16="http://schemas.microsoft.com/office/drawing/2014/main" val="4014250847"/>
                  </a:ext>
                </a:extLst>
              </a:tr>
              <a:tr h="213232">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mn-lt"/>
                          <a:ea typeface="+mn-ea"/>
                          <a:cs typeface="+mn-cs"/>
                        </a:rPr>
                        <a:t>Child 6</a:t>
                      </a:r>
                      <a:endParaRPr kumimoji="0" lang="en-GB" sz="1300" b="1" i="0" u="none" strike="noStrike" kern="1200" cap="none" spc="0" normalizeH="0" baseline="0" noProof="0" dirty="0">
                        <a:ln>
                          <a:noFill/>
                        </a:ln>
                        <a:solidFill>
                          <a:prstClr val="white"/>
                        </a:solidFill>
                        <a:effectLst/>
                        <a:uLnTx/>
                        <a:uFillTx/>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endParaRPr lang="en-GB" sz="1300" dirty="0">
                        <a:effectLst/>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endParaRPr lang="en-US" sz="1300" dirty="0">
                        <a:latin typeface="+mn-lt"/>
                      </a:endParaRPr>
                    </a:p>
                  </a:txBody>
                  <a:tcPr marL="62023" marR="62023" marT="0" marB="0"/>
                </a:tc>
                <a:tc>
                  <a:txBody>
                    <a:bodyPr/>
                    <a:lstStyle/>
                    <a:p>
                      <a:pPr>
                        <a:lnSpc>
                          <a:spcPct val="107000"/>
                        </a:lnSpc>
                        <a:spcAft>
                          <a:spcPts val="0"/>
                        </a:spcAft>
                      </a:pPr>
                      <a:endParaRPr lang="en-GB" sz="1300" dirty="0">
                        <a:effectLst/>
                        <a:latin typeface="+mn-lt"/>
                        <a:ea typeface="Calibri" panose="020F0502020204030204" pitchFamily="34" charset="0"/>
                        <a:cs typeface="Times New Roman"/>
                      </a:endParaRPr>
                    </a:p>
                  </a:txBody>
                  <a:tcPr marL="62023" marR="62023" marT="0" marB="0"/>
                </a:tc>
                <a:tc>
                  <a:txBody>
                    <a:bodyPr/>
                    <a:lstStyle/>
                    <a:p>
                      <a:pPr>
                        <a:lnSpc>
                          <a:spcPct val="107000"/>
                        </a:lnSpc>
                        <a:spcAft>
                          <a:spcPts val="0"/>
                        </a:spcAft>
                      </a:pPr>
                      <a:endParaRPr lang="en-GB" sz="1300" dirty="0">
                        <a:effectLst/>
                        <a:latin typeface="+mn-lt"/>
                        <a:ea typeface="Calibri" panose="020F0502020204030204" pitchFamily="34" charset="0"/>
                        <a:cs typeface="Times New Roman" panose="02020603050405020304" pitchFamily="18" charset="0"/>
                      </a:endParaRPr>
                    </a:p>
                  </a:txBody>
                  <a:tcPr marL="62023" marR="62023" marT="0" marB="0"/>
                </a:tc>
                <a:extLst>
                  <a:ext uri="{0D108BD9-81ED-4DB2-BD59-A6C34878D82A}">
                    <a16:rowId xmlns:a16="http://schemas.microsoft.com/office/drawing/2014/main" val="402739702"/>
                  </a:ext>
                </a:extLst>
              </a:tr>
              <a:tr h="213232">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mn-lt"/>
                          <a:ea typeface="+mn-ea"/>
                          <a:cs typeface="+mn-cs"/>
                        </a:rPr>
                        <a:t>Child 7</a:t>
                      </a:r>
                      <a:endParaRPr kumimoji="0" lang="en-GB" sz="1300" b="1" i="0" u="none" strike="noStrike" kern="1200" cap="none" spc="0" normalizeH="0" baseline="0" noProof="0" dirty="0">
                        <a:ln>
                          <a:noFill/>
                        </a:ln>
                        <a:solidFill>
                          <a:prstClr val="white"/>
                        </a:solidFill>
                        <a:effectLst/>
                        <a:uLnTx/>
                        <a:uFillTx/>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endParaRPr lang="en-GB" sz="1300" dirty="0">
                        <a:effectLst/>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endParaRPr lang="en-GB" sz="1300" dirty="0">
                        <a:effectLst/>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endParaRPr lang="en-GB" sz="1300" dirty="0">
                        <a:effectLst/>
                        <a:latin typeface="+mn-lt"/>
                        <a:ea typeface="Calibri" panose="020F0502020204030204" pitchFamily="34" charset="0"/>
                        <a:cs typeface="Times New Roman"/>
                      </a:endParaRPr>
                    </a:p>
                  </a:txBody>
                  <a:tcPr marL="62023" marR="62023" marT="0" marB="0"/>
                </a:tc>
                <a:tc>
                  <a:txBody>
                    <a:bodyPr/>
                    <a:lstStyle/>
                    <a:p>
                      <a:pPr>
                        <a:lnSpc>
                          <a:spcPct val="107000"/>
                        </a:lnSpc>
                        <a:spcAft>
                          <a:spcPts val="0"/>
                        </a:spcAft>
                      </a:pPr>
                      <a:endParaRPr lang="en-GB" sz="1300" dirty="0">
                        <a:effectLst/>
                        <a:latin typeface="+mn-lt"/>
                        <a:ea typeface="Calibri" panose="020F0502020204030204" pitchFamily="34" charset="0"/>
                        <a:cs typeface="Times New Roman" panose="02020603050405020304" pitchFamily="18" charset="0"/>
                      </a:endParaRPr>
                    </a:p>
                  </a:txBody>
                  <a:tcPr marL="62023" marR="62023" marT="0" marB="0"/>
                </a:tc>
                <a:extLst>
                  <a:ext uri="{0D108BD9-81ED-4DB2-BD59-A6C34878D82A}">
                    <a16:rowId xmlns:a16="http://schemas.microsoft.com/office/drawing/2014/main" val="3524385644"/>
                  </a:ext>
                </a:extLst>
              </a:tr>
              <a:tr h="213232">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mn-lt"/>
                          <a:ea typeface="+mn-ea"/>
                          <a:cs typeface="+mn-cs"/>
                        </a:rPr>
                        <a:t>Child 8</a:t>
                      </a:r>
                      <a:endParaRPr kumimoji="0" lang="en-GB" sz="1300" b="1" i="0" u="none" strike="noStrike" kern="1200" cap="none" spc="0" normalizeH="0" baseline="0" noProof="0" dirty="0">
                        <a:ln>
                          <a:noFill/>
                        </a:ln>
                        <a:solidFill>
                          <a:prstClr val="white"/>
                        </a:solidFill>
                        <a:effectLst/>
                        <a:uLnTx/>
                        <a:uFillTx/>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endParaRPr lang="en-GB" sz="1300" dirty="0">
                        <a:effectLst/>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endParaRPr lang="en-US" sz="1300" dirty="0">
                        <a:latin typeface="+mn-lt"/>
                      </a:endParaRPr>
                    </a:p>
                  </a:txBody>
                  <a:tcPr marL="62023" marR="62023" marT="0" marB="0"/>
                </a:tc>
                <a:tc>
                  <a:txBody>
                    <a:bodyPr/>
                    <a:lstStyle/>
                    <a:p>
                      <a:pPr>
                        <a:lnSpc>
                          <a:spcPct val="107000"/>
                        </a:lnSpc>
                        <a:spcAft>
                          <a:spcPts val="0"/>
                        </a:spcAft>
                      </a:pPr>
                      <a:endParaRPr lang="en-GB" sz="1300" dirty="0">
                        <a:effectLst/>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endParaRPr lang="en-GB" sz="1300" b="1" dirty="0">
                        <a:solidFill>
                          <a:srgbClr val="FF0000"/>
                        </a:solidFill>
                        <a:effectLst/>
                        <a:latin typeface="+mn-lt"/>
                        <a:ea typeface="Calibri" panose="020F0502020204030204" pitchFamily="34" charset="0"/>
                        <a:cs typeface="Times New Roman" panose="02020603050405020304" pitchFamily="18" charset="0"/>
                      </a:endParaRPr>
                    </a:p>
                  </a:txBody>
                  <a:tcPr marL="62023" marR="62023" marT="0" marB="0"/>
                </a:tc>
                <a:extLst>
                  <a:ext uri="{0D108BD9-81ED-4DB2-BD59-A6C34878D82A}">
                    <a16:rowId xmlns:a16="http://schemas.microsoft.com/office/drawing/2014/main" val="3512835051"/>
                  </a:ext>
                </a:extLst>
              </a:tr>
              <a:tr h="213232">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mn-lt"/>
                          <a:ea typeface="+mn-ea"/>
                          <a:cs typeface="+mn-cs"/>
                        </a:rPr>
                        <a:t>Child 9</a:t>
                      </a:r>
                      <a:endParaRPr kumimoji="0" lang="en-GB" sz="1300" b="1" i="0" u="none" strike="noStrike" kern="1200" cap="none" spc="0" normalizeH="0" baseline="0" noProof="0" dirty="0">
                        <a:ln>
                          <a:noFill/>
                        </a:ln>
                        <a:solidFill>
                          <a:prstClr val="white"/>
                        </a:solidFill>
                        <a:effectLst/>
                        <a:uLnTx/>
                        <a:uFillTx/>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endParaRPr lang="en-GB" sz="1300" dirty="0">
                        <a:effectLst/>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endParaRPr lang="en-GB" sz="1300" dirty="0">
                        <a:effectLst/>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endParaRPr lang="en-GB" sz="1300" dirty="0">
                        <a:effectLst/>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endParaRPr lang="en-GB" sz="1300" dirty="0">
                        <a:effectLst/>
                        <a:latin typeface="+mn-lt"/>
                        <a:ea typeface="Calibri" panose="020F0502020204030204" pitchFamily="34" charset="0"/>
                        <a:cs typeface="Times New Roman" panose="02020603050405020304" pitchFamily="18" charset="0"/>
                      </a:endParaRPr>
                    </a:p>
                  </a:txBody>
                  <a:tcPr marL="62023" marR="62023" marT="0" marB="0"/>
                </a:tc>
                <a:extLst>
                  <a:ext uri="{0D108BD9-81ED-4DB2-BD59-A6C34878D82A}">
                    <a16:rowId xmlns:a16="http://schemas.microsoft.com/office/drawing/2014/main" val="4013487511"/>
                  </a:ext>
                </a:extLst>
              </a:tr>
              <a:tr h="213232">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mn-lt"/>
                          <a:ea typeface="+mn-ea"/>
                          <a:cs typeface="+mn-cs"/>
                        </a:rPr>
                        <a:t>Child 10</a:t>
                      </a:r>
                      <a:endParaRPr kumimoji="0" lang="en-GB" sz="1300" b="1" i="0" u="none" strike="noStrike" kern="1200" cap="none" spc="0" normalizeH="0" baseline="0" noProof="0" dirty="0">
                        <a:ln>
                          <a:noFill/>
                        </a:ln>
                        <a:solidFill>
                          <a:prstClr val="white"/>
                        </a:solidFill>
                        <a:effectLst/>
                        <a:uLnTx/>
                        <a:uFillTx/>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endParaRPr lang="en-GB" sz="1300" dirty="0">
                        <a:effectLst/>
                        <a:latin typeface="+mn-lt"/>
                        <a:ea typeface="Calibri" panose="020F0502020204030204" pitchFamily="34" charset="0"/>
                        <a:cs typeface="Times New Roman"/>
                      </a:endParaRPr>
                    </a:p>
                  </a:txBody>
                  <a:tcPr marL="62023" marR="62023" marT="0" marB="0"/>
                </a:tc>
                <a:tc>
                  <a:txBody>
                    <a:bodyPr/>
                    <a:lstStyle/>
                    <a:p>
                      <a:pPr>
                        <a:lnSpc>
                          <a:spcPct val="107000"/>
                        </a:lnSpc>
                        <a:spcAft>
                          <a:spcPts val="0"/>
                        </a:spcAft>
                      </a:pPr>
                      <a:endParaRPr lang="en-US" sz="1300" dirty="0">
                        <a:effectLst/>
                        <a:latin typeface="+mn-lt"/>
                        <a:ea typeface="Calibri" panose="020F0502020204030204" pitchFamily="34" charset="0"/>
                        <a:cs typeface="Times New Roman"/>
                      </a:endParaRPr>
                    </a:p>
                  </a:txBody>
                  <a:tcPr marL="62023" marR="62023" marT="0" marB="0"/>
                </a:tc>
                <a:tc>
                  <a:txBody>
                    <a:bodyPr/>
                    <a:lstStyle/>
                    <a:p>
                      <a:pPr>
                        <a:lnSpc>
                          <a:spcPct val="107000"/>
                        </a:lnSpc>
                        <a:spcAft>
                          <a:spcPts val="0"/>
                        </a:spcAft>
                      </a:pPr>
                      <a:endParaRPr lang="en-GB" sz="1300" dirty="0">
                        <a:effectLst/>
                        <a:latin typeface="+mn-lt"/>
                        <a:ea typeface="Calibri" panose="020F0502020204030204" pitchFamily="34" charset="0"/>
                        <a:cs typeface="Times New Roman"/>
                      </a:endParaRPr>
                    </a:p>
                  </a:txBody>
                  <a:tcPr marL="62023" marR="62023" marT="0" marB="0"/>
                </a:tc>
                <a:tc>
                  <a:txBody>
                    <a:bodyPr/>
                    <a:lstStyle/>
                    <a:p>
                      <a:pPr>
                        <a:lnSpc>
                          <a:spcPct val="107000"/>
                        </a:lnSpc>
                        <a:spcAft>
                          <a:spcPts val="0"/>
                        </a:spcAft>
                      </a:pPr>
                      <a:endParaRPr lang="en-GB" sz="1300" dirty="0">
                        <a:effectLst/>
                        <a:latin typeface="+mn-lt"/>
                        <a:ea typeface="Calibri" panose="020F0502020204030204" pitchFamily="34" charset="0"/>
                        <a:cs typeface="Times New Roman" panose="02020603050405020304" pitchFamily="18" charset="0"/>
                      </a:endParaRPr>
                    </a:p>
                  </a:txBody>
                  <a:tcPr marL="62023" marR="62023" marT="0" marB="0"/>
                </a:tc>
                <a:extLst>
                  <a:ext uri="{0D108BD9-81ED-4DB2-BD59-A6C34878D82A}">
                    <a16:rowId xmlns:a16="http://schemas.microsoft.com/office/drawing/2014/main" val="652742875"/>
                  </a:ext>
                </a:extLst>
              </a:tr>
              <a:tr h="213232">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mn-lt"/>
                          <a:ea typeface="+mn-ea"/>
                          <a:cs typeface="+mn-cs"/>
                        </a:rPr>
                        <a:t>Child 11</a:t>
                      </a:r>
                      <a:endParaRPr kumimoji="0" lang="en-GB" sz="1300" b="1" i="0" u="none" strike="noStrike" kern="1200" cap="none" spc="0" normalizeH="0" baseline="0" noProof="0" dirty="0">
                        <a:ln>
                          <a:noFill/>
                        </a:ln>
                        <a:solidFill>
                          <a:prstClr val="white"/>
                        </a:solidFill>
                        <a:effectLst/>
                        <a:uLnTx/>
                        <a:uFillTx/>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endParaRPr lang="en-GB" sz="1300" dirty="0">
                        <a:effectLst/>
                        <a:latin typeface="+mn-lt"/>
                        <a:ea typeface="Calibri" panose="020F0502020204030204" pitchFamily="34" charset="0"/>
                        <a:cs typeface="Times New Roman"/>
                      </a:endParaRPr>
                    </a:p>
                  </a:txBody>
                  <a:tcPr marL="62023" marR="62023" marT="0" marB="0"/>
                </a:tc>
                <a:tc>
                  <a:txBody>
                    <a:bodyPr/>
                    <a:lstStyle/>
                    <a:p>
                      <a:pPr>
                        <a:lnSpc>
                          <a:spcPct val="107000"/>
                        </a:lnSpc>
                        <a:spcAft>
                          <a:spcPts val="0"/>
                        </a:spcAft>
                      </a:pPr>
                      <a:endParaRPr lang="en-US" sz="1300" dirty="0">
                        <a:effectLst/>
                        <a:latin typeface="+mn-lt"/>
                        <a:ea typeface="Calibri" panose="020F0502020204030204" pitchFamily="34" charset="0"/>
                        <a:cs typeface="Times New Roman"/>
                      </a:endParaRPr>
                    </a:p>
                  </a:txBody>
                  <a:tcPr marL="62023" marR="62023" marT="0" marB="0"/>
                </a:tc>
                <a:tc>
                  <a:txBody>
                    <a:bodyPr/>
                    <a:lstStyle/>
                    <a:p>
                      <a:pPr>
                        <a:lnSpc>
                          <a:spcPct val="107000"/>
                        </a:lnSpc>
                        <a:spcAft>
                          <a:spcPts val="0"/>
                        </a:spcAft>
                      </a:pPr>
                      <a:endParaRPr lang="en-GB" sz="1300" dirty="0">
                        <a:effectLst/>
                        <a:latin typeface="+mn-lt"/>
                        <a:ea typeface="Calibri" panose="020F0502020204030204" pitchFamily="34" charset="0"/>
                        <a:cs typeface="Times New Roman"/>
                      </a:endParaRPr>
                    </a:p>
                  </a:txBody>
                  <a:tcPr marL="62023" marR="62023" marT="0" marB="0"/>
                </a:tc>
                <a:tc>
                  <a:txBody>
                    <a:bodyPr/>
                    <a:lstStyle/>
                    <a:p>
                      <a:pPr>
                        <a:lnSpc>
                          <a:spcPct val="107000"/>
                        </a:lnSpc>
                        <a:spcAft>
                          <a:spcPts val="0"/>
                        </a:spcAft>
                      </a:pPr>
                      <a:endParaRPr lang="en-GB" sz="1300" b="1" dirty="0">
                        <a:solidFill>
                          <a:srgbClr val="FF0000"/>
                        </a:solidFill>
                        <a:effectLst/>
                        <a:latin typeface="+mn-lt"/>
                        <a:ea typeface="Calibri" panose="020F0502020204030204" pitchFamily="34" charset="0"/>
                        <a:cs typeface="Times New Roman" panose="02020603050405020304" pitchFamily="18" charset="0"/>
                      </a:endParaRPr>
                    </a:p>
                  </a:txBody>
                  <a:tcPr marL="62023" marR="62023" marT="0" marB="0"/>
                </a:tc>
                <a:extLst>
                  <a:ext uri="{0D108BD9-81ED-4DB2-BD59-A6C34878D82A}">
                    <a16:rowId xmlns:a16="http://schemas.microsoft.com/office/drawing/2014/main" val="2830991782"/>
                  </a:ext>
                </a:extLst>
              </a:tr>
              <a:tr h="213232">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mn-lt"/>
                          <a:ea typeface="+mn-ea"/>
                          <a:cs typeface="+mn-cs"/>
                        </a:rPr>
                        <a:t>Child 12</a:t>
                      </a:r>
                      <a:endParaRPr kumimoji="0" lang="en-GB" sz="1300" b="1" i="0" u="none" strike="noStrike" kern="1200" cap="none" spc="0" normalizeH="0" baseline="0" noProof="0" dirty="0">
                        <a:ln>
                          <a:noFill/>
                        </a:ln>
                        <a:solidFill>
                          <a:prstClr val="white"/>
                        </a:solidFill>
                        <a:effectLst/>
                        <a:uLnTx/>
                        <a:uFillTx/>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endParaRPr lang="en-GB" sz="1300" dirty="0">
                        <a:effectLst/>
                        <a:latin typeface="+mn-lt"/>
                        <a:ea typeface="Calibri" panose="020F0502020204030204" pitchFamily="34" charset="0"/>
                        <a:cs typeface="Times New Roman"/>
                      </a:endParaRPr>
                    </a:p>
                  </a:txBody>
                  <a:tcPr marL="62023" marR="62023" marT="0" marB="0"/>
                </a:tc>
                <a:tc>
                  <a:txBody>
                    <a:bodyPr/>
                    <a:lstStyle/>
                    <a:p>
                      <a:pPr>
                        <a:lnSpc>
                          <a:spcPct val="107000"/>
                        </a:lnSpc>
                        <a:spcAft>
                          <a:spcPts val="0"/>
                        </a:spcAft>
                      </a:pPr>
                      <a:endParaRPr lang="en-US" sz="1300" dirty="0">
                        <a:effectLst/>
                        <a:latin typeface="+mn-lt"/>
                        <a:ea typeface="Calibri" panose="020F0502020204030204" pitchFamily="34" charset="0"/>
                        <a:cs typeface="Times New Roman"/>
                      </a:endParaRPr>
                    </a:p>
                  </a:txBody>
                  <a:tcPr marL="62023" marR="62023" marT="0" marB="0"/>
                </a:tc>
                <a:tc>
                  <a:txBody>
                    <a:bodyPr/>
                    <a:lstStyle/>
                    <a:p>
                      <a:pPr>
                        <a:lnSpc>
                          <a:spcPct val="107000"/>
                        </a:lnSpc>
                        <a:spcAft>
                          <a:spcPts val="0"/>
                        </a:spcAft>
                      </a:pPr>
                      <a:endParaRPr lang="en-GB" sz="1300" dirty="0">
                        <a:effectLst/>
                        <a:latin typeface="+mn-lt"/>
                        <a:ea typeface="Calibri" panose="020F0502020204030204" pitchFamily="34" charset="0"/>
                        <a:cs typeface="Times New Roman"/>
                      </a:endParaRPr>
                    </a:p>
                  </a:txBody>
                  <a:tcPr marL="62023" marR="62023" marT="0" marB="0"/>
                </a:tc>
                <a:tc>
                  <a:txBody>
                    <a:bodyPr/>
                    <a:lstStyle/>
                    <a:p>
                      <a:pPr>
                        <a:lnSpc>
                          <a:spcPct val="107000"/>
                        </a:lnSpc>
                        <a:spcAft>
                          <a:spcPts val="0"/>
                        </a:spcAft>
                      </a:pPr>
                      <a:endParaRPr lang="en-GB" sz="1300" b="0" dirty="0">
                        <a:effectLst/>
                        <a:latin typeface="+mn-lt"/>
                        <a:ea typeface="Calibri" panose="020F0502020204030204" pitchFamily="34" charset="0"/>
                        <a:cs typeface="Times New Roman" panose="02020603050405020304" pitchFamily="18" charset="0"/>
                      </a:endParaRPr>
                    </a:p>
                  </a:txBody>
                  <a:tcPr marL="62023" marR="62023" marT="0" marB="0"/>
                </a:tc>
                <a:extLst>
                  <a:ext uri="{0D108BD9-81ED-4DB2-BD59-A6C34878D82A}">
                    <a16:rowId xmlns:a16="http://schemas.microsoft.com/office/drawing/2014/main" val="2025671482"/>
                  </a:ext>
                </a:extLst>
              </a:tr>
              <a:tr h="213232">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mn-lt"/>
                          <a:ea typeface="+mn-ea"/>
                          <a:cs typeface="+mn-cs"/>
                        </a:rPr>
                        <a:t>Child 13</a:t>
                      </a:r>
                      <a:endParaRPr kumimoji="0" lang="en-GB" sz="1300" b="1" i="0" u="none" strike="noStrike" kern="1200" cap="none" spc="0" normalizeH="0" baseline="0" noProof="0" dirty="0">
                        <a:ln>
                          <a:noFill/>
                        </a:ln>
                        <a:solidFill>
                          <a:prstClr val="white"/>
                        </a:solidFill>
                        <a:effectLst/>
                        <a:uLnTx/>
                        <a:uFillTx/>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endParaRPr lang="en-GB" sz="1300" dirty="0">
                        <a:effectLst/>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endParaRPr lang="en-US" sz="1300" dirty="0">
                        <a:effectLst/>
                        <a:latin typeface="+mn-lt"/>
                        <a:ea typeface="Calibri" panose="020F0502020204030204" pitchFamily="34" charset="0"/>
                        <a:cs typeface="Times New Roman"/>
                      </a:endParaRPr>
                    </a:p>
                  </a:txBody>
                  <a:tcPr marL="62023" marR="62023" marT="0" marB="0"/>
                </a:tc>
                <a:tc>
                  <a:txBody>
                    <a:bodyPr/>
                    <a:lstStyle/>
                    <a:p>
                      <a:pPr>
                        <a:lnSpc>
                          <a:spcPct val="107000"/>
                        </a:lnSpc>
                        <a:spcAft>
                          <a:spcPts val="0"/>
                        </a:spcAft>
                      </a:pPr>
                      <a:endParaRPr lang="en-GB" sz="1300" dirty="0">
                        <a:effectLst/>
                        <a:latin typeface="+mn-lt"/>
                        <a:ea typeface="Calibri" panose="020F0502020204030204" pitchFamily="34" charset="0"/>
                        <a:cs typeface="Times New Roman"/>
                      </a:endParaRPr>
                    </a:p>
                  </a:txBody>
                  <a:tcPr marL="62023" marR="62023" marT="0" marB="0"/>
                </a:tc>
                <a:tc>
                  <a:txBody>
                    <a:bodyPr/>
                    <a:lstStyle/>
                    <a:p>
                      <a:pPr>
                        <a:lnSpc>
                          <a:spcPct val="107000"/>
                        </a:lnSpc>
                        <a:spcAft>
                          <a:spcPts val="0"/>
                        </a:spcAft>
                      </a:pPr>
                      <a:endParaRPr lang="en-GB" sz="1300" dirty="0">
                        <a:effectLst/>
                        <a:latin typeface="+mn-lt"/>
                        <a:ea typeface="Calibri" panose="020F0502020204030204" pitchFamily="34" charset="0"/>
                        <a:cs typeface="Times New Roman" panose="02020603050405020304" pitchFamily="18" charset="0"/>
                      </a:endParaRPr>
                    </a:p>
                  </a:txBody>
                  <a:tcPr marL="62023" marR="62023" marT="0" marB="0"/>
                </a:tc>
                <a:extLst>
                  <a:ext uri="{0D108BD9-81ED-4DB2-BD59-A6C34878D82A}">
                    <a16:rowId xmlns:a16="http://schemas.microsoft.com/office/drawing/2014/main" val="602022712"/>
                  </a:ext>
                </a:extLst>
              </a:tr>
              <a:tr h="213232">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mn-lt"/>
                          <a:ea typeface="+mn-ea"/>
                          <a:cs typeface="+mn-cs"/>
                        </a:rPr>
                        <a:t>Child 14</a:t>
                      </a:r>
                      <a:endParaRPr kumimoji="0" lang="en-GB" sz="1300" b="1" i="0" u="none" strike="noStrike" kern="1200" cap="none" spc="0" normalizeH="0" baseline="0" noProof="0" dirty="0">
                        <a:ln>
                          <a:noFill/>
                        </a:ln>
                        <a:solidFill>
                          <a:prstClr val="white"/>
                        </a:solidFill>
                        <a:effectLst/>
                        <a:uLnTx/>
                        <a:uFillTx/>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endParaRPr lang="en-GB" sz="1300" dirty="0">
                        <a:effectLst/>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endParaRPr lang="en-GB" sz="1300" dirty="0">
                        <a:effectLst/>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endParaRPr lang="en-GB" sz="1300" dirty="0">
                        <a:effectLst/>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endParaRPr lang="en-GB" sz="1300" dirty="0">
                        <a:effectLst/>
                        <a:latin typeface="+mn-lt"/>
                        <a:ea typeface="Calibri" panose="020F0502020204030204" pitchFamily="34" charset="0"/>
                        <a:cs typeface="Times New Roman" panose="02020603050405020304" pitchFamily="18" charset="0"/>
                      </a:endParaRPr>
                    </a:p>
                  </a:txBody>
                  <a:tcPr marL="62023" marR="62023" marT="0" marB="0"/>
                </a:tc>
                <a:extLst>
                  <a:ext uri="{0D108BD9-81ED-4DB2-BD59-A6C34878D82A}">
                    <a16:rowId xmlns:a16="http://schemas.microsoft.com/office/drawing/2014/main" val="982827369"/>
                  </a:ext>
                </a:extLst>
              </a:tr>
              <a:tr h="213232">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mn-lt"/>
                          <a:ea typeface="+mn-ea"/>
                          <a:cs typeface="+mn-cs"/>
                        </a:rPr>
                        <a:t>Child 15</a:t>
                      </a:r>
                      <a:endParaRPr kumimoji="0" lang="en-GB" sz="1300" b="1" i="0" u="none" strike="noStrike" kern="1200" cap="none" spc="0" normalizeH="0" baseline="0" noProof="0" dirty="0">
                        <a:ln>
                          <a:noFill/>
                        </a:ln>
                        <a:solidFill>
                          <a:prstClr val="white"/>
                        </a:solidFill>
                        <a:effectLst/>
                        <a:uLnTx/>
                        <a:uFillTx/>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endParaRPr lang="en-GB" sz="1300" dirty="0">
                        <a:effectLst/>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endParaRPr lang="en-GB" sz="1300" dirty="0">
                        <a:effectLst/>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endParaRPr lang="en-GB" sz="1300" dirty="0">
                        <a:effectLst/>
                        <a:latin typeface="+mn-lt"/>
                        <a:ea typeface="Calibri" panose="020F0502020204030204" pitchFamily="34" charset="0"/>
                        <a:cs typeface="Times New Roman" panose="02020603050405020304" pitchFamily="18" charset="0"/>
                      </a:endParaRPr>
                    </a:p>
                  </a:txBody>
                  <a:tcPr marL="62023" marR="62023" marT="0" marB="0"/>
                </a:tc>
                <a:tc>
                  <a:txBody>
                    <a:bodyPr/>
                    <a:lstStyle/>
                    <a:p>
                      <a:pPr>
                        <a:lnSpc>
                          <a:spcPct val="107000"/>
                        </a:lnSpc>
                        <a:spcAft>
                          <a:spcPts val="0"/>
                        </a:spcAft>
                      </a:pPr>
                      <a:endParaRPr lang="en-GB" sz="1300" dirty="0">
                        <a:effectLst/>
                        <a:latin typeface="+mn-lt"/>
                        <a:ea typeface="Calibri" panose="020F0502020204030204" pitchFamily="34" charset="0"/>
                        <a:cs typeface="Times New Roman" panose="02020603050405020304" pitchFamily="18" charset="0"/>
                      </a:endParaRPr>
                    </a:p>
                  </a:txBody>
                  <a:tcPr marL="62023" marR="62023" marT="0" marB="0"/>
                </a:tc>
                <a:extLst>
                  <a:ext uri="{0D108BD9-81ED-4DB2-BD59-A6C34878D82A}">
                    <a16:rowId xmlns:a16="http://schemas.microsoft.com/office/drawing/2014/main" val="2450520912"/>
                  </a:ext>
                </a:extLst>
              </a:tr>
            </a:tbl>
          </a:graphicData>
        </a:graphic>
      </p:graphicFrame>
      <p:pic>
        <p:nvPicPr>
          <p:cNvPr id="9" name="Picture 8" descr="A picture containing night sky&#10;&#10;Description automatically generated">
            <a:extLst>
              <a:ext uri="{FF2B5EF4-FFF2-40B4-BE49-F238E27FC236}">
                <a16:creationId xmlns:a16="http://schemas.microsoft.com/office/drawing/2014/main" id="{EDD2F1C7-7A17-4BA2-985D-6FEA57CFAC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1232297"/>
          </a:xfrm>
          <a:prstGeom prst="rect">
            <a:avLst/>
          </a:prstGeom>
        </p:spPr>
      </p:pic>
    </p:spTree>
    <p:extLst>
      <p:ext uri="{BB962C8B-B14F-4D97-AF65-F5344CB8AC3E}">
        <p14:creationId xmlns:p14="http://schemas.microsoft.com/office/powerpoint/2010/main" val="2902031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night sky&#10;&#10;Description automatically generated">
            <a:extLst>
              <a:ext uri="{FF2B5EF4-FFF2-40B4-BE49-F238E27FC236}">
                <a16:creationId xmlns:a16="http://schemas.microsoft.com/office/drawing/2014/main" id="{EDD2F1C7-7A17-4BA2-985D-6FEA57CFAC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1232297"/>
          </a:xfrm>
          <a:prstGeom prst="rect">
            <a:avLst/>
          </a:prstGeom>
        </p:spPr>
      </p:pic>
      <p:pic>
        <p:nvPicPr>
          <p:cNvPr id="7" name="Online Media 6" title="Get Creative: Paper Aeroplane">
            <a:hlinkClick r:id="" action="ppaction://media"/>
            <a:extLst>
              <a:ext uri="{FF2B5EF4-FFF2-40B4-BE49-F238E27FC236}">
                <a16:creationId xmlns:a16="http://schemas.microsoft.com/office/drawing/2014/main" id="{E685BBA3-8A19-4ED1-9B9A-4306E65532F3}"/>
              </a:ext>
            </a:extLst>
          </p:cNvPr>
          <p:cNvPicPr>
            <a:picLocks noRot="1" noChangeAspect="1"/>
          </p:cNvPicPr>
          <p:nvPr>
            <a:videoFile r:link="rId1"/>
          </p:nvPr>
        </p:nvPicPr>
        <p:blipFill>
          <a:blip r:embed="rId4"/>
          <a:stretch>
            <a:fillRect/>
          </a:stretch>
        </p:blipFill>
        <p:spPr>
          <a:xfrm>
            <a:off x="0" y="1487557"/>
            <a:ext cx="9144000" cy="5143500"/>
          </a:xfrm>
          <a:prstGeom prst="rect">
            <a:avLst/>
          </a:prstGeom>
        </p:spPr>
      </p:pic>
    </p:spTree>
    <p:extLst>
      <p:ext uri="{BB962C8B-B14F-4D97-AF65-F5344CB8AC3E}">
        <p14:creationId xmlns:p14="http://schemas.microsoft.com/office/powerpoint/2010/main" val="269257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icture containing text, sign&#10;&#10;Description automatically generated">
            <a:extLst>
              <a:ext uri="{FF2B5EF4-FFF2-40B4-BE49-F238E27FC236}">
                <a16:creationId xmlns:a16="http://schemas.microsoft.com/office/drawing/2014/main" id="{F7A2178A-6501-4294-B1BF-86F7277516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200412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14B1B-E31B-499C-8FDD-635EE66A9CFD}"/>
              </a:ext>
            </a:extLst>
          </p:cNvPr>
          <p:cNvSpPr>
            <a:spLocks noGrp="1"/>
          </p:cNvSpPr>
          <p:nvPr>
            <p:ph type="title"/>
          </p:nvPr>
        </p:nvSpPr>
        <p:spPr/>
        <p:txBody>
          <a:bodyPr/>
          <a:lstStyle/>
          <a:p>
            <a:endParaRPr lang="en-GB"/>
          </a:p>
        </p:txBody>
      </p:sp>
      <p:pic>
        <p:nvPicPr>
          <p:cNvPr id="7" name="Picture 6" descr="A picture containing night sky&#10;&#10;Description automatically generated">
            <a:extLst>
              <a:ext uri="{FF2B5EF4-FFF2-40B4-BE49-F238E27FC236}">
                <a16:creationId xmlns:a16="http://schemas.microsoft.com/office/drawing/2014/main" id="{A2A09F0F-E82F-4210-9820-604969C821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1232297"/>
          </a:xfrm>
          <a:prstGeom prst="rect">
            <a:avLst/>
          </a:prstGeom>
        </p:spPr>
      </p:pic>
      <p:pic>
        <p:nvPicPr>
          <p:cNvPr id="6" name="Online Media 5" title="Anchors Programme - Love">
            <a:hlinkClick r:id="" action="ppaction://media"/>
            <a:extLst>
              <a:ext uri="{FF2B5EF4-FFF2-40B4-BE49-F238E27FC236}">
                <a16:creationId xmlns:a16="http://schemas.microsoft.com/office/drawing/2014/main" id="{11D7BCA3-E5E1-49E7-B553-CC42A65C8CB1}"/>
              </a:ext>
            </a:extLst>
          </p:cNvPr>
          <p:cNvPicPr>
            <a:picLocks noGrp="1" noRot="1" noChangeAspect="1"/>
          </p:cNvPicPr>
          <p:nvPr>
            <p:ph idx="1"/>
            <a:videoFile r:link="rId1"/>
          </p:nvPr>
        </p:nvPicPr>
        <p:blipFill>
          <a:blip r:embed="rId4"/>
          <a:stretch>
            <a:fillRect/>
          </a:stretch>
        </p:blipFill>
        <p:spPr>
          <a:xfrm>
            <a:off x="0" y="1414807"/>
            <a:ext cx="9144000" cy="5143384"/>
          </a:xfrm>
          <a:prstGeom prst="rect">
            <a:avLst/>
          </a:prstGeom>
        </p:spPr>
      </p:pic>
    </p:spTree>
    <p:extLst>
      <p:ext uri="{BB962C8B-B14F-4D97-AF65-F5344CB8AC3E}">
        <p14:creationId xmlns:p14="http://schemas.microsoft.com/office/powerpoint/2010/main" val="226934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icture containing text, sign&#10;&#10;Description automatically generated">
            <a:extLst>
              <a:ext uri="{FF2B5EF4-FFF2-40B4-BE49-F238E27FC236}">
                <a16:creationId xmlns:a16="http://schemas.microsoft.com/office/drawing/2014/main" id="{F7A2178A-6501-4294-B1BF-86F7277516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3609490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69108C95A90340A92A99B1FB545C31" ma:contentTypeVersion="12" ma:contentTypeDescription="Create a new document." ma:contentTypeScope="" ma:versionID="2467986ba7a2a4e4f1d01ec5a547350e">
  <xsd:schema xmlns:xsd="http://www.w3.org/2001/XMLSchema" xmlns:xs="http://www.w3.org/2001/XMLSchema" xmlns:p="http://schemas.microsoft.com/office/2006/metadata/properties" xmlns:ns2="1882bf16-55f3-411b-b6d1-84df8e4c00b7" xmlns:ns3="d656bd3d-142a-4ec1-be80-c131dd2f7887" targetNamespace="http://schemas.microsoft.com/office/2006/metadata/properties" ma:root="true" ma:fieldsID="d04a195931766417e3d8bbb7c2a16572" ns2:_="" ns3:_="">
    <xsd:import namespace="1882bf16-55f3-411b-b6d1-84df8e4c00b7"/>
    <xsd:import namespace="d656bd3d-142a-4ec1-be80-c131dd2f78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82bf16-55f3-411b-b6d1-84df8e4c00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656bd3d-142a-4ec1-be80-c131dd2f788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2E89EF8-9DB1-4813-97EC-2A68E544268D}"/>
</file>

<file path=customXml/itemProps2.xml><?xml version="1.0" encoding="utf-8"?>
<ds:datastoreItem xmlns:ds="http://schemas.openxmlformats.org/officeDocument/2006/customXml" ds:itemID="{F5AE0A26-0BDD-41A1-B713-29006D7D47B7}">
  <ds:schemaRefs>
    <ds:schemaRef ds:uri="http://schemas.microsoft.com/sharepoint/v3/contenttype/forms"/>
  </ds:schemaRefs>
</ds:datastoreItem>
</file>

<file path=customXml/itemProps3.xml><?xml version="1.0" encoding="utf-8"?>
<ds:datastoreItem xmlns:ds="http://schemas.openxmlformats.org/officeDocument/2006/customXml" ds:itemID="{AE0EE2E1-BC0E-4125-93AF-DB6E228D0BE4}">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4161</TotalTime>
  <Words>355</Words>
  <Application>Microsoft Office PowerPoint</Application>
  <PresentationFormat>On-screen Show (4:3)</PresentationFormat>
  <Paragraphs>46</Paragraphs>
  <Slides>12</Slides>
  <Notes>0</Notes>
  <HiddenSlides>0</HiddenSlides>
  <MMClips>2</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0</vt:i4>
      </vt:variant>
      <vt:variant>
        <vt:lpstr>Slide Titles</vt:lpstr>
      </vt:variant>
      <vt:variant>
        <vt:i4>12</vt:i4>
      </vt:variant>
    </vt:vector>
  </HeadingPairs>
  <TitlesOfParts>
    <vt:vector size="17" baseType="lpstr">
      <vt:lpstr>Arial</vt:lpstr>
      <vt:lpstr>Calibri</vt:lpstr>
      <vt:lpstr>Calibri Light</vt:lpstr>
      <vt:lpstr>Futura-Bold</vt:lpstr>
      <vt:lpstr>Office Theme</vt:lpstr>
      <vt:lpstr>PowerPoint Presentation</vt:lpstr>
      <vt:lpstr>PowerPoint Presentation</vt:lpstr>
      <vt:lpstr>PowerPoint Presentation</vt:lpstr>
      <vt:lpstr>PowerPoint Presentation</vt:lpstr>
      <vt:lpstr>#BBatHOME Points 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Norman</dc:creator>
  <cp:lastModifiedBy>Joe Harrison</cp:lastModifiedBy>
  <cp:revision>56</cp:revision>
  <cp:lastPrinted>2020-07-14T15:34:19Z</cp:lastPrinted>
  <dcterms:created xsi:type="dcterms:W3CDTF">2020-05-21T08:45:58Z</dcterms:created>
  <dcterms:modified xsi:type="dcterms:W3CDTF">2021-02-05T15:49:22Z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0x0101007269108C95A90340A92A99B1FB545C31</vt:lpwstr>
  </property>
</Properties>
</file>