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39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ustomXml" Target="../customXml/item3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9860C-D4D7-4490-AC94-5B1539BAE1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69A68B-A6F8-45E4-803E-290D0382B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C7909-907F-4572-B579-478478E2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1AFA7-452D-4B84-9DB7-09A1AC36D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1581-0D55-471A-96B9-741BAB04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07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04A49-564F-4795-9AC7-A6666353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A66C75-DB1D-448C-8F4B-FD6A5F41AF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7BC18-915B-4805-9DDD-60CE4D3D7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A260E-AC80-4B9E-BA35-5F71B0CAF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921A8-83E2-42A6-B00E-9C2490C80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29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C303E5-7DEF-4743-9B9E-3F66AF61B2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DBC491-9CC1-4A4C-96DD-D61B4A820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564E8-C7B6-49D0-903C-8A922FCC7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18397-CBEB-45E7-9C3F-2C5031050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937E0-569F-4072-ACCE-BE4221AF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80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7A40-DBB1-4F05-92A2-EEC5525E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50306-8944-4E23-B655-815D36774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0509B-CF8E-41A4-BD3D-D00BFD22D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85B0B-6C1E-41AA-86C7-FA522FC08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64243-0067-4D2B-ADAC-DA184DFF0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75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B9333-75FF-48D5-BB1F-2BFB157B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58082A-55D6-4FBB-98B8-919DDF6AA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0D14AB-DC42-4D5B-A923-CAB6ACD6B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4D83-A02F-4392-8B7C-4FE7C4A5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B080F-5EF0-48DE-AFC0-142A8883D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83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A8E90-B9F0-40B4-B8BF-328FF5E9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F4F88-13C7-4DC5-96A8-2717628B22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6C137-BB2E-4482-977B-61334BFF7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BF5212-7DEE-4333-9E4E-EC07FEBE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7A86E-7148-40D8-967C-86B34F02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B032B-F34A-49CC-9970-0E786FCB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0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70937-97AA-4374-9E01-8A4BAA8F5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C62948-CCE8-49BF-909D-57CB5B168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79F4E9-78DB-44CD-872B-EB8115179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E0669D-1814-4952-AC3B-C19D60F67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B511CC-6FBF-484A-AAC0-BF9A506F0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D9681E-EEA4-4CE1-BF65-695E89D73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27D6D-25EE-4658-8457-DEE59045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9B41DA-96FF-461B-81F6-ACEEDA162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80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62B5-E390-4A45-828E-F092DA183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9006DA-820B-4453-8774-7A9BBE20A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DAB05-8796-4B88-A2BF-59FF60C8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0CBA0B-47FF-4318-ADD3-06EE999C6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760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D9D6BA-446F-4735-9A70-DA1EDF03F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E5FE7-13E7-47B0-9207-FBB8D5437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5C3C61-D761-465E-87A3-924E1311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60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155D4-F572-4BC3-8FE7-09E22D2C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C5FB4-D9F0-49FF-8714-486412EF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1A3EA-2633-4521-BE00-3F249CD72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3A2B4F-E473-4765-99E1-D421D5F5F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2F90F-3A39-46A0-A000-D22A2F83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9B6BE-C487-44E2-9093-0AA6B99B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312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48762-3623-446B-94B7-4A38DA16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9CCE59-A6A0-4F4B-96F6-E1D6F3D40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C1F0D-B3C9-4433-8DA0-AB8D6415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976449-A5E5-4416-85F8-B75E00C36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450F5A-2925-4AC7-86A9-64B6F05D8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212D1-4F1C-420F-9D75-A08802F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685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3B7599-DD8C-47B1-A3AF-E526EB9A8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3E1DD4-7F47-452A-BE63-877305E4A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81C0C-8841-4F09-B5E1-254A4B2D0E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2D09E-CBEA-4760-BC2E-A0E977ECF54A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EC9E5-2CB9-4C8E-B0AC-81FA0B045F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6CE56-6116-402C-9442-9206DE555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CA1A0-AE63-4F8D-80DF-100EC536AB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89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3021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1038418" y="351780"/>
            <a:ext cx="10115165" cy="475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68CFD4AA-1023-4D4C-8A87-546423B88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9" y="5913580"/>
            <a:ext cx="1973943" cy="78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35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4046437" y="4899736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ANSWER – CHRIST THE REDEEMER STATUE, RIO DE JANEIRO, BRAZIL</a:t>
            </a:r>
          </a:p>
        </p:txBody>
      </p:sp>
    </p:spTree>
    <p:extLst>
      <p:ext uri="{BB962C8B-B14F-4D97-AF65-F5344CB8AC3E}">
        <p14:creationId xmlns:p14="http://schemas.microsoft.com/office/powerpoint/2010/main" val="257133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215EA-1FEE-406B-B954-FA0AA8E4C7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0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1230166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9828671" y="2675965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ANSWER – TOKYO, JAPAN</a:t>
            </a:r>
          </a:p>
        </p:txBody>
      </p:sp>
    </p:spTree>
    <p:extLst>
      <p:ext uri="{BB962C8B-B14F-4D97-AF65-F5344CB8AC3E}">
        <p14:creationId xmlns:p14="http://schemas.microsoft.com/office/powerpoint/2010/main" val="2017416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B1A18B-EFCD-49C6-9272-318BF59CB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7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2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2529495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3145483" y="2581835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2D395A"/>
                </a:solidFill>
                <a:latin typeface="Futura-Bold" pitchFamily="2" charset="0"/>
              </a:rPr>
              <a:t>ANSWER – NEW YORK, USA</a:t>
            </a:r>
          </a:p>
        </p:txBody>
      </p:sp>
    </p:spTree>
    <p:extLst>
      <p:ext uri="{BB962C8B-B14F-4D97-AF65-F5344CB8AC3E}">
        <p14:creationId xmlns:p14="http://schemas.microsoft.com/office/powerpoint/2010/main" val="23930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57AAD3-2D64-4091-8D60-8ACD292F5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65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2049832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6637594" y="1970893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2D395A"/>
                </a:solidFill>
                <a:latin typeface="Futura-Bold" pitchFamily="2" charset="0"/>
              </a:rPr>
              <a:t>ANSWER – MOSCOW, RUSSIA</a:t>
            </a:r>
          </a:p>
        </p:txBody>
      </p:sp>
    </p:spTree>
    <p:extLst>
      <p:ext uri="{BB962C8B-B14F-4D97-AF65-F5344CB8AC3E}">
        <p14:creationId xmlns:p14="http://schemas.microsoft.com/office/powerpoint/2010/main" val="2642248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A048A8-32E3-4D70-9CEF-30AA494032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3"/>
          <a:stretch/>
        </p:blipFill>
        <p:spPr>
          <a:xfrm>
            <a:off x="0" y="0"/>
            <a:ext cx="1219199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92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E89ED7-AEE4-4200-9BF7-31D53FA821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570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607378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10295194" y="5276673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2D395A"/>
                </a:solidFill>
                <a:latin typeface="Futura-Bold" pitchFamily="2" charset="0"/>
              </a:rPr>
              <a:t>ANSWER – SYDNEY, AUSTRALIA</a:t>
            </a:r>
          </a:p>
        </p:txBody>
      </p:sp>
    </p:spTree>
    <p:extLst>
      <p:ext uri="{BB962C8B-B14F-4D97-AF65-F5344CB8AC3E}">
        <p14:creationId xmlns:p14="http://schemas.microsoft.com/office/powerpoint/2010/main" val="162052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94561E-F9FB-41B6-9298-0195DDD33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53" r="12572" b="1371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5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3456744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5780524" y="2070033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2D395A"/>
                </a:solidFill>
                <a:latin typeface="Futura-Bold" pitchFamily="2" charset="0"/>
              </a:rPr>
              <a:t>ANSWER – WARSAW, POLAND</a:t>
            </a:r>
          </a:p>
        </p:txBody>
      </p:sp>
    </p:spTree>
    <p:extLst>
      <p:ext uri="{BB962C8B-B14F-4D97-AF65-F5344CB8AC3E}">
        <p14:creationId xmlns:p14="http://schemas.microsoft.com/office/powerpoint/2010/main" val="2277948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419D7D-0CD5-4547-80B7-781043ADA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5263"/>
            <a:ext cx="12192000" cy="724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047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1618604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5345096" y="2041005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2D395A"/>
                </a:solidFill>
                <a:latin typeface="Futura-Bold" pitchFamily="2" charset="0"/>
              </a:rPr>
              <a:t>ANSWER – PORTMEIRION, WALES, UK</a:t>
            </a:r>
          </a:p>
        </p:txBody>
      </p:sp>
    </p:spTree>
    <p:extLst>
      <p:ext uri="{BB962C8B-B14F-4D97-AF65-F5344CB8AC3E}">
        <p14:creationId xmlns:p14="http://schemas.microsoft.com/office/powerpoint/2010/main" val="40389545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3A62D2-B63A-4717-9189-CCCCBC3AE9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60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183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36030401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2872365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5519268" y="3760225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2D395A"/>
                </a:solidFill>
                <a:latin typeface="Futura-Bold" pitchFamily="2" charset="0"/>
              </a:rPr>
              <a:t>ANSWER – CAPE COAST, GHANA</a:t>
            </a:r>
          </a:p>
        </p:txBody>
      </p:sp>
    </p:spTree>
    <p:extLst>
      <p:ext uri="{BB962C8B-B14F-4D97-AF65-F5344CB8AC3E}">
        <p14:creationId xmlns:p14="http://schemas.microsoft.com/office/powerpoint/2010/main" val="2198371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5565911" y="2227917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2D395A"/>
                </a:solidFill>
                <a:latin typeface="Futura-Bold" pitchFamily="2" charset="0"/>
              </a:rPr>
              <a:t>ANSWER – PARIS, FRANCE</a:t>
            </a:r>
          </a:p>
        </p:txBody>
      </p:sp>
    </p:spTree>
    <p:extLst>
      <p:ext uri="{BB962C8B-B14F-4D97-AF65-F5344CB8AC3E}">
        <p14:creationId xmlns:p14="http://schemas.microsoft.com/office/powerpoint/2010/main" val="2917020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BAD644-AA3B-4322-8882-F9C6661CF1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" t="5378" r="8995" b="5378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6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3086158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782F42-C29A-4256-9F7C-27A92EE13F1D}"/>
              </a:ext>
            </a:extLst>
          </p:cNvPr>
          <p:cNvSpPr/>
          <p:nvPr/>
        </p:nvSpPr>
        <p:spPr>
          <a:xfrm>
            <a:off x="7892653" y="3069890"/>
            <a:ext cx="357809" cy="343007"/>
          </a:xfrm>
          <a:prstGeom prst="star5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9194B2E-0E94-4046-A2E8-506972E47AC0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2D395A"/>
                </a:solidFill>
                <a:latin typeface="Futura-Bold" pitchFamily="2" charset="0"/>
              </a:rPr>
              <a:t>ANSWER – TAJ MAHAL, INDIA</a:t>
            </a:r>
          </a:p>
        </p:txBody>
      </p:sp>
    </p:spTree>
    <p:extLst>
      <p:ext uri="{BB962C8B-B14F-4D97-AF65-F5344CB8AC3E}">
        <p14:creationId xmlns:p14="http://schemas.microsoft.com/office/powerpoint/2010/main" val="31746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18950D-FD76-4C05-B34C-0115D1CCD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2" b="98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4E0C5-8893-4E34-8E4C-11D73F743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74"/>
            <a:ext cx="10515600" cy="849526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2D395A"/>
                </a:solidFill>
                <a:latin typeface="Futura-Bold" pitchFamily="2" charset="0"/>
              </a:rPr>
              <a:t>WHERE IN THE WORLD? </a:t>
            </a:r>
          </a:p>
        </p:txBody>
      </p:sp>
      <p:pic>
        <p:nvPicPr>
          <p:cNvPr id="1028" name="Picture 4" descr="World map blank without borders : notinteresting">
            <a:extLst>
              <a:ext uri="{FF2B5EF4-FFF2-40B4-BE49-F238E27FC236}">
                <a16:creationId xmlns:a16="http://schemas.microsoft.com/office/drawing/2014/main" id="{AFB182D2-C7A1-4CAE-8B43-7A8887FA92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46"/>
          <a:stretch/>
        </p:blipFill>
        <p:spPr bwMode="auto">
          <a:xfrm>
            <a:off x="243508" y="1051244"/>
            <a:ext cx="11519452" cy="541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82BF23D-6DA2-4F55-8625-B59FF1E3BF41}"/>
              </a:ext>
            </a:extLst>
          </p:cNvPr>
          <p:cNvSpPr txBox="1">
            <a:spLocks/>
          </p:cNvSpPr>
          <p:nvPr/>
        </p:nvSpPr>
        <p:spPr>
          <a:xfrm>
            <a:off x="838200" y="6074734"/>
            <a:ext cx="10515600" cy="849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solidFill>
                  <a:srgbClr val="2D395A"/>
                </a:solidFill>
                <a:latin typeface="Futura-Bold" pitchFamily="2" charset="0"/>
              </a:rPr>
              <a:t>DRAW AN ‘X’ ON THE MAP FOR YOUR GUESS</a:t>
            </a:r>
          </a:p>
        </p:txBody>
      </p:sp>
    </p:spTree>
    <p:extLst>
      <p:ext uri="{BB962C8B-B14F-4D97-AF65-F5344CB8AC3E}">
        <p14:creationId xmlns:p14="http://schemas.microsoft.com/office/powerpoint/2010/main" val="4253273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69108C95A90340A92A99B1FB545C31" ma:contentTypeVersion="12" ma:contentTypeDescription="Create a new document." ma:contentTypeScope="" ma:versionID="2467986ba7a2a4e4f1d01ec5a547350e">
  <xsd:schema xmlns:xsd="http://www.w3.org/2001/XMLSchema" xmlns:xs="http://www.w3.org/2001/XMLSchema" xmlns:p="http://schemas.microsoft.com/office/2006/metadata/properties" xmlns:ns2="1882bf16-55f3-411b-b6d1-84df8e4c00b7" xmlns:ns3="d656bd3d-142a-4ec1-be80-c131dd2f7887" targetNamespace="http://schemas.microsoft.com/office/2006/metadata/properties" ma:root="true" ma:fieldsID="d04a195931766417e3d8bbb7c2a16572" ns2:_="" ns3:_="">
    <xsd:import namespace="1882bf16-55f3-411b-b6d1-84df8e4c00b7"/>
    <xsd:import namespace="d656bd3d-142a-4ec1-be80-c131dd2f78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2bf16-55f3-411b-b6d1-84df8e4c00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bd3d-142a-4ec1-be80-c131dd2f788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C9608D-1687-45AF-A676-CF52C885E6A7}"/>
</file>

<file path=customXml/itemProps2.xml><?xml version="1.0" encoding="utf-8"?>
<ds:datastoreItem xmlns:ds="http://schemas.openxmlformats.org/officeDocument/2006/customXml" ds:itemID="{6677D3A0-9A9E-4701-9DD3-CA9B8205092E}"/>
</file>

<file path=customXml/itemProps3.xml><?xml version="1.0" encoding="utf-8"?>
<ds:datastoreItem xmlns:ds="http://schemas.openxmlformats.org/officeDocument/2006/customXml" ds:itemID="{394DC12E-4A81-4211-9333-5214CAE76A12}"/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277</Words>
  <Application>Microsoft Office PowerPoint</Application>
  <PresentationFormat>Widescreen</PresentationFormat>
  <Paragraphs>41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Futura-Bold</vt:lpstr>
      <vt:lpstr>Office Theme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  <vt:lpstr>PowerPoint Presentation</vt:lpstr>
      <vt:lpstr>WHERE IN THE WORLD? </vt:lpstr>
      <vt:lpstr>WHERE IN THE WORLD?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Harrison</dc:creator>
  <cp:lastModifiedBy>Joe Harrison</cp:lastModifiedBy>
  <cp:revision>15</cp:revision>
  <dcterms:created xsi:type="dcterms:W3CDTF">2021-01-13T17:02:11Z</dcterms:created>
  <dcterms:modified xsi:type="dcterms:W3CDTF">2021-01-14T14:57:32Z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0x0101007269108C95A90340A92A99B1FB545C31</vt:lpwstr>
  </property>
</Properties>
</file>