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ppt/theme/themeOverride53.xml" ContentType="application/vnd.openxmlformats-officedocument.themeOverride+xml"/>
  <Override PartName="/ppt/theme/themeOverride5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11" r:id="rId7"/>
    <p:sldId id="257" r:id="rId8"/>
    <p:sldId id="30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309" r:id="rId18"/>
    <p:sldId id="266" r:id="rId19"/>
    <p:sldId id="267" r:id="rId20"/>
    <p:sldId id="305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306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307" r:id="rId38"/>
    <p:sldId id="283" r:id="rId39"/>
    <p:sldId id="284" r:id="rId40"/>
    <p:sldId id="285" r:id="rId41"/>
    <p:sldId id="286" r:id="rId42"/>
    <p:sldId id="287" r:id="rId43"/>
    <p:sldId id="308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0" r:id="rId57"/>
    <p:sldId id="301" r:id="rId58"/>
    <p:sldId id="302" r:id="rId59"/>
    <p:sldId id="310" r:id="rId60"/>
    <p:sldId id="303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85A50-FCD3-4812-BEC1-8AF1AE7A8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928B2-0118-48DD-9C36-77A84D4D0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D7344-EACD-4F22-99DD-140DCE05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E521-F9C5-4589-83CE-9806B7787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F07D0-6F89-42C7-92A1-9393A9A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3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BC01-2310-4165-B21C-C5525AAD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96F03-9645-472C-9C83-56882BEB1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81D3C-367D-44EC-8072-C342316B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518EE-46CA-4865-ABEF-98FC09FF1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F8AFF-E36A-48CD-9663-63F2666F2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3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4689D-2CAD-4C3B-B8F8-898F572A24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2C6B1-124E-4DA1-B855-2653E19AD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A3248-C739-46D9-AFA9-2B09120E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52DBE-BC75-4B73-A583-2B17194F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7691E-4F67-4616-ABF4-40337BAD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8C6D-5803-47AD-B390-9E922B7A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2AF26-C439-48CE-937E-3AA9225B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54706-2B6B-4B05-A259-EE96950B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5351C-EA68-457C-817D-7792E02D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127C-7295-4518-ABD6-806468B8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0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1E12-3329-4186-94D1-239F17C5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1D554-874F-44F2-87C4-A7CE3B196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75CBE-AD4E-43F9-BBDF-8117C2B7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7C72-7F32-4CC3-ACB6-86512C39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2D5CA-3EA4-4D46-A759-A9F89967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9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0C5EC-E906-41E6-8C03-FFD1B164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467F-78E6-4628-A587-562FA174A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A599C-471E-4F7E-83F2-F03502C14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11644-D39C-4B2A-B81C-1D10F6CA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A317D-D8ED-406D-9F17-96FC7711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C9288-9376-4FB6-AF59-10F6E4CE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8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BDCE-E340-4C6B-80B2-44F96ACA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7FEB4-50F4-4BF5-A574-464DB4B7E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30516-E91A-4BEE-A45F-1CAF15E3A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CE043-F487-498D-A1E3-BC8A068800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008C5-AD6B-4FD7-8DF6-2F18F77A6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1B39B-6BFD-404A-AAB5-7833F554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35C79-DAAD-4C75-9538-4FFEFB91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D564C8-7E78-4820-8995-AB4DFCCDD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17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ACB0-9C22-400F-B126-EAE29863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7CF81-D275-4D98-A4DC-3A237EE8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D7E96-1F0E-40AF-9550-8E5EF299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6ED76-2429-4366-8340-5347AB17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5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3D692-5F1D-4B68-8212-CD7CCA67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E4213-70E2-4C3E-83D5-782A3305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367AD-B1A9-45B5-87DC-4437708C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4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C8FC-24E2-4A95-B099-4F47EEFC6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9799A-5FEB-4681-9DF9-0F57C7283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56064-7012-435B-A821-6D6FBB54D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87179-7133-4E5B-9214-1C15D544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0EFF3-4869-4683-8003-CCDA49BD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CDABB-6F0E-4E83-87B5-FE7CEFBD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3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18AF-D1E3-4808-81B8-BFD80D43C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550EF-499B-4E17-AC25-023E5D525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E7691-F876-45B8-B623-3480D4312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6D0FF-FFAD-4A5F-B693-86AF1366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EE7D3-5F34-463E-B750-A12CD153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F3DB-0341-44B0-9383-397BDE2B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42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9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54D10-2264-4AB5-887C-75A3A2B7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21A0-70A0-4DF7-A3C0-B6E91FFE2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8D27C-7A39-46D7-B912-13DB049EE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2476-80D7-475C-B6D5-005BE434894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7ADEE-C209-4593-AF5E-35F934706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24FA3-3640-4606-8EC3-5BC7F8478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BD87-4253-486B-B0EA-DDDFF1B437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4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83CC7D-C30F-4D4D-8018-0FB767634B16}"/>
              </a:ext>
            </a:extLst>
          </p:cNvPr>
          <p:cNvSpPr/>
          <p:nvPr/>
        </p:nvSpPr>
        <p:spPr>
          <a:xfrm>
            <a:off x="510287" y="4058628"/>
            <a:ext cx="10986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i="0" cap="all" dirty="0">
                <a:solidFill>
                  <a:srgbClr val="FFFFFF"/>
                </a:solidFill>
                <a:effectLst/>
                <a:latin typeface="Futura-Bold" pitchFamily="2" charset="0"/>
              </a:rPr>
              <a:t>Taboo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B415C5-7947-47C3-B864-F68880B263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18"/>
          <a:stretch/>
        </p:blipFill>
        <p:spPr>
          <a:xfrm>
            <a:off x="4602626" y="885344"/>
            <a:ext cx="2802189" cy="266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793423-C869-4A91-8D0E-6C77A17E0C2F}"/>
              </a:ext>
            </a:extLst>
          </p:cNvPr>
          <p:cNvSpPr/>
          <p:nvPr/>
        </p:nvSpPr>
        <p:spPr>
          <a:xfrm>
            <a:off x="2644726" y="836144"/>
            <a:ext cx="69025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PLAYSTATION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PLAY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CONTROLLER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XBOX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CONSOLE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VIDEO GAME</a:t>
            </a:r>
          </a:p>
        </p:txBody>
      </p:sp>
    </p:spTree>
    <p:extLst>
      <p:ext uri="{BB962C8B-B14F-4D97-AF65-F5344CB8AC3E}">
        <p14:creationId xmlns:p14="http://schemas.microsoft.com/office/powerpoint/2010/main" val="3961252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492289-181B-4A04-9499-9B9623301494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WHISTLE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REFEREE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BLOW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SOUND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FOOTBALL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MOUTH</a:t>
            </a:r>
          </a:p>
        </p:txBody>
      </p:sp>
    </p:spTree>
    <p:extLst>
      <p:ext uri="{BB962C8B-B14F-4D97-AF65-F5344CB8AC3E}">
        <p14:creationId xmlns:p14="http://schemas.microsoft.com/office/powerpoint/2010/main" val="965188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EA433E-4E8C-4444-A8F2-E7F6E02F6BA8}"/>
              </a:ext>
            </a:extLst>
          </p:cNvPr>
          <p:cNvSpPr/>
          <p:nvPr/>
        </p:nvSpPr>
        <p:spPr>
          <a:xfrm>
            <a:off x="3048000" y="506051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VALENTINES</a:t>
            </a:r>
            <a:r>
              <a:rPr lang="en-GB" b="0" i="0" cap="all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FEBRUARY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HEART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CUPID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CARDS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FLOWERS</a:t>
            </a:r>
          </a:p>
        </p:txBody>
      </p:sp>
    </p:spTree>
    <p:extLst>
      <p:ext uri="{BB962C8B-B14F-4D97-AF65-F5344CB8AC3E}">
        <p14:creationId xmlns:p14="http://schemas.microsoft.com/office/powerpoint/2010/main" val="2397116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AE9BBF-22C6-43A7-AFD6-3670A17E1B38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TAKE </a:t>
            </a:r>
            <a:r>
              <a:rPr lang="en-GB" sz="7200" cap="all" dirty="0" err="1">
                <a:solidFill>
                  <a:srgbClr val="FFFFFF"/>
                </a:solidFill>
                <a:latin typeface="Futura-Bold" pitchFamily="2" charset="0"/>
              </a:rPr>
              <a:t>aWAY</a:t>
            </a:r>
            <a:endParaRPr lang="en-GB" sz="7200" cap="all" dirty="0">
              <a:solidFill>
                <a:srgbClr val="FFFFFF"/>
              </a:solidFill>
              <a:latin typeface="Futura-Bold" pitchFamily="2" charset="0"/>
            </a:endParaRP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ORDER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RESTAURANT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DELIVERY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EAT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INDIAN / CHINESE</a:t>
            </a:r>
          </a:p>
        </p:txBody>
      </p:sp>
    </p:spTree>
    <p:extLst>
      <p:ext uri="{BB962C8B-B14F-4D97-AF65-F5344CB8AC3E}">
        <p14:creationId xmlns:p14="http://schemas.microsoft.com/office/powerpoint/2010/main" val="3630619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AE9BBF-22C6-43A7-AFD6-3670A17E1B38}"/>
              </a:ext>
            </a:extLst>
          </p:cNvPr>
          <p:cNvSpPr/>
          <p:nvPr/>
        </p:nvSpPr>
        <p:spPr>
          <a:xfrm>
            <a:off x="3048000" y="334108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Donald Trump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AMERICA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PRESIDENT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WHITE HOUSE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OBAMA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POLITICIAN</a:t>
            </a:r>
          </a:p>
        </p:txBody>
      </p:sp>
    </p:spTree>
    <p:extLst>
      <p:ext uri="{BB962C8B-B14F-4D97-AF65-F5344CB8AC3E}">
        <p14:creationId xmlns:p14="http://schemas.microsoft.com/office/powerpoint/2010/main" val="2702026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07E25C-6D0D-44F0-8E96-4329F10F9FD1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LANGUAGE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ENGLISH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FRENCH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SPEAK(ING)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SPANISH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TALK(ING)</a:t>
            </a:r>
          </a:p>
        </p:txBody>
      </p:sp>
    </p:spTree>
    <p:extLst>
      <p:ext uri="{BB962C8B-B14F-4D97-AF65-F5344CB8AC3E}">
        <p14:creationId xmlns:p14="http://schemas.microsoft.com/office/powerpoint/2010/main" val="1851601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5767D6-91F1-4ADD-B34C-DEC6BBDD279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7200" cap="all" dirty="0">
                <a:solidFill>
                  <a:srgbClr val="FFFFFF"/>
                </a:solidFill>
                <a:latin typeface="Futura-Bold" pitchFamily="2" charset="0"/>
              </a:rPr>
              <a:t>PIZZA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HUT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DOMINO’S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PEPPERONI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TOPPING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ITALY / ITALIAN</a:t>
            </a:r>
          </a:p>
        </p:txBody>
      </p:sp>
    </p:spTree>
    <p:extLst>
      <p:ext uri="{BB962C8B-B14F-4D97-AF65-F5344CB8AC3E}">
        <p14:creationId xmlns:p14="http://schemas.microsoft.com/office/powerpoint/2010/main" val="2339698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5767D6-91F1-4ADD-B34C-DEC6BBDD279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7200" cap="all" dirty="0">
                <a:solidFill>
                  <a:srgbClr val="FFFFFF"/>
                </a:solidFill>
                <a:latin typeface="Futura-Bold" pitchFamily="2" charset="0"/>
              </a:rPr>
              <a:t>rONALDO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FOOTBALL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CRISTIANO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PLAYER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PORTUGAL</a:t>
            </a:r>
          </a:p>
          <a:p>
            <a:pPr algn="ctr"/>
            <a:r>
              <a:rPr lang="nl-NL" sz="4800" dirty="0">
                <a:solidFill>
                  <a:schemeClr val="bg1"/>
                </a:solidFill>
              </a:rPr>
              <a:t>MESSI</a:t>
            </a:r>
          </a:p>
        </p:txBody>
      </p:sp>
    </p:spTree>
    <p:extLst>
      <p:ext uri="{BB962C8B-B14F-4D97-AF65-F5344CB8AC3E}">
        <p14:creationId xmlns:p14="http://schemas.microsoft.com/office/powerpoint/2010/main" val="2860044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9DBA3D-CA01-48EA-8BEB-8E5D32DCED61}"/>
              </a:ext>
            </a:extLst>
          </p:cNvPr>
          <p:cNvSpPr/>
          <p:nvPr/>
        </p:nvSpPr>
        <p:spPr>
          <a:xfrm>
            <a:off x="2693963" y="982177"/>
            <a:ext cx="68040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SNAKE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ANIMAL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LONG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COBRA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VENOM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POISON</a:t>
            </a:r>
          </a:p>
        </p:txBody>
      </p:sp>
    </p:spTree>
    <p:extLst>
      <p:ext uri="{BB962C8B-B14F-4D97-AF65-F5344CB8AC3E}">
        <p14:creationId xmlns:p14="http://schemas.microsoft.com/office/powerpoint/2010/main" val="1985644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775EDD-628F-40B5-8B16-CAEE6F7A473B}"/>
              </a:ext>
            </a:extLst>
          </p:cNvPr>
          <p:cNvSpPr/>
          <p:nvPr/>
        </p:nvSpPr>
        <p:spPr>
          <a:xfrm>
            <a:off x="2846363" y="982177"/>
            <a:ext cx="64992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NORTH </a:t>
            </a:r>
            <a:r>
              <a:rPr lang="en-GB" b="0" i="0" cap="all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POLE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COLD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EARTH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ARCTIC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SNOW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SOUTH</a:t>
            </a:r>
          </a:p>
        </p:txBody>
      </p:sp>
    </p:spTree>
    <p:extLst>
      <p:ext uri="{BB962C8B-B14F-4D97-AF65-F5344CB8AC3E}">
        <p14:creationId xmlns:p14="http://schemas.microsoft.com/office/powerpoint/2010/main" val="1374044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83CC7D-C30F-4D4D-8018-0FB767634B16}"/>
              </a:ext>
            </a:extLst>
          </p:cNvPr>
          <p:cNvSpPr/>
          <p:nvPr/>
        </p:nvSpPr>
        <p:spPr>
          <a:xfrm>
            <a:off x="602566" y="535252"/>
            <a:ext cx="1098686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i="0" cap="all" dirty="0">
                <a:solidFill>
                  <a:srgbClr val="FFFFFF"/>
                </a:solidFill>
                <a:effectLst/>
                <a:latin typeface="Futura-Bold" pitchFamily="2" charset="0"/>
              </a:rPr>
              <a:t>Taboo</a:t>
            </a:r>
          </a:p>
          <a:p>
            <a:pPr algn="ctr"/>
            <a:endParaRPr lang="en-GB" sz="600" i="0" cap="all" dirty="0">
              <a:solidFill>
                <a:srgbClr val="FFFFFF"/>
              </a:solidFill>
              <a:effectLst/>
              <a:latin typeface="Futura-Bold" pitchFamily="2" charset="0"/>
            </a:endParaRPr>
          </a:p>
          <a:p>
            <a:r>
              <a:rPr lang="en-GB" sz="3200" dirty="0">
                <a:solidFill>
                  <a:schemeClr val="bg1"/>
                </a:solidFill>
              </a:rPr>
              <a:t>Rules</a:t>
            </a:r>
          </a:p>
          <a:p>
            <a:pPr marL="685800" indent="-685800"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Split into two teams, with teams taking it in turns to play. When playing, the describer can face the screen, all other players must turn away from the screen. </a:t>
            </a:r>
          </a:p>
          <a:p>
            <a:pPr marL="685800" indent="-685800"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The describer must try to explain the top word to their group without using any of the words below it. </a:t>
            </a:r>
          </a:p>
          <a:p>
            <a:pPr marL="685800" indent="-685800"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You can’t use part of the word. For example – ‘toothbrush’. You couldn’t use tooth or brush.</a:t>
            </a:r>
          </a:p>
          <a:p>
            <a:pPr marL="685800" indent="-685800"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You can’t use actions, sounds or ‘sounds like’</a:t>
            </a:r>
          </a:p>
          <a:p>
            <a:pPr marL="685800" indent="-685800"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1 point for every correct guess from your team. </a:t>
            </a:r>
          </a:p>
          <a:p>
            <a:pPr marL="685800" indent="-685800">
              <a:buFontTx/>
              <a:buChar char="-"/>
            </a:pPr>
            <a:r>
              <a:rPr lang="en-GB" sz="2400" dirty="0">
                <a:solidFill>
                  <a:schemeClr val="bg1"/>
                </a:solidFill>
              </a:rPr>
              <a:t>1 minute at a time for a team to try and get as many words as possible. The team with the most points at the end is the winners. </a:t>
            </a:r>
          </a:p>
        </p:txBody>
      </p:sp>
    </p:spTree>
    <p:extLst>
      <p:ext uri="{BB962C8B-B14F-4D97-AF65-F5344CB8AC3E}">
        <p14:creationId xmlns:p14="http://schemas.microsoft.com/office/powerpoint/2010/main" val="2227401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F1F4D6-5E59-4ADB-8A44-60EB3877686A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TOAST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JAM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BREAKFAST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BREAD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EAT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TOASTER</a:t>
            </a:r>
          </a:p>
        </p:txBody>
      </p:sp>
    </p:spTree>
    <p:extLst>
      <p:ext uri="{BB962C8B-B14F-4D97-AF65-F5344CB8AC3E}">
        <p14:creationId xmlns:p14="http://schemas.microsoft.com/office/powerpoint/2010/main" val="23400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A0D68-0B49-44F1-9389-A98BDF13448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TOUCH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HANDS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FINGER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FEEL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SENSE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REACH</a:t>
            </a:r>
          </a:p>
        </p:txBody>
      </p:sp>
    </p:spTree>
    <p:extLst>
      <p:ext uri="{BB962C8B-B14F-4D97-AF65-F5344CB8AC3E}">
        <p14:creationId xmlns:p14="http://schemas.microsoft.com/office/powerpoint/2010/main" val="2720630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DAA3FC-B557-4FE7-8199-3B071CC5AFB2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OLYMPICS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GOLD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BRONZE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SILVER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TOKYO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RINGS</a:t>
            </a:r>
          </a:p>
        </p:txBody>
      </p:sp>
    </p:spTree>
    <p:extLst>
      <p:ext uri="{BB962C8B-B14F-4D97-AF65-F5344CB8AC3E}">
        <p14:creationId xmlns:p14="http://schemas.microsoft.com/office/powerpoint/2010/main" val="3023768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58180A-D5AC-42A3-B758-7B6D798262C5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POTATO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BOILED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CHIPS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MASHED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BAKED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JACKET</a:t>
            </a:r>
          </a:p>
        </p:txBody>
      </p:sp>
    </p:spTree>
    <p:extLst>
      <p:ext uri="{BB962C8B-B14F-4D97-AF65-F5344CB8AC3E}">
        <p14:creationId xmlns:p14="http://schemas.microsoft.com/office/powerpoint/2010/main" val="259355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E22F59-ED5C-45E2-B58F-8426B6AF068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TUESDAY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MONDAY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WEDNESDAY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TWO/SECOND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WEEK</a:t>
            </a:r>
          </a:p>
        </p:txBody>
      </p:sp>
    </p:spTree>
    <p:extLst>
      <p:ext uri="{BB962C8B-B14F-4D97-AF65-F5344CB8AC3E}">
        <p14:creationId xmlns:p14="http://schemas.microsoft.com/office/powerpoint/2010/main" val="3239471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E22F59-ED5C-45E2-B58F-8426B6AF068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FIFA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FOOTBALL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GAME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SPORT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PLAYSTATION / XBOX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161908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412665-CBAF-405B-93AF-C20372143120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SALT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PEPPER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SHAKER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SEASONING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RESTAURANT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3319222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E43467-7800-4C4C-AE67-7C8118AC2FAE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AMERICA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TRUMP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COUNTRY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USA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PLACE NAMES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STATES</a:t>
            </a:r>
          </a:p>
        </p:txBody>
      </p:sp>
    </p:spTree>
    <p:extLst>
      <p:ext uri="{BB962C8B-B14F-4D97-AF65-F5344CB8AC3E}">
        <p14:creationId xmlns:p14="http://schemas.microsoft.com/office/powerpoint/2010/main" val="2193069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B9D7EA-0CA2-4CEF-99F6-F7C1DD8613F2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PASSWORD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USERNAME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SECURITY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EMAIL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ACCESS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LOG IN</a:t>
            </a:r>
          </a:p>
        </p:txBody>
      </p:sp>
    </p:spTree>
    <p:extLst>
      <p:ext uri="{BB962C8B-B14F-4D97-AF65-F5344CB8AC3E}">
        <p14:creationId xmlns:p14="http://schemas.microsoft.com/office/powerpoint/2010/main" val="1767602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9CF3A2-ADE4-43C8-A501-DF7D8B611924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MOTHER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NAMES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FATHER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MUM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CHILDREN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PARENT</a:t>
            </a:r>
          </a:p>
        </p:txBody>
      </p:sp>
    </p:spTree>
    <p:extLst>
      <p:ext uri="{BB962C8B-B14F-4D97-AF65-F5344CB8AC3E}">
        <p14:creationId xmlns:p14="http://schemas.microsoft.com/office/powerpoint/2010/main" val="1480664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487637" y="334108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3CC7D-C30F-4D4D-8018-0FB767634B16}"/>
              </a:ext>
            </a:extLst>
          </p:cNvPr>
          <p:cNvSpPr/>
          <p:nvPr/>
        </p:nvSpPr>
        <p:spPr>
          <a:xfrm>
            <a:off x="3048000" y="84951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i="0" cap="all" dirty="0">
                <a:solidFill>
                  <a:srgbClr val="FFFFFF"/>
                </a:solidFill>
                <a:effectLst/>
                <a:latin typeface="Futura-Bold" pitchFamily="2" charset="0"/>
              </a:rPr>
              <a:t>PEPPER</a:t>
            </a:r>
            <a:endParaRPr lang="en-GB" sz="2400" i="0" cap="all" dirty="0">
              <a:solidFill>
                <a:srgbClr val="FFFFFF"/>
              </a:solidFill>
              <a:effectLst/>
              <a:latin typeface="Futura-Bold" pitchFamily="2" charset="0"/>
            </a:endParaRPr>
          </a:p>
          <a:p>
            <a:pPr algn="ctr"/>
            <a:r>
              <a:rPr lang="en-GB" sz="4800" b="0" i="0" dirty="0">
                <a:solidFill>
                  <a:schemeClr val="bg1"/>
                </a:solidFill>
                <a:effectLst/>
              </a:rPr>
              <a:t>SALT</a:t>
            </a:r>
          </a:p>
          <a:p>
            <a:pPr algn="ctr"/>
            <a:r>
              <a:rPr lang="en-GB" sz="4800" b="0" i="0" dirty="0">
                <a:solidFill>
                  <a:schemeClr val="bg1"/>
                </a:solidFill>
                <a:effectLst/>
              </a:rPr>
              <a:t>SHAKER</a:t>
            </a:r>
          </a:p>
          <a:p>
            <a:pPr algn="ctr"/>
            <a:r>
              <a:rPr lang="en-GB" sz="4800" b="0" i="0" dirty="0">
                <a:solidFill>
                  <a:schemeClr val="bg1"/>
                </a:solidFill>
                <a:effectLst/>
              </a:rPr>
              <a:t>SNEEZE</a:t>
            </a:r>
          </a:p>
          <a:p>
            <a:pPr algn="ctr"/>
            <a:r>
              <a:rPr lang="en-GB" sz="4800" b="0" i="0" dirty="0">
                <a:solidFill>
                  <a:schemeClr val="bg1"/>
                </a:solidFill>
                <a:effectLst/>
              </a:rPr>
              <a:t>RESTAURANT</a:t>
            </a:r>
          </a:p>
          <a:p>
            <a:pPr algn="ctr"/>
            <a:r>
              <a:rPr lang="en-GB" sz="4800" b="0" i="0" dirty="0">
                <a:solidFill>
                  <a:schemeClr val="bg1"/>
                </a:solidFill>
                <a:effectLst/>
              </a:rPr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2405565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F681C9-3AA8-44FA-BB3F-17B2BF55FD2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MONSTER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BED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LOCH NESS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SCARED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AFRAID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KIDS / CHILDREN</a:t>
            </a:r>
          </a:p>
        </p:txBody>
      </p:sp>
    </p:spTree>
    <p:extLst>
      <p:ext uri="{BB962C8B-B14F-4D97-AF65-F5344CB8AC3E}">
        <p14:creationId xmlns:p14="http://schemas.microsoft.com/office/powerpoint/2010/main" val="3542890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70EB52-2534-4E60-9522-A24C70012217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SNEEZE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NOSE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TISSUE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POORLY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PEPPER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COUGH</a:t>
            </a:r>
          </a:p>
        </p:txBody>
      </p:sp>
    </p:spTree>
    <p:extLst>
      <p:ext uri="{BB962C8B-B14F-4D97-AF65-F5344CB8AC3E}">
        <p14:creationId xmlns:p14="http://schemas.microsoft.com/office/powerpoint/2010/main" val="542013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9BC83C-2682-463F-874F-2957F5CC1F7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CIRCUS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RING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TENT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CLOWN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TRAPEZE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ANIMALS</a:t>
            </a:r>
          </a:p>
        </p:txBody>
      </p:sp>
    </p:spTree>
    <p:extLst>
      <p:ext uri="{BB962C8B-B14F-4D97-AF65-F5344CB8AC3E}">
        <p14:creationId xmlns:p14="http://schemas.microsoft.com/office/powerpoint/2010/main" val="3761015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D76E8F-FB74-4B76-B086-8489C485A2C9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GOGGLES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SWIM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EYE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SEE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SKI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WEAR</a:t>
            </a:r>
          </a:p>
        </p:txBody>
      </p:sp>
    </p:spTree>
    <p:extLst>
      <p:ext uri="{BB962C8B-B14F-4D97-AF65-F5344CB8AC3E}">
        <p14:creationId xmlns:p14="http://schemas.microsoft.com/office/powerpoint/2010/main" val="398897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D76E8F-FB74-4B76-B086-8489C485A2C9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INSTAGRAM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SOCIAL MEDIA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FACEBOOK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PHOTOS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POSTS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FOLLOW</a:t>
            </a:r>
          </a:p>
        </p:txBody>
      </p:sp>
    </p:spTree>
    <p:extLst>
      <p:ext uri="{BB962C8B-B14F-4D97-AF65-F5344CB8AC3E}">
        <p14:creationId xmlns:p14="http://schemas.microsoft.com/office/powerpoint/2010/main" val="2063851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08B799-1EE7-4905-A930-B8280DE4F0F7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BROTHER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SISTER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RELATION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FAMILY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SIBLING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NAMES</a:t>
            </a:r>
          </a:p>
        </p:txBody>
      </p:sp>
    </p:spTree>
    <p:extLst>
      <p:ext uri="{BB962C8B-B14F-4D97-AF65-F5344CB8AC3E}">
        <p14:creationId xmlns:p14="http://schemas.microsoft.com/office/powerpoint/2010/main" val="31296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F02EDE-BA61-4D0C-9890-0475E3D3DCCB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GOOGLE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WEBSITE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INTERNET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SEARCH ENGINE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GMAIL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COMPUTER</a:t>
            </a:r>
          </a:p>
        </p:txBody>
      </p:sp>
    </p:spTree>
    <p:extLst>
      <p:ext uri="{BB962C8B-B14F-4D97-AF65-F5344CB8AC3E}">
        <p14:creationId xmlns:p14="http://schemas.microsoft.com/office/powerpoint/2010/main" val="1025326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6A7FFC-D3DD-439E-BC1E-6ABE4C891E0A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PAPER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WRITE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PIECE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PENCIL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PEN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48003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79C15B-E7AB-4880-83D8-0EF3CEED4573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X-BOX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PLAY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CONTROLLER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PLAYSTATION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MICROSOFT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VIDEO GAME</a:t>
            </a:r>
          </a:p>
        </p:txBody>
      </p:sp>
    </p:spTree>
    <p:extLst>
      <p:ext uri="{BB962C8B-B14F-4D97-AF65-F5344CB8AC3E}">
        <p14:creationId xmlns:p14="http://schemas.microsoft.com/office/powerpoint/2010/main" val="3424647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204CAE-4AA2-4F7F-A29E-F38620ECD352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SUNDAY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MONDAY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SATURDAY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WEEK / WEEKEND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SABBATH</a:t>
            </a:r>
          </a:p>
        </p:txBody>
      </p:sp>
    </p:spTree>
    <p:extLst>
      <p:ext uri="{BB962C8B-B14F-4D97-AF65-F5344CB8AC3E}">
        <p14:creationId xmlns:p14="http://schemas.microsoft.com/office/powerpoint/2010/main" val="3532129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487637" y="334108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3CC7D-C30F-4D4D-8018-0FB767634B16}"/>
              </a:ext>
            </a:extLst>
          </p:cNvPr>
          <p:cNvSpPr/>
          <p:nvPr/>
        </p:nvSpPr>
        <p:spPr>
          <a:xfrm>
            <a:off x="3048000" y="84951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MARS</a:t>
            </a:r>
            <a:endParaRPr lang="en-GB" sz="2000" cap="all" dirty="0">
              <a:solidFill>
                <a:srgbClr val="FFFFFF"/>
              </a:solidFill>
              <a:latin typeface="Futura-Bold" pitchFamily="2" charset="0"/>
            </a:endParaRP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SUN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SYSTEM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SPACE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EARTH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PLANET</a:t>
            </a:r>
          </a:p>
        </p:txBody>
      </p:sp>
    </p:spTree>
    <p:extLst>
      <p:ext uri="{BB962C8B-B14F-4D97-AF65-F5344CB8AC3E}">
        <p14:creationId xmlns:p14="http://schemas.microsoft.com/office/powerpoint/2010/main" val="2400528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204CAE-4AA2-4F7F-A29E-F38620ECD352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FACEBOOK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SOCIAL MEDIA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FOLLOW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INSTAGRAM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MARK ZUCKERBERG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3189942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AB1295-50FA-4BB2-9CB9-978FF91AA21C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CAKE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BIRTHDAY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BAKE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SPONGE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CHOCOLATE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4091216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1A0CDD-B541-4BC6-BB43-6B0E47596F30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THUNDER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STORM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BOLT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LIGHTNING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SOUND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NOISE</a:t>
            </a:r>
          </a:p>
        </p:txBody>
      </p:sp>
    </p:spTree>
    <p:extLst>
      <p:ext uri="{BB962C8B-B14F-4D97-AF65-F5344CB8AC3E}">
        <p14:creationId xmlns:p14="http://schemas.microsoft.com/office/powerpoint/2010/main" val="1559791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14B787-5469-4393-B85E-0E71B3D0D3A2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RED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HEART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COLOUR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ORANGE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FIRE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HOT</a:t>
            </a:r>
          </a:p>
        </p:txBody>
      </p:sp>
    </p:spTree>
    <p:extLst>
      <p:ext uri="{BB962C8B-B14F-4D97-AF65-F5344CB8AC3E}">
        <p14:creationId xmlns:p14="http://schemas.microsoft.com/office/powerpoint/2010/main" val="1958395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02B365-259C-472C-948D-A897CA89172F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WEATHER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RAIN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OUTSIDE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SUN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PREDICT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FORECAST</a:t>
            </a:r>
          </a:p>
        </p:txBody>
      </p:sp>
    </p:spTree>
    <p:extLst>
      <p:ext uri="{BB962C8B-B14F-4D97-AF65-F5344CB8AC3E}">
        <p14:creationId xmlns:p14="http://schemas.microsoft.com/office/powerpoint/2010/main" val="3009242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E5C8A9-7371-43E3-9A0B-19D48ECBEF62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WEEK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SEVEN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DAYS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MONTH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CALENDAR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3852070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475CB6-317B-4EB3-8B18-F8D9591FA568}"/>
              </a:ext>
            </a:extLst>
          </p:cNvPr>
          <p:cNvSpPr/>
          <p:nvPr/>
        </p:nvSpPr>
        <p:spPr>
          <a:xfrm>
            <a:off x="3048000" y="428179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Andy </a:t>
            </a:r>
            <a:r>
              <a:rPr lang="en-GB" sz="7200" cap="all" dirty="0" err="1">
                <a:solidFill>
                  <a:srgbClr val="FFFFFF"/>
                </a:solidFill>
                <a:latin typeface="Futura-Bold" pitchFamily="2" charset="0"/>
              </a:rPr>
              <a:t>murray</a:t>
            </a:r>
            <a:endParaRPr lang="en-GB" sz="7200" cap="all" dirty="0">
              <a:solidFill>
                <a:srgbClr val="FFFFFF"/>
              </a:solidFill>
              <a:latin typeface="Futura-Bold" pitchFamily="2" charset="0"/>
            </a:endParaRP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TENNIS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WIMBLEDON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SCOTTISH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SPORT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JUDY / JAMIE</a:t>
            </a:r>
          </a:p>
        </p:txBody>
      </p:sp>
    </p:spTree>
    <p:extLst>
      <p:ext uri="{BB962C8B-B14F-4D97-AF65-F5344CB8AC3E}">
        <p14:creationId xmlns:p14="http://schemas.microsoft.com/office/powerpoint/2010/main" val="698019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A52094-2FDD-43A0-B817-CB76B684BF0A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7200" cap="all" dirty="0">
                <a:solidFill>
                  <a:srgbClr val="FFFFFF"/>
                </a:solidFill>
                <a:latin typeface="Futura-Bold" pitchFamily="2" charset="0"/>
              </a:rPr>
              <a:t>COCA COLA</a:t>
            </a:r>
          </a:p>
          <a:p>
            <a:pPr algn="ctr"/>
            <a:r>
              <a:rPr lang="it-IT" sz="4800" dirty="0">
                <a:solidFill>
                  <a:schemeClr val="bg1"/>
                </a:solidFill>
              </a:rPr>
              <a:t>DRINK</a:t>
            </a:r>
          </a:p>
          <a:p>
            <a:pPr algn="ctr"/>
            <a:r>
              <a:rPr lang="it-IT" sz="4800" dirty="0">
                <a:solidFill>
                  <a:schemeClr val="bg1"/>
                </a:solidFill>
              </a:rPr>
              <a:t>PEPSI</a:t>
            </a:r>
          </a:p>
          <a:p>
            <a:pPr algn="ctr"/>
            <a:r>
              <a:rPr lang="it-IT" sz="4800" dirty="0">
                <a:solidFill>
                  <a:schemeClr val="bg1"/>
                </a:solidFill>
              </a:rPr>
              <a:t>BOTTLE / CAN</a:t>
            </a:r>
          </a:p>
          <a:p>
            <a:pPr algn="ctr"/>
            <a:r>
              <a:rPr lang="it-IT" sz="4800" dirty="0">
                <a:solidFill>
                  <a:schemeClr val="bg1"/>
                </a:solidFill>
              </a:rPr>
              <a:t>FIZZY</a:t>
            </a:r>
          </a:p>
          <a:p>
            <a:pPr algn="ctr"/>
            <a:r>
              <a:rPr lang="it-IT" sz="4800" dirty="0">
                <a:solidFill>
                  <a:schemeClr val="bg1"/>
                </a:solidFill>
              </a:rPr>
              <a:t>POP</a:t>
            </a:r>
          </a:p>
        </p:txBody>
      </p:sp>
    </p:spTree>
    <p:extLst>
      <p:ext uri="{BB962C8B-B14F-4D97-AF65-F5344CB8AC3E}">
        <p14:creationId xmlns:p14="http://schemas.microsoft.com/office/powerpoint/2010/main" val="1256446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7C554CF-834D-4F84-BD35-6975A42A5FF2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JOKE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LAUGH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FUNNY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SMILE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HAPPY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COMEDIAN</a:t>
            </a:r>
          </a:p>
        </p:txBody>
      </p:sp>
    </p:spTree>
    <p:extLst>
      <p:ext uri="{BB962C8B-B14F-4D97-AF65-F5344CB8AC3E}">
        <p14:creationId xmlns:p14="http://schemas.microsoft.com/office/powerpoint/2010/main" val="3671671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5122D9-A415-4C7C-871B-02F692196203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HOLIDAY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FAMILY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TRIP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SUMMER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SCHOOL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BEACH</a:t>
            </a:r>
          </a:p>
        </p:txBody>
      </p:sp>
    </p:spTree>
    <p:extLst>
      <p:ext uri="{BB962C8B-B14F-4D97-AF65-F5344CB8AC3E}">
        <p14:creationId xmlns:p14="http://schemas.microsoft.com/office/powerpoint/2010/main" val="157781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44B8D-D274-44AB-9A6F-BE589B3CEC0F}"/>
              </a:ext>
            </a:extLst>
          </p:cNvPr>
          <p:cNvSpPr/>
          <p:nvPr/>
        </p:nvSpPr>
        <p:spPr>
          <a:xfrm>
            <a:off x="2534529" y="982177"/>
            <a:ext cx="71229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cap="all" dirty="0" err="1">
                <a:solidFill>
                  <a:srgbClr val="FFFFFF"/>
                </a:solidFill>
                <a:latin typeface="Futura-Bold" pitchFamily="2" charset="0"/>
              </a:rPr>
              <a:t>m</a:t>
            </a:r>
            <a:r>
              <a:rPr lang="en-GB" sz="4400" cap="all" dirty="0" err="1">
                <a:solidFill>
                  <a:srgbClr val="FFFFFF"/>
                </a:solidFill>
                <a:latin typeface="Futura-Bold" pitchFamily="2" charset="0"/>
              </a:rPr>
              <a:t>c</a:t>
            </a:r>
            <a:r>
              <a:rPr lang="en-GB" sz="7200" cap="all" dirty="0" err="1">
                <a:solidFill>
                  <a:srgbClr val="FFFFFF"/>
                </a:solidFill>
                <a:latin typeface="Futura-Bold" pitchFamily="2" charset="0"/>
              </a:rPr>
              <a:t>dONALD’S</a:t>
            </a:r>
            <a:endParaRPr lang="en-GB" sz="7200" cap="all" dirty="0">
              <a:solidFill>
                <a:srgbClr val="FFFFFF"/>
              </a:solidFill>
              <a:latin typeface="Futura-Bold" pitchFamily="2" charset="0"/>
            </a:endParaRP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BURGER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CHIPS / FRIES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BIG MAC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MC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RONALD</a:t>
            </a:r>
          </a:p>
        </p:txBody>
      </p:sp>
    </p:spTree>
    <p:extLst>
      <p:ext uri="{BB962C8B-B14F-4D97-AF65-F5344CB8AC3E}">
        <p14:creationId xmlns:p14="http://schemas.microsoft.com/office/powerpoint/2010/main" val="682104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46549B-C8A3-4842-9544-D98DC370E008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SCORE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GOAL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POINT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WIN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SPORTS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GAME</a:t>
            </a:r>
          </a:p>
        </p:txBody>
      </p:sp>
    </p:spTree>
    <p:extLst>
      <p:ext uri="{BB962C8B-B14F-4D97-AF65-F5344CB8AC3E}">
        <p14:creationId xmlns:p14="http://schemas.microsoft.com/office/powerpoint/2010/main" val="2363701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7FCB99-A1AE-4681-B2B4-91D259734174}"/>
              </a:ext>
            </a:extLst>
          </p:cNvPr>
          <p:cNvSpPr/>
          <p:nvPr/>
        </p:nvSpPr>
        <p:spPr>
          <a:xfrm>
            <a:off x="2255520" y="428179"/>
            <a:ext cx="768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SNAKES AND LADDERS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BOARD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GAME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KIDS / CHILDREN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DICE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1802180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B09799F-790E-4464-A8F7-C203A18DF2B2}"/>
              </a:ext>
            </a:extLst>
          </p:cNvPr>
          <p:cNvSpPr/>
          <p:nvPr/>
        </p:nvSpPr>
        <p:spPr>
          <a:xfrm>
            <a:off x="2787748" y="982177"/>
            <a:ext cx="661650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TOOTHPASTE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BRUSH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MORNING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BRAND NAMES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DENTIST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TEETH / TOOTH</a:t>
            </a:r>
          </a:p>
        </p:txBody>
      </p:sp>
    </p:spTree>
    <p:extLst>
      <p:ext uri="{BB962C8B-B14F-4D97-AF65-F5344CB8AC3E}">
        <p14:creationId xmlns:p14="http://schemas.microsoft.com/office/powerpoint/2010/main" val="1731885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65D368-B371-4BF1-B3BA-3BB515F92F66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GUITAR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INSTRUMENT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PICK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MUSIC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ACOUSTIC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ELECTRIC </a:t>
            </a:r>
          </a:p>
        </p:txBody>
      </p:sp>
    </p:spTree>
    <p:extLst>
      <p:ext uri="{BB962C8B-B14F-4D97-AF65-F5344CB8AC3E}">
        <p14:creationId xmlns:p14="http://schemas.microsoft.com/office/powerpoint/2010/main" val="3676423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444021-C637-4DE1-BE14-34B70D63C8C4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BATTERY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REMOTE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DURACELL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ENERGY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DOUBLE / TRIPLE A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587391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44B8D-D274-44AB-9A6F-BE589B3CEC0F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GLOBE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MAP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WORLD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ROUND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ATLAS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EARTH</a:t>
            </a:r>
          </a:p>
        </p:txBody>
      </p:sp>
    </p:spTree>
    <p:extLst>
      <p:ext uri="{BB962C8B-B14F-4D97-AF65-F5344CB8AC3E}">
        <p14:creationId xmlns:p14="http://schemas.microsoft.com/office/powerpoint/2010/main" val="1022673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44B8D-D274-44AB-9A6F-BE589B3CEC0F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SNAPCHAT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PHONE / MOBILE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STREAKS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GHOST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APP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494732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44B8D-D274-44AB-9A6F-BE589B3CEC0F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KFC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CHICKEN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FRIED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POPCORN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COLONEL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EARTH</a:t>
            </a:r>
          </a:p>
        </p:txBody>
      </p:sp>
    </p:spTree>
    <p:extLst>
      <p:ext uri="{BB962C8B-B14F-4D97-AF65-F5344CB8AC3E}">
        <p14:creationId xmlns:p14="http://schemas.microsoft.com/office/powerpoint/2010/main" val="4028018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CDB46A-C0C2-4009-BAF1-008DDFD611A9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EXPLAIN</a:t>
            </a:r>
            <a:endParaRPr lang="en-GB" sz="2000" cap="all" dirty="0">
              <a:solidFill>
                <a:srgbClr val="FFFFFF"/>
              </a:solidFill>
              <a:latin typeface="Futura-Bold" pitchFamily="2" charset="0"/>
            </a:endParaRP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TELL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SAY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SPEAK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DESCRIBE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COMMUNICATE</a:t>
            </a:r>
          </a:p>
        </p:txBody>
      </p:sp>
    </p:spTree>
    <p:extLst>
      <p:ext uri="{BB962C8B-B14F-4D97-AF65-F5344CB8AC3E}">
        <p14:creationId xmlns:p14="http://schemas.microsoft.com/office/powerpoint/2010/main" val="1424044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5539F7-5590-4DB0-9665-3AA2E8B7A1A5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MANAGER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REVIEW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BOSS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WORK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JOB</a:t>
            </a:r>
            <a:endParaRPr lang="en-GB" sz="4800" dirty="0">
              <a:solidFill>
                <a:srgbClr val="333333"/>
              </a:solidFill>
              <a:latin typeface="-apple-system"/>
            </a:endParaRP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RUN</a:t>
            </a:r>
          </a:p>
        </p:txBody>
      </p:sp>
    </p:spTree>
    <p:extLst>
      <p:ext uri="{BB962C8B-B14F-4D97-AF65-F5344CB8AC3E}">
        <p14:creationId xmlns:p14="http://schemas.microsoft.com/office/powerpoint/2010/main" val="286659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4AFAF4-C342-4070-8F7E-A4522DEA3E14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TENNIS</a:t>
            </a:r>
            <a:r>
              <a:rPr lang="en-GB" b="0" i="0" cap="all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BALL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SPORT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RACKET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COURT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WIMBLEDON</a:t>
            </a:r>
          </a:p>
        </p:txBody>
      </p:sp>
    </p:spTree>
    <p:extLst>
      <p:ext uri="{BB962C8B-B14F-4D97-AF65-F5344CB8AC3E}">
        <p14:creationId xmlns:p14="http://schemas.microsoft.com/office/powerpoint/2010/main" val="1601136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90BACF0-A492-4093-8446-C56614797141}"/>
              </a:ext>
            </a:extLst>
          </p:cNvPr>
          <p:cNvSpPr/>
          <p:nvPr/>
        </p:nvSpPr>
        <p:spPr>
          <a:xfrm>
            <a:off x="2644726" y="334109"/>
            <a:ext cx="6902548" cy="6189783"/>
          </a:xfrm>
          <a:prstGeom prst="rect">
            <a:avLst/>
          </a:prstGeom>
          <a:solidFill>
            <a:srgbClr val="2D395A"/>
          </a:solidFill>
          <a:ln>
            <a:solidFill>
              <a:srgbClr val="2D39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80933F-0B9B-44C1-9A20-88D6C14938A8}"/>
              </a:ext>
            </a:extLst>
          </p:cNvPr>
          <p:cNvSpPr/>
          <p:nvPr/>
        </p:nvSpPr>
        <p:spPr>
          <a:xfrm>
            <a:off x="3048000" y="982177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7200" cap="all" dirty="0">
                <a:solidFill>
                  <a:srgbClr val="FFFFFF"/>
                </a:solidFill>
                <a:latin typeface="Futura-Bold" pitchFamily="2" charset="0"/>
              </a:rPr>
              <a:t>PENNY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MONEY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COIN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P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LUCKY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CENT</a:t>
            </a:r>
          </a:p>
        </p:txBody>
      </p:sp>
    </p:spTree>
    <p:extLst>
      <p:ext uri="{BB962C8B-B14F-4D97-AF65-F5344CB8AC3E}">
        <p14:creationId xmlns:p14="http://schemas.microsoft.com/office/powerpoint/2010/main" val="675324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9108C95A90340A92A99B1FB545C31" ma:contentTypeVersion="12" ma:contentTypeDescription="Create a new document." ma:contentTypeScope="" ma:versionID="2467986ba7a2a4e4f1d01ec5a547350e">
  <xsd:schema xmlns:xsd="http://www.w3.org/2001/XMLSchema" xmlns:xs="http://www.w3.org/2001/XMLSchema" xmlns:p="http://schemas.microsoft.com/office/2006/metadata/properties" xmlns:ns2="1882bf16-55f3-411b-b6d1-84df8e4c00b7" xmlns:ns3="d656bd3d-142a-4ec1-be80-c131dd2f7887" targetNamespace="http://schemas.microsoft.com/office/2006/metadata/properties" ma:root="true" ma:fieldsID="d04a195931766417e3d8bbb7c2a16572" ns2:_="" ns3:_="">
    <xsd:import namespace="1882bf16-55f3-411b-b6d1-84df8e4c00b7"/>
    <xsd:import namespace="d656bd3d-142a-4ec1-be80-c131dd2f7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2bf16-55f3-411b-b6d1-84df8e4c00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bd3d-142a-4ec1-be80-c131dd2f7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173CE9-EB39-46ED-9AF4-E903323F5A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26DC3-6D4F-4517-8D0C-9304FC5F2163}"/>
</file>

<file path=customXml/itemProps3.xml><?xml version="1.0" encoding="utf-8"?>
<ds:datastoreItem xmlns:ds="http://schemas.openxmlformats.org/officeDocument/2006/customXml" ds:itemID="{0F32B5D1-A5B1-45DB-9B73-967A143FDE0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514</Words>
  <Application>Microsoft Office PowerPoint</Application>
  <PresentationFormat>Widescreen</PresentationFormat>
  <Paragraphs>340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-apple-system</vt:lpstr>
      <vt:lpstr>Arial</vt:lpstr>
      <vt:lpstr>Calibri</vt:lpstr>
      <vt:lpstr>Calibri Light</vt:lpstr>
      <vt:lpstr>Futura-Bold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Harrison</dc:creator>
  <cp:lastModifiedBy>Chris Norman</cp:lastModifiedBy>
  <cp:revision>16</cp:revision>
  <dcterms:created xsi:type="dcterms:W3CDTF">2020-05-20T15:47:21Z</dcterms:created>
  <dcterms:modified xsi:type="dcterms:W3CDTF">2020-06-12T13:52:15Z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0x0101007269108C95A90340A92A99B1FB545C31</vt:lpwstr>
  </property>
</Properties>
</file>