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8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4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9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7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8CB50-AB38-4790-B45E-98F87E1A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7" y="0"/>
            <a:ext cx="8881145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015249-E752-427A-B1BB-77517B29A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B66E5DF-4D3B-446D-88EA-90A286F10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9DD70C-3AEA-47BA-92F4-155D61E51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3612D-2459-49F4-902D-41FF1964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8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room, fabric&#10;&#10;Description automatically generated">
            <a:extLst>
              <a:ext uri="{FF2B5EF4-FFF2-40B4-BE49-F238E27FC236}">
                <a16:creationId xmlns:a16="http://schemas.microsoft.com/office/drawing/2014/main" id="{8BE2762E-EE99-4AD7-AC04-342C2ADA0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-6626"/>
            <a:ext cx="6864626" cy="6864626"/>
          </a:xfrm>
        </p:spPr>
      </p:pic>
    </p:spTree>
    <p:extLst>
      <p:ext uri="{BB962C8B-B14F-4D97-AF65-F5344CB8AC3E}">
        <p14:creationId xmlns:p14="http://schemas.microsoft.com/office/powerpoint/2010/main" val="40887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1099486-1142-4C42-9C0E-28EE613C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Content Placeholder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3D181C-93B4-4DD5-A11E-DF639959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216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5E7E156F-2B14-4141-B97D-49960F96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D25D-0398-4056-95F0-64BA2AFB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ass, field, table, soccer&#10;&#10;Description automatically generated">
            <a:extLst>
              <a:ext uri="{FF2B5EF4-FFF2-40B4-BE49-F238E27FC236}">
                <a16:creationId xmlns:a16="http://schemas.microsoft.com/office/drawing/2014/main" id="{AAF19438-4598-4213-AF63-624EE99E7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6383"/>
          <a:stretch/>
        </p:blipFill>
        <p:spPr>
          <a:xfrm>
            <a:off x="0" y="555171"/>
            <a:ext cx="9144000" cy="5747658"/>
          </a:xfrm>
        </p:spPr>
      </p:pic>
    </p:spTree>
    <p:extLst>
      <p:ext uri="{BB962C8B-B14F-4D97-AF65-F5344CB8AC3E}">
        <p14:creationId xmlns:p14="http://schemas.microsoft.com/office/powerpoint/2010/main" val="424958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D5D75C-C569-4458-8343-CF1E3236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77A355-8ACA-4AE3-8927-4F7B1319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93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1FE65-C1B4-488C-B8B9-260BFC14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, sitting, group, people&#10;&#10;Description automatically generated">
            <a:extLst>
              <a:ext uri="{FF2B5EF4-FFF2-40B4-BE49-F238E27FC236}">
                <a16:creationId xmlns:a16="http://schemas.microsoft.com/office/drawing/2014/main" id="{54460878-9992-46AD-8CD5-AA604E20A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0"/>
            <a:ext cx="6381750" cy="6859941"/>
          </a:xfrm>
        </p:spPr>
      </p:pic>
    </p:spTree>
    <p:extLst>
      <p:ext uri="{BB962C8B-B14F-4D97-AF65-F5344CB8AC3E}">
        <p14:creationId xmlns:p14="http://schemas.microsoft.com/office/powerpoint/2010/main" val="200291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3FAC37-A59A-4BC7-B972-DA39333A04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54946B-EBEC-4727-8BCA-893116A0DD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BEDB4F-BD7C-406B-8E14-6C356FDEB4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Chris Norman</cp:lastModifiedBy>
  <cp:revision>9</cp:revision>
  <dcterms:created xsi:type="dcterms:W3CDTF">2020-07-09T10:30:37Z</dcterms:created>
  <dcterms:modified xsi:type="dcterms:W3CDTF">2020-07-10T09:13:06Z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