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34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3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7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5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59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8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9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2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5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8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12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7870-6920-4A6D-BA5A-0C46610F392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8421-E9AF-4624-9225-680CBA1C0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1750C3F-63AD-40E1-8029-FF7B9A789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C2618A5-DBD8-4E58-8EB3-D51DD997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7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0DFE503-86ED-4504-A4BC-E38CAEF5D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3F2E943-D5BB-4D69-868D-DB7B4686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BC051EE-5CDB-40F0-A87F-F0BB263A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4321D7B-D8ED-45B8-90FB-DE9FE7C2C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4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F036AA1-10E7-4C3C-BB1B-8C7875F45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1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361C949-7D42-4AB6-B657-0694563C4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A238334-9A19-46B6-AD0F-BE5FBAD1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A538C9C-4D53-4BFD-AC9F-339FCF52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67E70C3-EDD2-4713-9C54-AC58B97B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DBCDFA8-A7B7-4F98-90A6-2B5AEA6E2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50AEF12-A221-4442-9F12-C58A83A53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C7EFF8B-5E83-4E0B-A730-B558ECE89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0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99845-0955-4DD1-9948-46DF257D6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75" y="2399975"/>
            <a:ext cx="2058050" cy="20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0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32AF528C-CA3C-4936-A023-007670D1C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47FAFF6-B6C3-458B-9F97-F62C7AAC6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EFD7E105-B698-41E5-ACE6-16A2AEF36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D063BD6-3F42-44D7-A590-F220ECCE8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9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9E1AB61-7A8F-41CA-95EA-7C7516406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6DEEA4-5CD2-451E-A6FB-23B4D0784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2F84290-16A9-4E6E-8CAE-838B51957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2" ma:contentTypeDescription="Create a new document." ma:contentTypeScope="" ma:versionID="2467986ba7a2a4e4f1d01ec5a547350e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d04a195931766417e3d8bbb7c2a16572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B12B1E-4618-43A9-8B57-12C402BDD8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011E0F-2282-40FE-B704-C636D8CE73DF}"/>
</file>

<file path=customXml/itemProps3.xml><?xml version="1.0" encoding="utf-8"?>
<ds:datastoreItem xmlns:ds="http://schemas.openxmlformats.org/officeDocument/2006/customXml" ds:itemID="{86EC514F-3486-43AA-AC47-A74558AF9C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Chris Norman</cp:lastModifiedBy>
  <cp:revision>14</cp:revision>
  <dcterms:created xsi:type="dcterms:W3CDTF">2020-07-06T11:08:15Z</dcterms:created>
  <dcterms:modified xsi:type="dcterms:W3CDTF">2020-07-10T09:05:09Z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</Properties>
</file>