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7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39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88B-4B0F-4A06-B8AE-1218A5D779B0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7CC-E97E-4D71-B96C-A51EBA4F0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273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88B-4B0F-4A06-B8AE-1218A5D779B0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7CC-E97E-4D71-B96C-A51EBA4F0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56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88B-4B0F-4A06-B8AE-1218A5D779B0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7CC-E97E-4D71-B96C-A51EBA4F0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797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88B-4B0F-4A06-B8AE-1218A5D779B0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7CC-E97E-4D71-B96C-A51EBA4F0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773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88B-4B0F-4A06-B8AE-1218A5D779B0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7CC-E97E-4D71-B96C-A51EBA4F0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08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88B-4B0F-4A06-B8AE-1218A5D779B0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7CC-E97E-4D71-B96C-A51EBA4F0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424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88B-4B0F-4A06-B8AE-1218A5D779B0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7CC-E97E-4D71-B96C-A51EBA4F0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50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88B-4B0F-4A06-B8AE-1218A5D779B0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7CC-E97E-4D71-B96C-A51EBA4F0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732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88B-4B0F-4A06-B8AE-1218A5D779B0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7CC-E97E-4D71-B96C-A51EBA4F0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71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88B-4B0F-4A06-B8AE-1218A5D779B0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7CC-E97E-4D71-B96C-A51EBA4F0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78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F88B-4B0F-4A06-B8AE-1218A5D779B0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DF7CC-E97E-4D71-B96C-A51EBA4F0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90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39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EF88B-4B0F-4A06-B8AE-1218A5D779B0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DF7CC-E97E-4D71-B96C-A51EBA4F0B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02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E618B5FB-12C1-4C8F-BD95-53BC7C3CA9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944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39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text&#10;&#10;Description automatically generated">
            <a:extLst>
              <a:ext uri="{FF2B5EF4-FFF2-40B4-BE49-F238E27FC236}">
                <a16:creationId xmlns:a16="http://schemas.microsoft.com/office/drawing/2014/main" id="{99C390F6-0057-40AC-8F57-24ACB535CE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170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C221E68E-F713-475E-BBBE-BE4DC3C0A6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50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55F2C08A-313C-4A12-8691-FE6956745A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105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A picture containing monitor, screen&#10;&#10;Description automatically generated">
            <a:extLst>
              <a:ext uri="{FF2B5EF4-FFF2-40B4-BE49-F238E27FC236}">
                <a16:creationId xmlns:a16="http://schemas.microsoft.com/office/drawing/2014/main" id="{ABCAFA05-F143-4E3B-B123-3B111EF568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219443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39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41BEB512-D068-411E-8949-816EA8C345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578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A screen shot of a person&#10;&#10;Description automatically generated">
            <a:extLst>
              <a:ext uri="{FF2B5EF4-FFF2-40B4-BE49-F238E27FC236}">
                <a16:creationId xmlns:a16="http://schemas.microsoft.com/office/drawing/2014/main" id="{9F5EF9B5-9DBB-472B-9308-82CFEE9770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405717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39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3A039286-714F-461F-AAAA-07A72492AD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636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90A1BE89-052A-4855-B9E7-4971953207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956518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39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 screen with text&#10;&#10;Description automatically generated">
            <a:extLst>
              <a:ext uri="{FF2B5EF4-FFF2-40B4-BE49-F238E27FC236}">
                <a16:creationId xmlns:a16="http://schemas.microsoft.com/office/drawing/2014/main" id="{22BDED00-4CED-4C6E-9B2D-59B4B9803A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969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game&#10;&#10;Description automatically generated">
            <a:extLst>
              <a:ext uri="{FF2B5EF4-FFF2-40B4-BE49-F238E27FC236}">
                <a16:creationId xmlns:a16="http://schemas.microsoft.com/office/drawing/2014/main" id="{FF7B7DA3-4386-4A13-AF29-DBE6B1DD2A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349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69108C95A90340A92A99B1FB545C31" ma:contentTypeVersion="12" ma:contentTypeDescription="Create a new document." ma:contentTypeScope="" ma:versionID="2467986ba7a2a4e4f1d01ec5a547350e">
  <xsd:schema xmlns:xsd="http://www.w3.org/2001/XMLSchema" xmlns:xs="http://www.w3.org/2001/XMLSchema" xmlns:p="http://schemas.microsoft.com/office/2006/metadata/properties" xmlns:ns2="1882bf16-55f3-411b-b6d1-84df8e4c00b7" xmlns:ns3="d656bd3d-142a-4ec1-be80-c131dd2f7887" targetNamespace="http://schemas.microsoft.com/office/2006/metadata/properties" ma:root="true" ma:fieldsID="d04a195931766417e3d8bbb7c2a16572" ns2:_="" ns3:_="">
    <xsd:import namespace="1882bf16-55f3-411b-b6d1-84df8e4c00b7"/>
    <xsd:import namespace="d656bd3d-142a-4ec1-be80-c131dd2f78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2bf16-55f3-411b-b6d1-84df8e4c00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bd3d-142a-4ec1-be80-c131dd2f788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8B093D-2E5E-4025-A492-C5DBACFEA9D5}"/>
</file>

<file path=customXml/itemProps2.xml><?xml version="1.0" encoding="utf-8"?>
<ds:datastoreItem xmlns:ds="http://schemas.openxmlformats.org/officeDocument/2006/customXml" ds:itemID="{549D9425-3BD0-449C-8DAA-9A2D084F7412}"/>
</file>

<file path=customXml/itemProps3.xml><?xml version="1.0" encoding="utf-8"?>
<ds:datastoreItem xmlns:ds="http://schemas.openxmlformats.org/officeDocument/2006/customXml" ds:itemID="{E9D124C8-AF5C-4EF0-AE3F-CCCA459A85B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Harrison</dc:creator>
  <cp:lastModifiedBy>Joe Harrison</cp:lastModifiedBy>
  <cp:revision>12</cp:revision>
  <dcterms:created xsi:type="dcterms:W3CDTF">2020-07-07T15:15:54Z</dcterms:created>
  <dcterms:modified xsi:type="dcterms:W3CDTF">2020-07-07T17:05:08Z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0x0101007269108C95A90340A92A99B1FB545C31</vt:lpwstr>
  </property>
</Properties>
</file>