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1230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85E9-18D3-4FD4-89DD-35F771146B73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1A23-A635-4CF6-B848-D0676BF3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1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85E9-18D3-4FD4-89DD-35F771146B73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1A23-A635-4CF6-B848-D0676BF3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08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85E9-18D3-4FD4-89DD-35F771146B73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1A23-A635-4CF6-B848-D0676BF3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45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85E9-18D3-4FD4-89DD-35F771146B73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1A23-A635-4CF6-B848-D0676BF3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0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85E9-18D3-4FD4-89DD-35F771146B73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1A23-A635-4CF6-B848-D0676BF3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6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85E9-18D3-4FD4-89DD-35F771146B73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1A23-A635-4CF6-B848-D0676BF3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97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85E9-18D3-4FD4-89DD-35F771146B73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1A23-A635-4CF6-B848-D0676BF3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85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85E9-18D3-4FD4-89DD-35F771146B73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1A23-A635-4CF6-B848-D0676BF3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771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85E9-18D3-4FD4-89DD-35F771146B73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1A23-A635-4CF6-B848-D0676BF3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94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85E9-18D3-4FD4-89DD-35F771146B73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1A23-A635-4CF6-B848-D0676BF3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3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85E9-18D3-4FD4-89DD-35F771146B73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1A23-A635-4CF6-B848-D0676BF3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54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485E9-18D3-4FD4-89DD-35F771146B73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F1A23-A635-4CF6-B848-D0676BF3C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96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E3F4E1-3C2F-47BA-BE35-8C333996AD9B}"/>
              </a:ext>
            </a:extLst>
          </p:cNvPr>
          <p:cNvSpPr/>
          <p:nvPr/>
        </p:nvSpPr>
        <p:spPr>
          <a:xfrm>
            <a:off x="718967" y="3270738"/>
            <a:ext cx="77060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cap="all" dirty="0">
                <a:solidFill>
                  <a:srgbClr val="FFFFFF"/>
                </a:solidFill>
                <a:latin typeface="Futura-Bold" pitchFamily="2" charset="0"/>
              </a:rPr>
              <a:t>A-Z of Chocolate &amp; Sweets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BB150-1F33-4521-B6F9-D313F0EA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8"/>
          <a:stretch/>
        </p:blipFill>
        <p:spPr>
          <a:xfrm>
            <a:off x="3170904" y="404520"/>
            <a:ext cx="2802189" cy="26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7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logodesignblog.net/logos/aero-logo.jpg">
            <a:extLst>
              <a:ext uri="{FF2B5EF4-FFF2-40B4-BE49-F238E27FC236}">
                <a16:creationId xmlns:a16="http://schemas.microsoft.com/office/drawing/2014/main" id="{FF804299-109E-4FCE-B260-4585DDE87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28803" r="63965" b="10350"/>
          <a:stretch/>
        </p:blipFill>
        <p:spPr bwMode="auto">
          <a:xfrm>
            <a:off x="531541" y="304044"/>
            <a:ext cx="233961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bartonmarine.com/images/blog/Cadbury-Boost-640.jpg">
            <a:extLst>
              <a:ext uri="{FF2B5EF4-FFF2-40B4-BE49-F238E27FC236}">
                <a16:creationId xmlns:a16="http://schemas.microsoft.com/office/drawing/2014/main" id="{0D98568A-AD9B-4B52-BF43-BC0EB7F48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2" t="14288" r="61268" b="16313"/>
          <a:stretch/>
        </p:blipFill>
        <p:spPr bwMode="auto">
          <a:xfrm>
            <a:off x="3402194" y="304044"/>
            <a:ext cx="233961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en/5/51/Curlywurly-Wrapper-Small.jpg">
            <a:extLst>
              <a:ext uri="{FF2B5EF4-FFF2-40B4-BE49-F238E27FC236}">
                <a16:creationId xmlns:a16="http://schemas.microsoft.com/office/drawing/2014/main" id="{AB29F2AD-3471-4140-B9E5-578A5EEED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4" t="13480" r="72976" b="9879"/>
          <a:stretch/>
        </p:blipFill>
        <p:spPr bwMode="auto">
          <a:xfrm>
            <a:off x="6272847" y="304044"/>
            <a:ext cx="233961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upload.wikimedia.org/wikipedia/en/3/3b/Double-Decker-Wrapper-Small.jpg">
            <a:extLst>
              <a:ext uri="{FF2B5EF4-FFF2-40B4-BE49-F238E27FC236}">
                <a16:creationId xmlns:a16="http://schemas.microsoft.com/office/drawing/2014/main" id="{BA2CE4C0-0E70-4BA3-B1F4-312AB1AD3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2" t="27444" r="21640" b="31601"/>
          <a:stretch/>
        </p:blipFill>
        <p:spPr bwMode="auto">
          <a:xfrm>
            <a:off x="3402194" y="3673956"/>
            <a:ext cx="233961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aim bar - Wikipedia">
            <a:extLst>
              <a:ext uri="{FF2B5EF4-FFF2-40B4-BE49-F238E27FC236}">
                <a16:creationId xmlns:a16="http://schemas.microsoft.com/office/drawing/2014/main" id="{0DEAF641-70BF-4D68-8B0F-6DD941E9D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r="54536"/>
          <a:stretch/>
        </p:blipFill>
        <p:spPr bwMode="auto">
          <a:xfrm>
            <a:off x="531541" y="3673956"/>
            <a:ext cx="233961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dbury Flake | Make Your Own Selection Box | Cadbury Gifts Direct">
            <a:extLst>
              <a:ext uri="{FF2B5EF4-FFF2-40B4-BE49-F238E27FC236}">
                <a16:creationId xmlns:a16="http://schemas.microsoft.com/office/drawing/2014/main" id="{AF2D523E-805C-46DA-AAE4-B86D82845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1" t="24208" r="58859" b="24208"/>
          <a:stretch/>
        </p:blipFill>
        <p:spPr bwMode="auto">
          <a:xfrm>
            <a:off x="6272848" y="3673956"/>
            <a:ext cx="233961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dbury Fudge Bar |Chocolate Bar | Cadbury Gifts Direct">
            <a:extLst>
              <a:ext uri="{FF2B5EF4-FFF2-40B4-BE49-F238E27FC236}">
                <a16:creationId xmlns:a16="http://schemas.microsoft.com/office/drawing/2014/main" id="{014DEE7B-9906-402E-82CD-B44697D01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5" t="32852" r="28423" b="31954"/>
          <a:stretch/>
        </p:blipFill>
        <p:spPr bwMode="auto">
          <a:xfrm>
            <a:off x="531541" y="304044"/>
            <a:ext cx="233961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dbury Crunchie 40g | Sainsbury's">
            <a:extLst>
              <a:ext uri="{FF2B5EF4-FFF2-40B4-BE49-F238E27FC236}">
                <a16:creationId xmlns:a16="http://schemas.microsoft.com/office/drawing/2014/main" id="{E541049E-ABFA-41FF-AD82-61455832B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4" t="44118" r="37116" b="43573"/>
          <a:stretch/>
        </p:blipFill>
        <p:spPr bwMode="auto">
          <a:xfrm>
            <a:off x="3402194" y="304044"/>
            <a:ext cx="233961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groceries.iceland.co.uk/medias/sys_master/root/h76/h5b/8848399859742.jpg">
            <a:extLst>
              <a:ext uri="{FF2B5EF4-FFF2-40B4-BE49-F238E27FC236}">
                <a16:creationId xmlns:a16="http://schemas.microsoft.com/office/drawing/2014/main" id="{3EE031F8-36EE-43F1-90E6-D8FB67168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3" t="35078" r="40333" b="41121"/>
          <a:stretch/>
        </p:blipFill>
        <p:spPr bwMode="auto">
          <a:xfrm>
            <a:off x="6272848" y="304045"/>
            <a:ext cx="2339612" cy="28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owntree's Jelly Tots Multipack - Caletoni - International Grocer">
            <a:extLst>
              <a:ext uri="{FF2B5EF4-FFF2-40B4-BE49-F238E27FC236}">
                <a16:creationId xmlns:a16="http://schemas.microsoft.com/office/drawing/2014/main" id="{AFE9E378-A68D-4595-AD42-910356634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t="45375" r="59679" b="34448"/>
          <a:stretch/>
        </p:blipFill>
        <p:spPr bwMode="auto">
          <a:xfrm>
            <a:off x="531540" y="3673956"/>
            <a:ext cx="233961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itKat cocoa content upped 13% in sugar reduction push">
            <a:extLst>
              <a:ext uri="{FF2B5EF4-FFF2-40B4-BE49-F238E27FC236}">
                <a16:creationId xmlns:a16="http://schemas.microsoft.com/office/drawing/2014/main" id="{83F55335-9C61-43C9-A142-A38A149DE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3" t="23163" r="38167" b="32169"/>
          <a:stretch/>
        </p:blipFill>
        <p:spPr bwMode="auto">
          <a:xfrm>
            <a:off x="3402194" y="3673957"/>
            <a:ext cx="233961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holesale Lion Milk Chocolate Bar | Hancocks">
            <a:extLst>
              <a:ext uri="{FF2B5EF4-FFF2-40B4-BE49-F238E27FC236}">
                <a16:creationId xmlns:a16="http://schemas.microsoft.com/office/drawing/2014/main" id="{3F3DFA70-93D6-4D93-A6EF-F13746446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t="42358" r="64192" b="39681"/>
          <a:stretch/>
        </p:blipFill>
        <p:spPr bwMode="auto">
          <a:xfrm>
            <a:off x="6272848" y="3673956"/>
            <a:ext cx="2339612" cy="28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86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s Mars bar fairtrade? Mars in UK cocoa sourcing deal">
            <a:extLst>
              <a:ext uri="{FF2B5EF4-FFF2-40B4-BE49-F238E27FC236}">
                <a16:creationId xmlns:a16="http://schemas.microsoft.com/office/drawing/2014/main" id="{4161AEA5-AAD3-4855-A491-A9504DC87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2" t="28447" r="50000" b="33946"/>
          <a:stretch/>
        </p:blipFill>
        <p:spPr bwMode="auto">
          <a:xfrm>
            <a:off x="534042" y="304043"/>
            <a:ext cx="2337110" cy="28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OUNTY CLASSIC PACK 24 X 57g">
            <a:extLst>
              <a:ext uri="{FF2B5EF4-FFF2-40B4-BE49-F238E27FC236}">
                <a16:creationId xmlns:a16="http://schemas.microsoft.com/office/drawing/2014/main" id="{05D76FB4-4EAE-4F38-B5C5-FD9919C79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519" r="37692" b="43331"/>
          <a:stretch/>
        </p:blipFill>
        <p:spPr bwMode="auto">
          <a:xfrm>
            <a:off x="3402194" y="304043"/>
            <a:ext cx="233961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holesale Toffee Crisp Chocolate Bar | Hancocks">
            <a:extLst>
              <a:ext uri="{FF2B5EF4-FFF2-40B4-BE49-F238E27FC236}">
                <a16:creationId xmlns:a16="http://schemas.microsoft.com/office/drawing/2014/main" id="{0E3BF2A6-783D-482C-9110-18A271AAB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6" t="44763" r="64568" b="41526"/>
          <a:stretch/>
        </p:blipFill>
        <p:spPr bwMode="auto">
          <a:xfrm>
            <a:off x="6272848" y="304043"/>
            <a:ext cx="233710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alaxy Ripple Milk Chocolate Bars Multipack 4 x 33 g: Amazon.co.uk ...">
            <a:extLst>
              <a:ext uri="{FF2B5EF4-FFF2-40B4-BE49-F238E27FC236}">
                <a16:creationId xmlns:a16="http://schemas.microsoft.com/office/drawing/2014/main" id="{EBF4BEE7-65AA-4CF6-9D6D-33721FEF2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7" t="29275" r="44102" b="46270"/>
          <a:stretch/>
        </p:blipFill>
        <p:spPr bwMode="auto">
          <a:xfrm>
            <a:off x="531540" y="3673956"/>
            <a:ext cx="2337110" cy="28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Quality Street Tub 650g | Sainsbury's">
            <a:extLst>
              <a:ext uri="{FF2B5EF4-FFF2-40B4-BE49-F238E27FC236}">
                <a16:creationId xmlns:a16="http://schemas.microsoft.com/office/drawing/2014/main" id="{25485A55-D779-4FEF-8D24-C27342AE6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5" t="33891" r="59540" b="47152"/>
          <a:stretch/>
        </p:blipFill>
        <p:spPr bwMode="auto">
          <a:xfrm>
            <a:off x="3404696" y="3673955"/>
            <a:ext cx="233711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ilkybar White Chocolate Sharing Bar 100g | Sainsbury's">
            <a:extLst>
              <a:ext uri="{FF2B5EF4-FFF2-40B4-BE49-F238E27FC236}">
                <a16:creationId xmlns:a16="http://schemas.microsoft.com/office/drawing/2014/main" id="{7768FDF9-1990-4DEA-9B6F-E4A22B856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8" t="44773" r="31890" b="42298"/>
          <a:stretch/>
        </p:blipFill>
        <p:spPr bwMode="auto">
          <a:xfrm>
            <a:off x="6272847" y="3673955"/>
            <a:ext cx="2337109" cy="28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6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dbury Heroes Chocolate Carton, 290 g: Amazon.co.uk: Grocery">
            <a:extLst>
              <a:ext uri="{FF2B5EF4-FFF2-40B4-BE49-F238E27FC236}">
                <a16:creationId xmlns:a16="http://schemas.microsoft.com/office/drawing/2014/main" id="{C9D3E182-54B6-45F9-BE33-693DC5206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6" t="23809" r="3013" b="58456"/>
          <a:stretch/>
        </p:blipFill>
        <p:spPr bwMode="auto">
          <a:xfrm>
            <a:off x="531539" y="304043"/>
            <a:ext cx="2337109" cy="28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ltesers - Wikipedia">
            <a:extLst>
              <a:ext uri="{FF2B5EF4-FFF2-40B4-BE49-F238E27FC236}">
                <a16:creationId xmlns:a16="http://schemas.microsoft.com/office/drawing/2014/main" id="{82A677DF-4C21-48D6-A81D-5D4182A54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1" t="15908" r="41797" b="45342"/>
          <a:stretch/>
        </p:blipFill>
        <p:spPr bwMode="auto">
          <a:xfrm>
            <a:off x="3357804" y="304043"/>
            <a:ext cx="2337109" cy="28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uy Wrigleys Starburst Original Fruit Chews Stick Pack 45g x 24 ...">
            <a:extLst>
              <a:ext uri="{FF2B5EF4-FFF2-40B4-BE49-F238E27FC236}">
                <a16:creationId xmlns:a16="http://schemas.microsoft.com/office/drawing/2014/main" id="{FBE15ED3-4B86-4A3C-AE23-818589413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8" t="43419" r="45898" b="42257"/>
          <a:stretch/>
        </p:blipFill>
        <p:spPr bwMode="auto">
          <a:xfrm>
            <a:off x="6272847" y="301307"/>
            <a:ext cx="2337109" cy="28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holesale Mars Revels Chocolate Bags | Hancocks">
            <a:extLst>
              <a:ext uri="{FF2B5EF4-FFF2-40B4-BE49-F238E27FC236}">
                <a16:creationId xmlns:a16="http://schemas.microsoft.com/office/drawing/2014/main" id="{C6395EE9-05EB-40FC-9707-81C5457B7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7" t="36239" r="46201" b="41197"/>
          <a:stretch/>
        </p:blipFill>
        <p:spPr bwMode="auto">
          <a:xfrm>
            <a:off x="531538" y="3673955"/>
            <a:ext cx="2337109" cy="28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Wispa Bar (Box of 48)| Wholesale Chocolate | Cadbury Gifts Direct">
            <a:extLst>
              <a:ext uri="{FF2B5EF4-FFF2-40B4-BE49-F238E27FC236}">
                <a16:creationId xmlns:a16="http://schemas.microsoft.com/office/drawing/2014/main" id="{28A9F770-CFD6-4C0F-AFB2-2C4D90A90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27265" r="56113" b="24948"/>
          <a:stretch/>
        </p:blipFill>
        <p:spPr bwMode="auto">
          <a:xfrm>
            <a:off x="3357803" y="3673955"/>
            <a:ext cx="2337109" cy="28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wix Chocolate Biscuit Twin Bars 50g | Sainsbury's">
            <a:extLst>
              <a:ext uri="{FF2B5EF4-FFF2-40B4-BE49-F238E27FC236}">
                <a16:creationId xmlns:a16="http://schemas.microsoft.com/office/drawing/2014/main" id="{CF34E229-216E-4E3E-9768-83BD118C8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0" t="36057" r="17033" b="38942"/>
          <a:stretch/>
        </p:blipFill>
        <p:spPr bwMode="auto">
          <a:xfrm>
            <a:off x="6272847" y="3673955"/>
            <a:ext cx="2337109" cy="28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6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upload.wikimedia.org/wikipedia/en/0/02/Yorkie-Wrapper-Small.jpg">
            <a:extLst>
              <a:ext uri="{FF2B5EF4-FFF2-40B4-BE49-F238E27FC236}">
                <a16:creationId xmlns:a16="http://schemas.microsoft.com/office/drawing/2014/main" id="{42AD3AA8-4616-4DB8-AF9D-AD348C90F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7" t="12457" r="67613" b="14968"/>
          <a:stretch/>
        </p:blipFill>
        <p:spPr bwMode="auto">
          <a:xfrm>
            <a:off x="2807804" y="1311965"/>
            <a:ext cx="3528392" cy="42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70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E3F4E1-3C2F-47BA-BE35-8C333996AD9B}"/>
              </a:ext>
            </a:extLst>
          </p:cNvPr>
          <p:cNvSpPr/>
          <p:nvPr/>
        </p:nvSpPr>
        <p:spPr>
          <a:xfrm>
            <a:off x="718967" y="3411414"/>
            <a:ext cx="77060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cap="all" dirty="0">
                <a:solidFill>
                  <a:srgbClr val="FFFFFF"/>
                </a:solidFill>
                <a:latin typeface="Futura-Bold" pitchFamily="2" charset="0"/>
              </a:rPr>
              <a:t>A-Z of Chocolate &amp; Sweets</a:t>
            </a:r>
          </a:p>
          <a:p>
            <a:pPr algn="ctr"/>
            <a:endParaRPr lang="en-GB" sz="3200" cap="all" dirty="0">
              <a:solidFill>
                <a:srgbClr val="FFFFFF"/>
              </a:solidFill>
              <a:latin typeface="Futura-Bold" pitchFamily="2" charset="0"/>
            </a:endParaRPr>
          </a:p>
          <a:p>
            <a:pPr algn="ctr"/>
            <a:r>
              <a:rPr lang="en-GB" sz="4800" cap="all" dirty="0">
                <a:solidFill>
                  <a:srgbClr val="FFFFFF"/>
                </a:solidFill>
                <a:latin typeface="Futura-Bold" pitchFamily="2" charset="0"/>
              </a:rPr>
              <a:t>Answers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BB150-1F33-4521-B6F9-D313F0EA9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8"/>
          <a:stretch/>
        </p:blipFill>
        <p:spPr>
          <a:xfrm>
            <a:off x="3170904" y="404520"/>
            <a:ext cx="2802189" cy="26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4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9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939B8-36AD-45B2-AD2A-7C303C27C391}"/>
              </a:ext>
            </a:extLst>
          </p:cNvPr>
          <p:cNvSpPr txBox="1"/>
          <p:nvPr/>
        </p:nvSpPr>
        <p:spPr>
          <a:xfrm>
            <a:off x="257908" y="422031"/>
            <a:ext cx="86516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Answers</a:t>
            </a:r>
          </a:p>
          <a:p>
            <a:pPr algn="ctr"/>
            <a:endParaRPr lang="en-GB" cap="all" dirty="0">
              <a:solidFill>
                <a:srgbClr val="FFFFFF"/>
              </a:solidFill>
              <a:latin typeface="Futura-Bold" pitchFamily="2" charset="0"/>
            </a:endParaRPr>
          </a:p>
          <a:p>
            <a:pPr algn="ctr"/>
            <a:endParaRPr lang="en-GB" cap="all" dirty="0">
              <a:solidFill>
                <a:srgbClr val="FFFFFF"/>
              </a:solidFill>
              <a:latin typeface="Futura-Bold" pitchFamily="2" charset="0"/>
            </a:endParaRP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A. </a:t>
            </a:r>
            <a:r>
              <a:rPr lang="en-GB" sz="2400" cap="all" dirty="0" err="1">
                <a:solidFill>
                  <a:srgbClr val="FFFFFF"/>
                </a:solidFill>
                <a:latin typeface="Futura-Bold" pitchFamily="2" charset="0"/>
              </a:rPr>
              <a:t>aERO</a:t>
            </a:r>
            <a:endParaRPr lang="en-GB" sz="2400" cap="all" dirty="0">
              <a:solidFill>
                <a:srgbClr val="FFFFFF"/>
              </a:solidFill>
              <a:latin typeface="Futura-Bold" pitchFamily="2" charset="0"/>
            </a:endParaRP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B. Boost</a:t>
            </a: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C. Curly wurly</a:t>
            </a: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D. </a:t>
            </a:r>
            <a:r>
              <a:rPr lang="en-GB" sz="2400" cap="all" dirty="0" err="1">
                <a:solidFill>
                  <a:srgbClr val="FFFFFF"/>
                </a:solidFill>
                <a:latin typeface="Futura-Bold" pitchFamily="2" charset="0"/>
              </a:rPr>
              <a:t>Daim</a:t>
            </a:r>
            <a:endParaRPr lang="en-GB" sz="2400" cap="all" dirty="0">
              <a:solidFill>
                <a:srgbClr val="FFFFFF"/>
              </a:solidFill>
              <a:latin typeface="Futura-Bold" pitchFamily="2" charset="0"/>
            </a:endParaRP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E. Double Decker</a:t>
            </a: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F. flake</a:t>
            </a: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G. fudge</a:t>
            </a: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H. crunchie</a:t>
            </a: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I. twirl</a:t>
            </a: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J. Jelly tots</a:t>
            </a: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K. kit-</a:t>
            </a:r>
            <a:r>
              <a:rPr lang="en-GB" sz="2400" cap="all" dirty="0" err="1">
                <a:solidFill>
                  <a:srgbClr val="FFFFFF"/>
                </a:solidFill>
                <a:latin typeface="Futura-Bold" pitchFamily="2" charset="0"/>
              </a:rPr>
              <a:t>kat</a:t>
            </a:r>
            <a:endParaRPr lang="en-GB" sz="2400" cap="all" dirty="0">
              <a:solidFill>
                <a:srgbClr val="FFFFFF"/>
              </a:solidFill>
              <a:latin typeface="Futura-Bold" pitchFamily="2" charset="0"/>
            </a:endParaRP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L. lion</a:t>
            </a: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M. mars</a:t>
            </a:r>
          </a:p>
          <a:p>
            <a:pPr algn="ctr"/>
            <a:endParaRPr lang="en-GB" cap="all" dirty="0">
              <a:solidFill>
                <a:srgbClr val="FFFFFF"/>
              </a:solidFill>
              <a:latin typeface="Futura-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14AB60-88EA-4F07-ADBD-1CE2F6B56C36}"/>
              </a:ext>
            </a:extLst>
          </p:cNvPr>
          <p:cNvSpPr txBox="1"/>
          <p:nvPr/>
        </p:nvSpPr>
        <p:spPr>
          <a:xfrm>
            <a:off x="4900246" y="1301720"/>
            <a:ext cx="39858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n. bounty </a:t>
            </a: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o. Toffee crisp</a:t>
            </a: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p. ripple</a:t>
            </a: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Q. Quality street</a:t>
            </a: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r. Milky bar</a:t>
            </a: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s. heroes</a:t>
            </a: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T. Maltesers</a:t>
            </a: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u. starburst</a:t>
            </a: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v. revels</a:t>
            </a: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w. </a:t>
            </a:r>
            <a:r>
              <a:rPr lang="en-GB" sz="2400" cap="all" dirty="0" err="1">
                <a:solidFill>
                  <a:srgbClr val="FFFFFF"/>
                </a:solidFill>
                <a:latin typeface="Futura-Bold" pitchFamily="2" charset="0"/>
              </a:rPr>
              <a:t>wispa</a:t>
            </a:r>
            <a:endParaRPr lang="en-GB" sz="2400" cap="all" dirty="0">
              <a:solidFill>
                <a:srgbClr val="FFFFFF"/>
              </a:solidFill>
              <a:latin typeface="Futura-Bold" pitchFamily="2" charset="0"/>
            </a:endParaRP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X. </a:t>
            </a:r>
            <a:r>
              <a:rPr lang="en-GB" sz="2400" cap="all" dirty="0" err="1">
                <a:solidFill>
                  <a:srgbClr val="FFFFFF"/>
                </a:solidFill>
                <a:latin typeface="Futura-Bold" pitchFamily="2" charset="0"/>
              </a:rPr>
              <a:t>twix</a:t>
            </a:r>
            <a:endParaRPr lang="en-GB" sz="2400" cap="all" dirty="0">
              <a:solidFill>
                <a:srgbClr val="FFFFFF"/>
              </a:solidFill>
              <a:latin typeface="Futura-Bold" pitchFamily="2" charset="0"/>
            </a:endParaRPr>
          </a:p>
          <a:p>
            <a:r>
              <a:rPr lang="en-GB" sz="2400" cap="all" dirty="0">
                <a:solidFill>
                  <a:srgbClr val="FFFFFF"/>
                </a:solidFill>
                <a:latin typeface="Futura-Bold" pitchFamily="2" charset="0"/>
              </a:rPr>
              <a:t>y. yorkie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578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9108C95A90340A92A99B1FB545C31" ma:contentTypeVersion="12" ma:contentTypeDescription="Create a new document." ma:contentTypeScope="" ma:versionID="2467986ba7a2a4e4f1d01ec5a547350e">
  <xsd:schema xmlns:xsd="http://www.w3.org/2001/XMLSchema" xmlns:xs="http://www.w3.org/2001/XMLSchema" xmlns:p="http://schemas.microsoft.com/office/2006/metadata/properties" xmlns:ns2="1882bf16-55f3-411b-b6d1-84df8e4c00b7" xmlns:ns3="d656bd3d-142a-4ec1-be80-c131dd2f7887" targetNamespace="http://schemas.microsoft.com/office/2006/metadata/properties" ma:root="true" ma:fieldsID="d04a195931766417e3d8bbb7c2a16572" ns2:_="" ns3:_="">
    <xsd:import namespace="1882bf16-55f3-411b-b6d1-84df8e4c00b7"/>
    <xsd:import namespace="d656bd3d-142a-4ec1-be80-c131dd2f7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2bf16-55f3-411b-b6d1-84df8e4c00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bd3d-142a-4ec1-be80-c131dd2f7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D432FC-02F8-4B17-8EFD-4A5354AB6A20}"/>
</file>

<file path=customXml/itemProps2.xml><?xml version="1.0" encoding="utf-8"?>
<ds:datastoreItem xmlns:ds="http://schemas.openxmlformats.org/officeDocument/2006/customXml" ds:itemID="{E7D77C90-D2BB-41C6-A5B6-55D8180A26B7}"/>
</file>

<file path=customXml/itemProps3.xml><?xml version="1.0" encoding="utf-8"?>
<ds:datastoreItem xmlns:ds="http://schemas.openxmlformats.org/officeDocument/2006/customXml" ds:itemID="{526F0941-021D-4990-A521-2CACD080CD3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93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Futura-Bold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Harrison</dc:creator>
  <cp:lastModifiedBy>Joe Harrison</cp:lastModifiedBy>
  <cp:revision>10</cp:revision>
  <dcterms:created xsi:type="dcterms:W3CDTF">2020-06-24T21:02:42Z</dcterms:created>
  <dcterms:modified xsi:type="dcterms:W3CDTF">2020-06-24T22:14:10Z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0x0101007269108C95A90340A92A99B1FB545C31</vt:lpwstr>
  </property>
</Properties>
</file>