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608" r:id="rId5"/>
    <p:sldId id="620" r:id="rId6"/>
    <p:sldId id="599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1" r:id="rId17"/>
    <p:sldId id="610" r:id="rId18"/>
    <p:sldId id="622" r:id="rId19"/>
    <p:sldId id="623" r:id="rId20"/>
    <p:sldId id="624" r:id="rId21"/>
    <p:sldId id="625" r:id="rId22"/>
    <p:sldId id="626" r:id="rId23"/>
    <p:sldId id="627" r:id="rId24"/>
    <p:sldId id="628" r:id="rId25"/>
    <p:sldId id="630" r:id="rId26"/>
    <p:sldId id="631" r:id="rId27"/>
    <p:sldId id="632" r:id="rId28"/>
    <p:sldId id="629" r:id="rId29"/>
    <p:sldId id="633" r:id="rId30"/>
    <p:sldId id="634" r:id="rId31"/>
    <p:sldId id="635" r:id="rId32"/>
    <p:sldId id="636" r:id="rId33"/>
    <p:sldId id="637" r:id="rId34"/>
    <p:sldId id="63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95A"/>
    <a:srgbClr val="01385B"/>
    <a:srgbClr val="FFDE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9DB1A2-4137-4D88-8B64-A016933A7E81}" v="57" dt="2020-08-07T07:41:23.7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>
      <p:cViewPr varScale="1">
        <p:scale>
          <a:sx n="68" d="100"/>
          <a:sy n="68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Norman" userId="S::chris.norman@boys-brigade.org.uk::6a6274e2-8390-45b5-af01-5c86432bbb6a" providerId="AD" clId="Web-{359DB1A2-4137-4D88-8B64-A016933A7E81}"/>
    <pc:docChg chg="modSld sldOrd">
      <pc:chgData name="Chris Norman" userId="S::chris.norman@boys-brigade.org.uk::6a6274e2-8390-45b5-af01-5c86432bbb6a" providerId="AD" clId="Web-{359DB1A2-4137-4D88-8B64-A016933A7E81}" dt="2020-08-07T07:41:23.702" v="48" actId="20577"/>
      <pc:docMkLst>
        <pc:docMk/>
      </pc:docMkLst>
      <pc:sldChg chg="addSp delSp modSp">
        <pc:chgData name="Chris Norman" userId="S::chris.norman@boys-brigade.org.uk::6a6274e2-8390-45b5-af01-5c86432bbb6a" providerId="AD" clId="Web-{359DB1A2-4137-4D88-8B64-A016933A7E81}" dt="2020-08-07T07:38:43.028" v="5"/>
        <pc:sldMkLst>
          <pc:docMk/>
          <pc:sldMk cId="1554406620" sldId="628"/>
        </pc:sldMkLst>
        <pc:picChg chg="add mod ord">
          <ac:chgData name="Chris Norman" userId="S::chris.norman@boys-brigade.org.uk::6a6274e2-8390-45b5-af01-5c86432bbb6a" providerId="AD" clId="Web-{359DB1A2-4137-4D88-8B64-A016933A7E81}" dt="2020-08-07T07:38:43.028" v="5"/>
          <ac:picMkLst>
            <pc:docMk/>
            <pc:sldMk cId="1554406620" sldId="628"/>
            <ac:picMk id="2" creationId="{B45B2DB6-60DD-4D93-A590-3D89DF5FA8E6}"/>
          </ac:picMkLst>
        </pc:picChg>
        <pc:picChg chg="del">
          <ac:chgData name="Chris Norman" userId="S::chris.norman@boys-brigade.org.uk::6a6274e2-8390-45b5-af01-5c86432bbb6a" providerId="AD" clId="Web-{359DB1A2-4137-4D88-8B64-A016933A7E81}" dt="2020-08-07T07:38:11.715" v="0"/>
          <ac:picMkLst>
            <pc:docMk/>
            <pc:sldMk cId="1554406620" sldId="628"/>
            <ac:picMk id="4100" creationId="{F52D686B-4254-4A60-8627-C5C61BCE0BED}"/>
          </ac:picMkLst>
        </pc:picChg>
      </pc:sldChg>
      <pc:sldChg chg="modSp ord">
        <pc:chgData name="Chris Norman" userId="S::chris.norman@boys-brigade.org.uk::6a6274e2-8390-45b5-af01-5c86432bbb6a" providerId="AD" clId="Web-{359DB1A2-4137-4D88-8B64-A016933A7E81}" dt="2020-08-07T07:40:09.873" v="28" actId="20577"/>
        <pc:sldMkLst>
          <pc:docMk/>
          <pc:sldMk cId="461023968" sldId="629"/>
        </pc:sldMkLst>
        <pc:spChg chg="mod">
          <ac:chgData name="Chris Norman" userId="S::chris.norman@boys-brigade.org.uk::6a6274e2-8390-45b5-af01-5c86432bbb6a" providerId="AD" clId="Web-{359DB1A2-4137-4D88-8B64-A016933A7E81}" dt="2020-08-07T07:40:09.873" v="28" actId="20577"/>
          <ac:spMkLst>
            <pc:docMk/>
            <pc:sldMk cId="461023968" sldId="629"/>
            <ac:spMk id="4" creationId="{038327ED-715A-4756-96D4-BA9CF19523F4}"/>
          </ac:spMkLst>
        </pc:spChg>
      </pc:sldChg>
      <pc:sldChg chg="modSp">
        <pc:chgData name="Chris Norman" userId="S::chris.norman@boys-brigade.org.uk::6a6274e2-8390-45b5-af01-5c86432bbb6a" providerId="AD" clId="Web-{359DB1A2-4137-4D88-8B64-A016933A7E81}" dt="2020-08-07T07:40:36.889" v="36" actId="20577"/>
        <pc:sldMkLst>
          <pc:docMk/>
          <pc:sldMk cId="3125675826" sldId="630"/>
        </pc:sldMkLst>
        <pc:spChg chg="mod">
          <ac:chgData name="Chris Norman" userId="S::chris.norman@boys-brigade.org.uk::6a6274e2-8390-45b5-af01-5c86432bbb6a" providerId="AD" clId="Web-{359DB1A2-4137-4D88-8B64-A016933A7E81}" dt="2020-08-07T07:40:36.889" v="36" actId="20577"/>
          <ac:spMkLst>
            <pc:docMk/>
            <pc:sldMk cId="3125675826" sldId="630"/>
            <ac:spMk id="4" creationId="{038327ED-715A-4756-96D4-BA9CF19523F4}"/>
          </ac:spMkLst>
        </pc:spChg>
      </pc:sldChg>
      <pc:sldChg chg="modSp">
        <pc:chgData name="Chris Norman" userId="S::chris.norman@boys-brigade.org.uk::6a6274e2-8390-45b5-af01-5c86432bbb6a" providerId="AD" clId="Web-{359DB1A2-4137-4D88-8B64-A016933A7E81}" dt="2020-08-07T07:39:58.060" v="22" actId="20577"/>
        <pc:sldMkLst>
          <pc:docMk/>
          <pc:sldMk cId="699691479" sldId="631"/>
        </pc:sldMkLst>
        <pc:spChg chg="mod">
          <ac:chgData name="Chris Norman" userId="S::chris.norman@boys-brigade.org.uk::6a6274e2-8390-45b5-af01-5c86432bbb6a" providerId="AD" clId="Web-{359DB1A2-4137-4D88-8B64-A016933A7E81}" dt="2020-08-07T07:39:58.060" v="22" actId="20577"/>
          <ac:spMkLst>
            <pc:docMk/>
            <pc:sldMk cId="699691479" sldId="631"/>
            <ac:spMk id="4" creationId="{038327ED-715A-4756-96D4-BA9CF19523F4}"/>
          </ac:spMkLst>
        </pc:spChg>
      </pc:sldChg>
      <pc:sldChg chg="modSp">
        <pc:chgData name="Chris Norman" userId="S::chris.norman@boys-brigade.org.uk::6a6274e2-8390-45b5-af01-5c86432bbb6a" providerId="AD" clId="Web-{359DB1A2-4137-4D88-8B64-A016933A7E81}" dt="2020-08-07T07:40:01.904" v="25" actId="20577"/>
        <pc:sldMkLst>
          <pc:docMk/>
          <pc:sldMk cId="4095507731" sldId="632"/>
        </pc:sldMkLst>
        <pc:spChg chg="mod">
          <ac:chgData name="Chris Norman" userId="S::chris.norman@boys-brigade.org.uk::6a6274e2-8390-45b5-af01-5c86432bbb6a" providerId="AD" clId="Web-{359DB1A2-4137-4D88-8B64-A016933A7E81}" dt="2020-08-07T07:40:01.904" v="25" actId="20577"/>
          <ac:spMkLst>
            <pc:docMk/>
            <pc:sldMk cId="4095507731" sldId="632"/>
            <ac:spMk id="4" creationId="{038327ED-715A-4756-96D4-BA9CF19523F4}"/>
          </ac:spMkLst>
        </pc:spChg>
      </pc:sldChg>
      <pc:sldChg chg="modSp">
        <pc:chgData name="Chris Norman" userId="S::chris.norman@boys-brigade.org.uk::6a6274e2-8390-45b5-af01-5c86432bbb6a" providerId="AD" clId="Web-{359DB1A2-4137-4D88-8B64-A016933A7E81}" dt="2020-08-07T07:41:23.702" v="47" actId="20577"/>
        <pc:sldMkLst>
          <pc:docMk/>
          <pc:sldMk cId="3653177018" sldId="637"/>
        </pc:sldMkLst>
        <pc:spChg chg="mod">
          <ac:chgData name="Chris Norman" userId="S::chris.norman@boys-brigade.org.uk::6a6274e2-8390-45b5-af01-5c86432bbb6a" providerId="AD" clId="Web-{359DB1A2-4137-4D88-8B64-A016933A7E81}" dt="2020-08-07T07:41:23.702" v="47" actId="20577"/>
          <ac:spMkLst>
            <pc:docMk/>
            <pc:sldMk cId="3653177018" sldId="637"/>
            <ac:spMk id="2" creationId="{584203B9-6C53-48DE-8340-23E95C9B125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755B0-3C65-484E-9910-E0856D5C0D46}" type="datetimeFigureOut">
              <a:rPr lang="en-GB" smtClean="0"/>
              <a:t>07/08/2020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FEAE2-9B4E-4D89-B6EB-F3C459933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57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5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1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1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22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75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6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34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85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1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0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A56E1-3F42-465F-894E-098E2DCCE79C}" type="datetimeFigureOut">
              <a:rPr lang="en-GB" smtClean="0"/>
              <a:pPr/>
              <a:t>07/08/2020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D386-4D1E-4994-A89C-407258DCB8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6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1028975" y="1916832"/>
            <a:ext cx="70860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cap="all" dirty="0">
                <a:solidFill>
                  <a:srgbClr val="2D395A"/>
                </a:solidFill>
                <a:latin typeface="Futura-Bold" pitchFamily="2" charset="0"/>
              </a:rPr>
              <a:t>A Question of Sport</a:t>
            </a:r>
            <a:endParaRPr lang="en-GB" dirty="0">
              <a:solidFill>
                <a:srgbClr val="2D395A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8: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Which country’s rugby team is called the Springboks?  </a:t>
            </a:r>
          </a:p>
        </p:txBody>
      </p:sp>
    </p:spTree>
    <p:extLst>
      <p:ext uri="{BB962C8B-B14F-4D97-AF65-F5344CB8AC3E}">
        <p14:creationId xmlns:p14="http://schemas.microsoft.com/office/powerpoint/2010/main" val="397842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9: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True or False? Skateboarding was due to make its Olympic debut at the Tokyo 2020 Games? </a:t>
            </a:r>
          </a:p>
        </p:txBody>
      </p:sp>
    </p:spTree>
    <p:extLst>
      <p:ext uri="{BB962C8B-B14F-4D97-AF65-F5344CB8AC3E}">
        <p14:creationId xmlns:p14="http://schemas.microsoft.com/office/powerpoint/2010/main" val="172078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10: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In bowling, what is the name given for achieving three consecutive strikes? </a:t>
            </a:r>
          </a:p>
        </p:txBody>
      </p:sp>
    </p:spTree>
    <p:extLst>
      <p:ext uri="{BB962C8B-B14F-4D97-AF65-F5344CB8AC3E}">
        <p14:creationId xmlns:p14="http://schemas.microsoft.com/office/powerpoint/2010/main" val="399063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1028975" y="980728"/>
            <a:ext cx="70860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Round 1:</a:t>
            </a:r>
          </a:p>
          <a:p>
            <a:pPr algn="ctr"/>
            <a:endParaRPr lang="en-GB" sz="1600" cap="all" dirty="0">
              <a:solidFill>
                <a:srgbClr val="2D395A"/>
              </a:solidFill>
              <a:latin typeface="Futura-Bold" pitchFamily="2" charset="0"/>
            </a:endParaRPr>
          </a:p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Sports General knowledge</a:t>
            </a:r>
          </a:p>
          <a:p>
            <a:pPr algn="ctr"/>
            <a:endParaRPr lang="en-GB" sz="2000" cap="all" dirty="0">
              <a:solidFill>
                <a:srgbClr val="2D395A"/>
              </a:solidFill>
              <a:latin typeface="Futura-Bold" pitchFamily="2" charset="0"/>
            </a:endParaRPr>
          </a:p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Answers</a:t>
            </a:r>
            <a:endParaRPr lang="en-GB" sz="1400" dirty="0">
              <a:solidFill>
                <a:srgbClr val="2D395A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340626" y="332656"/>
            <a:ext cx="8462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cap="all" dirty="0">
                <a:solidFill>
                  <a:srgbClr val="2D395A"/>
                </a:solidFill>
                <a:latin typeface="Futura-Bold" pitchFamily="2" charset="0"/>
              </a:rPr>
              <a:t>Sport General Knowledge Answers</a:t>
            </a:r>
            <a:endParaRPr lang="en-GB" sz="4000" dirty="0">
              <a:solidFill>
                <a:srgbClr val="2D395A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4203B9-6C53-48DE-8340-23E95C9B125C}"/>
              </a:ext>
            </a:extLst>
          </p:cNvPr>
          <p:cNvSpPr txBox="1"/>
          <p:nvPr/>
        </p:nvSpPr>
        <p:spPr>
          <a:xfrm>
            <a:off x="827584" y="1916832"/>
            <a:ext cx="833595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Jamie Vardy (Leicester City FC)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Red, Yellow, Blue, Green, Black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Australian Open, French Open, Wimbledon, US Open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11 + 180 + 7 + 26 = 224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Grand National (Horse Racing)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Curling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Mercedes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South Africa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True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 Turkey 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99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1028975" y="1412776"/>
            <a:ext cx="70860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Round 2:</a:t>
            </a:r>
          </a:p>
          <a:p>
            <a:pPr algn="ctr"/>
            <a:endParaRPr lang="en-GB" sz="1600" cap="all" dirty="0">
              <a:solidFill>
                <a:srgbClr val="2D395A"/>
              </a:solidFill>
              <a:latin typeface="Futura-Bold" pitchFamily="2" charset="0"/>
            </a:endParaRPr>
          </a:p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Famous Sporting Faces</a:t>
            </a:r>
            <a:endParaRPr lang="en-GB" sz="1400" dirty="0">
              <a:solidFill>
                <a:srgbClr val="2D395A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53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A9A0-92B9-4FA1-BA4C-E7582E0FD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Mohamed Salah - Wikipedia">
            <a:extLst>
              <a:ext uri="{FF2B5EF4-FFF2-40B4-BE49-F238E27FC236}">
                <a16:creationId xmlns:a16="http://schemas.microsoft.com/office/drawing/2014/main" id="{24328C2C-10AF-48C4-8620-FAF5028D0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36" r="11769" b="-36"/>
          <a:stretch/>
        </p:blipFill>
        <p:spPr bwMode="auto">
          <a:xfrm>
            <a:off x="0" y="1244"/>
            <a:ext cx="1835696" cy="34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ltteri Bottas, Mercedes AMG F1 | Valtteri bottas, Mercedes amg ...">
            <a:extLst>
              <a:ext uri="{FF2B5EF4-FFF2-40B4-BE49-F238E27FC236}">
                <a16:creationId xmlns:a16="http://schemas.microsoft.com/office/drawing/2014/main" id="{C423ACBB-BA8D-46B0-BDB7-F95DD1927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7410" r="20028" b="12059"/>
          <a:stretch/>
        </p:blipFill>
        <p:spPr bwMode="auto">
          <a:xfrm>
            <a:off x="1835697" y="0"/>
            <a:ext cx="1835696" cy="34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ck Out Wimbledon Champion Novak Djokovic's Real Estate Game">
            <a:extLst>
              <a:ext uri="{FF2B5EF4-FFF2-40B4-BE49-F238E27FC236}">
                <a16:creationId xmlns:a16="http://schemas.microsoft.com/office/drawing/2014/main" id="{0AB545BD-7427-4FA4-B9DC-C298878851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9" t="2652" r="36998" b="2652"/>
          <a:stretch/>
        </p:blipFill>
        <p:spPr bwMode="auto">
          <a:xfrm>
            <a:off x="3671394" y="0"/>
            <a:ext cx="1801216" cy="34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ayer Pack: Alex Scott | Arsenal in the Community | News ...">
            <a:extLst>
              <a:ext uri="{FF2B5EF4-FFF2-40B4-BE49-F238E27FC236}">
                <a16:creationId xmlns:a16="http://schemas.microsoft.com/office/drawing/2014/main" id="{A0E52B04-6929-4260-A842-E95680BC1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1" r="40116"/>
          <a:stretch/>
        </p:blipFill>
        <p:spPr bwMode="auto">
          <a:xfrm>
            <a:off x="5472610" y="0"/>
            <a:ext cx="1835694" cy="34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urinho stopping Kane sale to Man Utd - Ferdinand - AS.com">
            <a:extLst>
              <a:ext uri="{FF2B5EF4-FFF2-40B4-BE49-F238E27FC236}">
                <a16:creationId xmlns:a16="http://schemas.microsoft.com/office/drawing/2014/main" id="{B0338F8B-EFE9-47F4-A9B1-9C6169E9A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5" r="36821"/>
          <a:stretch/>
        </p:blipFill>
        <p:spPr bwMode="auto">
          <a:xfrm>
            <a:off x="7306389" y="0"/>
            <a:ext cx="1835694" cy="34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England rugby star Owen Farrell has proved the doubters wrong ...">
            <a:extLst>
              <a:ext uri="{FF2B5EF4-FFF2-40B4-BE49-F238E27FC236}">
                <a16:creationId xmlns:a16="http://schemas.microsoft.com/office/drawing/2014/main" id="{B53A0A60-BFC1-4575-B9C9-5BF1AB221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7" t="22937" r="40293" b="-211"/>
          <a:stretch/>
        </p:blipFill>
        <p:spPr bwMode="auto">
          <a:xfrm>
            <a:off x="0" y="3438370"/>
            <a:ext cx="1835696" cy="342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nthony Joshua next fight: Will coronavirus cancel the event? Who ...">
            <a:extLst>
              <a:ext uri="{FF2B5EF4-FFF2-40B4-BE49-F238E27FC236}">
                <a16:creationId xmlns:a16="http://schemas.microsoft.com/office/drawing/2014/main" id="{B2C10A44-368E-4B8E-877E-1D26CC71C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2" t="9731" r="32488" b="-810"/>
          <a:stretch/>
        </p:blipFill>
        <p:spPr bwMode="auto">
          <a:xfrm>
            <a:off x="1835696" y="3437126"/>
            <a:ext cx="1835696" cy="34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mazon.com: Megan Rapinoe Sports Poster Print Photo Wall Art ...">
            <a:extLst>
              <a:ext uri="{FF2B5EF4-FFF2-40B4-BE49-F238E27FC236}">
                <a16:creationId xmlns:a16="http://schemas.microsoft.com/office/drawing/2014/main" id="{472F49C6-A7D6-4ADD-B737-CB9D21545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2738" r="14553" b="5197"/>
          <a:stretch/>
        </p:blipFill>
        <p:spPr bwMode="auto">
          <a:xfrm>
            <a:off x="3671392" y="3435249"/>
            <a:ext cx="1801216" cy="34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amie Murray is latest player to voice concerns over travelling to ...">
            <a:extLst>
              <a:ext uri="{FF2B5EF4-FFF2-40B4-BE49-F238E27FC236}">
                <a16:creationId xmlns:a16="http://schemas.microsoft.com/office/drawing/2014/main" id="{60D80564-D61B-462D-AC9B-B7888B404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7" t="689" r="23197" b="-689"/>
          <a:stretch/>
        </p:blipFill>
        <p:spPr bwMode="auto">
          <a:xfrm>
            <a:off x="5472608" y="3429000"/>
            <a:ext cx="1833781" cy="34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atch: Joe Root Urges People to Stay Home Amidst Coronavirus ...">
            <a:extLst>
              <a:ext uri="{FF2B5EF4-FFF2-40B4-BE49-F238E27FC236}">
                <a16:creationId xmlns:a16="http://schemas.microsoft.com/office/drawing/2014/main" id="{C6228E6C-8449-428C-B380-33D09924F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2" t="27044" r="37948"/>
          <a:stretch/>
        </p:blipFill>
        <p:spPr bwMode="auto">
          <a:xfrm>
            <a:off x="7302829" y="3430246"/>
            <a:ext cx="1835696" cy="345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91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340626" y="332656"/>
            <a:ext cx="84627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cap="all" dirty="0">
                <a:solidFill>
                  <a:srgbClr val="2D395A"/>
                </a:solidFill>
                <a:latin typeface="Futura-Bold" pitchFamily="2" charset="0"/>
              </a:rPr>
              <a:t>Famous Sporting Faces Answers</a:t>
            </a:r>
            <a:endParaRPr lang="en-GB" sz="4000" dirty="0">
              <a:solidFill>
                <a:srgbClr val="2D395A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4203B9-6C53-48DE-8340-23E95C9B125C}"/>
              </a:ext>
            </a:extLst>
          </p:cNvPr>
          <p:cNvSpPr txBox="1"/>
          <p:nvPr/>
        </p:nvSpPr>
        <p:spPr>
          <a:xfrm>
            <a:off x="827584" y="1916832"/>
            <a:ext cx="833595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Mo Salah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Valtteri </a:t>
            </a:r>
            <a:r>
              <a:rPr lang="en-GB" sz="2600" b="1" dirty="0" err="1">
                <a:solidFill>
                  <a:srgbClr val="2D395A"/>
                </a:solidFill>
              </a:rPr>
              <a:t>Bottas</a:t>
            </a:r>
            <a:endParaRPr lang="en-GB" sz="2600" b="1" dirty="0">
              <a:solidFill>
                <a:srgbClr val="2D395A"/>
              </a:solidFill>
            </a:endParaRP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Novak Djokovic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Alex Scott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Harry Kane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Owen Farrell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Anthony Joshua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Megan Rapinoe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Jamie Murray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 Joe Root  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64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820268" y="1196752"/>
            <a:ext cx="750346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Round 3:</a:t>
            </a:r>
          </a:p>
          <a:p>
            <a:pPr algn="ctr"/>
            <a:endParaRPr lang="en-GB" sz="1600" cap="all" dirty="0">
              <a:solidFill>
                <a:srgbClr val="2D395A"/>
              </a:solidFill>
              <a:latin typeface="Futura-Bold" pitchFamily="2" charset="0"/>
            </a:endParaRPr>
          </a:p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Name the stadium/Ground/Venue</a:t>
            </a:r>
            <a:endParaRPr lang="en-GB" sz="1400" dirty="0">
              <a:solidFill>
                <a:srgbClr val="2D395A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B6F5-3DEB-4041-B3E7-FB6D0146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ABFDD-F105-470C-A22D-7D12C0BD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 descr="Download wallpapers Hampden Park, Queens Park FC Stadium, Glasgow ...">
            <a:extLst>
              <a:ext uri="{FF2B5EF4-FFF2-40B4-BE49-F238E27FC236}">
                <a16:creationId xmlns:a16="http://schemas.microsoft.com/office/drawing/2014/main" id="{5D5EB331-F42C-4329-9FF8-604BB9270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r="97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5904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1028975" y="1412776"/>
            <a:ext cx="708604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Round 1:</a:t>
            </a:r>
          </a:p>
          <a:p>
            <a:pPr algn="ctr"/>
            <a:endParaRPr lang="en-GB" sz="1600" cap="all" dirty="0">
              <a:solidFill>
                <a:srgbClr val="2D395A"/>
              </a:solidFill>
              <a:latin typeface="Futura-Bold" pitchFamily="2" charset="0"/>
            </a:endParaRPr>
          </a:p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Sports General knowledge</a:t>
            </a:r>
            <a:endParaRPr lang="en-GB" sz="1400" dirty="0">
              <a:solidFill>
                <a:srgbClr val="2D395A"/>
              </a:solidFill>
            </a:endParaRP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77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B6F5-3DEB-4041-B3E7-FB6D0146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Wimbledon: No 1 court roof unveiled with star-studded ceremony ...">
            <a:extLst>
              <a:ext uri="{FF2B5EF4-FFF2-40B4-BE49-F238E27FC236}">
                <a16:creationId xmlns:a16="http://schemas.microsoft.com/office/drawing/2014/main" id="{EE46142D-D05D-48C5-B664-90E257567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16328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outdoor, grass, building, large&#10;&#10;Description automatically generated">
            <a:extLst>
              <a:ext uri="{FF2B5EF4-FFF2-40B4-BE49-F238E27FC236}">
                <a16:creationId xmlns:a16="http://schemas.microsoft.com/office/drawing/2014/main" id="{B45B2DB6-60DD-4D93-A590-3D89DF5FA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6417" y="-24491"/>
            <a:ext cx="11341407" cy="6914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4406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661DB7D-883D-4CCD-9209-AB4B37561FA9}"/>
              </a:ext>
            </a:extLst>
          </p:cNvPr>
          <p:cNvGrpSpPr/>
          <p:nvPr/>
        </p:nvGrpSpPr>
        <p:grpSpPr>
          <a:xfrm>
            <a:off x="0" y="0"/>
            <a:ext cx="9144000" cy="6856413"/>
            <a:chOff x="0" y="0"/>
            <a:chExt cx="9144000" cy="6856413"/>
          </a:xfrm>
        </p:grpSpPr>
        <p:pic>
          <p:nvPicPr>
            <p:cNvPr id="6146" name="Picture 2" descr="Wembley Stadium sale a step closer after FA board meeting | The ...">
              <a:extLst>
                <a:ext uri="{FF2B5EF4-FFF2-40B4-BE49-F238E27FC236}">
                  <a16:creationId xmlns:a16="http://schemas.microsoft.com/office/drawing/2014/main" id="{74359176-9EA1-4A44-A2A5-49AD3AE0F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6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4D5370F-4266-4A61-9B91-19B2623754A7}"/>
                </a:ext>
              </a:extLst>
            </p:cNvPr>
            <p:cNvSpPr/>
            <p:nvPr/>
          </p:nvSpPr>
          <p:spPr>
            <a:xfrm>
              <a:off x="6588224" y="4941168"/>
              <a:ext cx="432048" cy="360040"/>
            </a:xfrm>
            <a:prstGeom prst="rect">
              <a:avLst/>
            </a:prstGeom>
            <a:solidFill>
              <a:srgbClr val="01385B"/>
            </a:solidFill>
            <a:ln>
              <a:solidFill>
                <a:srgbClr val="013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/>
              </a:rPr>
              <a:t>4</a:t>
            </a:r>
            <a:endParaRPr lang="en-GB" sz="4000" dirty="0">
              <a:solidFill>
                <a:schemeClr val="bg1"/>
              </a:solidFill>
              <a:latin typeface="Futur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75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ula One Agrees to Keep the British Grand Prix at Silverstone ...">
            <a:extLst>
              <a:ext uri="{FF2B5EF4-FFF2-40B4-BE49-F238E27FC236}">
                <a16:creationId xmlns:a16="http://schemas.microsoft.com/office/drawing/2014/main" id="{52B5AF71-90E5-47BE-9F0A-0B5243810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-191" r="5652" b="191"/>
          <a:stretch/>
        </p:blipFill>
        <p:spPr bwMode="auto">
          <a:xfrm>
            <a:off x="0" y="-13139"/>
            <a:ext cx="9144000" cy="68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/>
              </a:rPr>
              <a:t>5</a:t>
            </a:r>
            <a:endParaRPr lang="en-GB" sz="4000" dirty="0">
              <a:solidFill>
                <a:schemeClr val="bg1"/>
              </a:solidFill>
              <a:latin typeface="Futur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91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ople - Photos | Olympic stadium london, Olympic venues, London ...">
            <a:extLst>
              <a:ext uri="{FF2B5EF4-FFF2-40B4-BE49-F238E27FC236}">
                <a16:creationId xmlns:a16="http://schemas.microsoft.com/office/drawing/2014/main" id="{954E91B0-A8BA-406A-A790-CE01F0A59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r="5533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/>
              </a:rPr>
              <a:t>6</a:t>
            </a:r>
            <a:endParaRPr lang="en-GB" sz="4000" dirty="0">
              <a:solidFill>
                <a:schemeClr val="bg1"/>
              </a:solidFill>
              <a:latin typeface="Futur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07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a Oval launches new mobile ticketing app - Coliseum">
            <a:extLst>
              <a:ext uri="{FF2B5EF4-FFF2-40B4-BE49-F238E27FC236}">
                <a16:creationId xmlns:a16="http://schemas.microsoft.com/office/drawing/2014/main" id="{0D5FFFAA-720E-4EEA-8F7B-707B4A3C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/>
              </a:rPr>
              <a:t>7</a:t>
            </a:r>
            <a:endParaRPr lang="en-GB" sz="4000" dirty="0">
              <a:solidFill>
                <a:schemeClr val="bg1"/>
              </a:solidFill>
              <a:latin typeface="Futur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23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amp Nou Stadium">
            <a:extLst>
              <a:ext uri="{FF2B5EF4-FFF2-40B4-BE49-F238E27FC236}">
                <a16:creationId xmlns:a16="http://schemas.microsoft.com/office/drawing/2014/main" id="{F6249463-979D-4ABC-B0D5-E14E166CC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-62" r="11482" b="62"/>
          <a:stretch/>
        </p:blipFill>
        <p:spPr bwMode="auto">
          <a:xfrm>
            <a:off x="-1" y="-4259"/>
            <a:ext cx="9144001" cy="68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 pitchFamily="2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8696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future of Stamford Bridge redevelopment after plans were shelved.">
            <a:extLst>
              <a:ext uri="{FF2B5EF4-FFF2-40B4-BE49-F238E27FC236}">
                <a16:creationId xmlns:a16="http://schemas.microsoft.com/office/drawing/2014/main" id="{63606567-4ABF-44A2-A243-521751C37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r="4535"/>
          <a:stretch/>
        </p:blipFill>
        <p:spPr bwMode="auto">
          <a:xfrm>
            <a:off x="-1" y="-13140"/>
            <a:ext cx="9144001" cy="68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65020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eltic - TheSportsDB.com">
            <a:extLst>
              <a:ext uri="{FF2B5EF4-FFF2-40B4-BE49-F238E27FC236}">
                <a16:creationId xmlns:a16="http://schemas.microsoft.com/office/drawing/2014/main" id="{2B1C5441-AF28-401C-903B-64CBB853E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-12" r="16431" b="1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8327ED-715A-4756-96D4-BA9CF19523F4}"/>
              </a:ext>
            </a:extLst>
          </p:cNvPr>
          <p:cNvSpPr txBox="1"/>
          <p:nvPr/>
        </p:nvSpPr>
        <p:spPr>
          <a:xfrm>
            <a:off x="351606" y="229533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Futura-Bold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83943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431540" y="1196752"/>
            <a:ext cx="8280919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cap="all" dirty="0">
                <a:solidFill>
                  <a:srgbClr val="2D395A"/>
                </a:solidFill>
                <a:latin typeface="Futura-Bold" pitchFamily="2" charset="0"/>
              </a:rPr>
              <a:t>Round 3:</a:t>
            </a:r>
          </a:p>
          <a:p>
            <a:pPr algn="ctr"/>
            <a:endParaRPr lang="en-GB" sz="1600" cap="all" dirty="0">
              <a:solidFill>
                <a:srgbClr val="2D395A"/>
              </a:solidFill>
              <a:latin typeface="Futura-Bold" pitchFamily="2" charset="0"/>
            </a:endParaRPr>
          </a:p>
          <a:p>
            <a:pPr algn="ctr"/>
            <a:r>
              <a:rPr lang="en-GB" sz="4400" cap="all" dirty="0">
                <a:solidFill>
                  <a:srgbClr val="2D395A"/>
                </a:solidFill>
                <a:latin typeface="Futura-Bold" pitchFamily="2" charset="0"/>
              </a:rPr>
              <a:t>Name the stadium/Ground/Venue Answers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1: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Who won the Premier League’s Golden Boot (most goals scored) for the 2019/20 season?</a:t>
            </a:r>
          </a:p>
        </p:txBody>
      </p:sp>
    </p:spTree>
    <p:extLst>
      <p:ext uri="{BB962C8B-B14F-4D97-AF65-F5344CB8AC3E}">
        <p14:creationId xmlns:p14="http://schemas.microsoft.com/office/powerpoint/2010/main" val="1096646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8DF445-8E1E-4227-88A1-E836C4B991C8}"/>
              </a:ext>
            </a:extLst>
          </p:cNvPr>
          <p:cNvSpPr/>
          <p:nvPr/>
        </p:nvSpPr>
        <p:spPr>
          <a:xfrm>
            <a:off x="340626" y="476672"/>
            <a:ext cx="8462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cap="all" dirty="0">
                <a:solidFill>
                  <a:srgbClr val="2D395A"/>
                </a:solidFill>
                <a:latin typeface="Futura-Bold" pitchFamily="2" charset="0"/>
              </a:rPr>
              <a:t>Name the stadium/Ground/Venue Answers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661248"/>
            <a:ext cx="2414076" cy="9664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4203B9-6C53-48DE-8340-23E95C9B125C}"/>
              </a:ext>
            </a:extLst>
          </p:cNvPr>
          <p:cNvSpPr txBox="1"/>
          <p:nvPr/>
        </p:nvSpPr>
        <p:spPr>
          <a:xfrm>
            <a:off x="827584" y="1916832"/>
            <a:ext cx="8335957" cy="57554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Hampden Park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Centre Court (Wimbledon)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Old Trafford Cricket Ground</a:t>
            </a:r>
            <a:endParaRPr lang="en-GB" sz="2600" b="1" dirty="0">
              <a:solidFill>
                <a:srgbClr val="2D395A"/>
              </a:solidFill>
              <a:cs typeface="Calibri"/>
            </a:endParaRP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Wembley </a:t>
            </a:r>
            <a:endParaRPr lang="en-GB" sz="2600" b="1" dirty="0">
              <a:solidFill>
                <a:srgbClr val="2D395A"/>
              </a:solidFill>
              <a:cs typeface="Calibri"/>
            </a:endParaRP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Silverstone Circuit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Olympic Stadium / London Stadium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  <a:ea typeface="+mn-lt"/>
                <a:cs typeface="+mn-lt"/>
              </a:rPr>
              <a:t>The Oval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Camp </a:t>
            </a:r>
            <a:r>
              <a:rPr lang="en-GB" sz="2600" b="1" dirty="0" err="1">
                <a:solidFill>
                  <a:srgbClr val="2D395A"/>
                </a:solidFill>
              </a:rPr>
              <a:t>Nou</a:t>
            </a:r>
            <a:r>
              <a:rPr lang="en-GB" sz="2600" b="1" dirty="0">
                <a:solidFill>
                  <a:srgbClr val="2D395A"/>
                </a:solidFill>
              </a:rPr>
              <a:t> (Barcelona) </a:t>
            </a:r>
            <a:endParaRPr lang="en-GB"/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Stamford Brigade (Chelsea) </a:t>
            </a:r>
          </a:p>
          <a:p>
            <a:pPr marL="342900" indent="-342900">
              <a:buAutoNum type="arabicParenR"/>
            </a:pPr>
            <a:r>
              <a:rPr lang="en-GB" sz="2600" b="1" dirty="0">
                <a:solidFill>
                  <a:srgbClr val="2D395A"/>
                </a:solidFill>
              </a:rPr>
              <a:t> Celtic Park (Celtic)  </a:t>
            </a:r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  <a:p>
            <a:pPr marL="342900" indent="-342900">
              <a:buAutoNum type="arabi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770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12F3EE3-F715-4531-9E8C-8FA97FD92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66" y="2599816"/>
            <a:ext cx="4142268" cy="165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6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2: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What Colours are the 5 Olympic rings? </a:t>
            </a:r>
          </a:p>
        </p:txBody>
      </p:sp>
    </p:spTree>
    <p:extLst>
      <p:ext uri="{BB962C8B-B14F-4D97-AF65-F5344CB8AC3E}">
        <p14:creationId xmlns:p14="http://schemas.microsoft.com/office/powerpoint/2010/main" val="2540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3: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Name the four Grand Slam events in tennis? </a:t>
            </a:r>
          </a:p>
        </p:txBody>
      </p:sp>
    </p:spTree>
    <p:extLst>
      <p:ext uri="{BB962C8B-B14F-4D97-AF65-F5344CB8AC3E}">
        <p14:creationId xmlns:p14="http://schemas.microsoft.com/office/powerpoint/2010/main" val="229703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4: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200" b="1" dirty="0">
                <a:solidFill>
                  <a:srgbClr val="2D395A"/>
                </a:solidFill>
              </a:rPr>
              <a:t>What is the total of: </a:t>
            </a:r>
          </a:p>
          <a:p>
            <a:pPr marL="571500" indent="-571500">
              <a:buFontTx/>
              <a:buChar char="-"/>
            </a:pPr>
            <a:r>
              <a:rPr lang="en-GB" sz="4200" b="1" dirty="0">
                <a:solidFill>
                  <a:srgbClr val="2D395A"/>
                </a:solidFill>
              </a:rPr>
              <a:t>Players in a football team</a:t>
            </a:r>
          </a:p>
          <a:p>
            <a:pPr marL="571500" indent="-571500">
              <a:buFontTx/>
              <a:buChar char="-"/>
            </a:pPr>
            <a:r>
              <a:rPr lang="en-GB" sz="4200" b="1" dirty="0">
                <a:solidFill>
                  <a:srgbClr val="2D395A"/>
                </a:solidFill>
              </a:rPr>
              <a:t>Maximum score in darts (3 throws)</a:t>
            </a:r>
          </a:p>
          <a:p>
            <a:pPr marL="571500" indent="-571500">
              <a:buFontTx/>
              <a:buChar char="-"/>
            </a:pPr>
            <a:r>
              <a:rPr lang="en-GB" sz="4200" b="1" dirty="0">
                <a:solidFill>
                  <a:srgbClr val="2D395A"/>
                </a:solidFill>
              </a:rPr>
              <a:t>Value of the black ball in snooker</a:t>
            </a:r>
          </a:p>
          <a:p>
            <a:pPr marL="571500" indent="-571500">
              <a:buFontTx/>
              <a:buChar char="-"/>
            </a:pPr>
            <a:r>
              <a:rPr lang="en-GB" sz="4200" b="1" dirty="0">
                <a:solidFill>
                  <a:srgbClr val="2D395A"/>
                </a:solidFill>
              </a:rPr>
              <a:t>Number of miles in a marathon</a:t>
            </a:r>
          </a:p>
        </p:txBody>
      </p:sp>
    </p:spTree>
    <p:extLst>
      <p:ext uri="{BB962C8B-B14F-4D97-AF65-F5344CB8AC3E}">
        <p14:creationId xmlns:p14="http://schemas.microsoft.com/office/powerpoint/2010/main" val="84937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5: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What major sporting event takes place at Aintree each April?</a:t>
            </a:r>
          </a:p>
        </p:txBody>
      </p:sp>
    </p:spTree>
    <p:extLst>
      <p:ext uri="{BB962C8B-B14F-4D97-AF65-F5344CB8AC3E}">
        <p14:creationId xmlns:p14="http://schemas.microsoft.com/office/powerpoint/2010/main" val="37693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6: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Which sport includes the terms ‘house’ and ‘hammer’ and equipment called ‘stones’ and ‘brooms’? </a:t>
            </a:r>
          </a:p>
        </p:txBody>
      </p:sp>
    </p:spTree>
    <p:extLst>
      <p:ext uri="{BB962C8B-B14F-4D97-AF65-F5344CB8AC3E}">
        <p14:creationId xmlns:p14="http://schemas.microsoft.com/office/powerpoint/2010/main" val="235251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3528" y="5960425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2D395A"/>
                </a:solidFill>
              </a:rPr>
              <a:t>Round 1 – Sport General Knowledge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63CDC-FC14-49F5-A7AD-E53A26943592}"/>
              </a:ext>
            </a:extLst>
          </p:cNvPr>
          <p:cNvSpPr txBox="1"/>
          <p:nvPr/>
        </p:nvSpPr>
        <p:spPr>
          <a:xfrm>
            <a:off x="467544" y="543632"/>
            <a:ext cx="849694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2D395A"/>
                </a:solidFill>
              </a:rPr>
              <a:t>Question 7:</a:t>
            </a:r>
          </a:p>
          <a:p>
            <a:r>
              <a:rPr lang="en-GB" sz="1100" b="1" dirty="0">
                <a:solidFill>
                  <a:srgbClr val="2D395A"/>
                </a:solidFill>
              </a:rPr>
              <a:t> </a:t>
            </a:r>
          </a:p>
          <a:p>
            <a:r>
              <a:rPr lang="en-GB" sz="4400" b="1" dirty="0">
                <a:solidFill>
                  <a:srgbClr val="2D395A"/>
                </a:solidFill>
              </a:rPr>
              <a:t>Which team does Lewis Hamilton drive for in F1? </a:t>
            </a:r>
          </a:p>
        </p:txBody>
      </p:sp>
    </p:spTree>
    <p:extLst>
      <p:ext uri="{BB962C8B-B14F-4D97-AF65-F5344CB8AC3E}">
        <p14:creationId xmlns:p14="http://schemas.microsoft.com/office/powerpoint/2010/main" val="2730581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2" ma:contentTypeDescription="Create a new document." ma:contentTypeScope="" ma:versionID="2467986ba7a2a4e4f1d01ec5a547350e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d04a195931766417e3d8bbb7c2a16572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F38CBA-4406-4C07-9839-45251D875122}"/>
</file>

<file path=customXml/itemProps2.xml><?xml version="1.0" encoding="utf-8"?>
<ds:datastoreItem xmlns:ds="http://schemas.openxmlformats.org/officeDocument/2006/customXml" ds:itemID="{C4D3C6CC-E8E6-4E9D-BE7E-6BE2719AC6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BB22AF-5153-4FA5-91B5-00F0EFCB07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428</Words>
  <Application>Microsoft Office PowerPoint</Application>
  <PresentationFormat>On-screen Show (4:3)</PresentationFormat>
  <Paragraphs>117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 Northampton Boys’ Brigade  Company Section  Quiz Night</dc:title>
  <dc:creator>Owner</dc:creator>
  <cp:lastModifiedBy>Joe Harrison</cp:lastModifiedBy>
  <cp:revision>74</cp:revision>
  <dcterms:created xsi:type="dcterms:W3CDTF">2018-11-14T17:11:02Z</dcterms:created>
  <dcterms:modified xsi:type="dcterms:W3CDTF">2020-08-07T07:41:24Z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</Properties>
</file>