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2" r:id="rId5"/>
    <p:sldId id="256" r:id="rId6"/>
    <p:sldId id="257" r:id="rId7"/>
    <p:sldId id="335" r:id="rId8"/>
    <p:sldId id="349" r:id="rId9"/>
    <p:sldId id="354" r:id="rId10"/>
    <p:sldId id="353" r:id="rId11"/>
    <p:sldId id="336" r:id="rId12"/>
    <p:sldId id="350" r:id="rId13"/>
    <p:sldId id="351" r:id="rId14"/>
    <p:sldId id="355" r:id="rId15"/>
    <p:sldId id="352" r:id="rId16"/>
    <p:sldId id="337" r:id="rId17"/>
    <p:sldId id="359" r:id="rId18"/>
    <p:sldId id="360" r:id="rId19"/>
    <p:sldId id="358" r:id="rId20"/>
    <p:sldId id="356" r:id="rId21"/>
    <p:sldId id="338" r:id="rId22"/>
    <p:sldId id="339" r:id="rId23"/>
    <p:sldId id="357" r:id="rId24"/>
    <p:sldId id="340" r:id="rId25"/>
    <p:sldId id="3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83391-EB7D-489E-A76B-0A97781C2177}" v="8" dt="2021-11-26T20:11:22.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oorman" userId="cb4ca7fa-6880-4888-bb94-3a2d6bf01120" providerId="ADAL" clId="{A8E89E84-E186-4A85-B694-A051CBD62AFB}"/>
    <pc:docChg chg="undo custSel addSld delSld modSld sldOrd">
      <pc:chgData name="Tom Boorman" userId="cb4ca7fa-6880-4888-bb94-3a2d6bf01120" providerId="ADAL" clId="{A8E89E84-E186-4A85-B694-A051CBD62AFB}" dt="2021-02-10T14:27:15.733" v="189"/>
      <pc:docMkLst>
        <pc:docMk/>
      </pc:docMkLst>
      <pc:sldChg chg="addSp delSp modSp mod">
        <pc:chgData name="Tom Boorman" userId="cb4ca7fa-6880-4888-bb94-3a2d6bf01120" providerId="ADAL" clId="{A8E89E84-E186-4A85-B694-A051CBD62AFB}" dt="2021-02-10T12:49:08.922" v="2" actId="27614"/>
        <pc:sldMkLst>
          <pc:docMk/>
          <pc:sldMk cId="489342985" sldId="256"/>
        </pc:sldMkLst>
        <pc:picChg chg="add mod">
          <ac:chgData name="Tom Boorman" userId="cb4ca7fa-6880-4888-bb94-3a2d6bf01120" providerId="ADAL" clId="{A8E89E84-E186-4A85-B694-A051CBD62AFB}" dt="2021-02-10T12:49:08.922" v="2" actId="27614"/>
          <ac:picMkLst>
            <pc:docMk/>
            <pc:sldMk cId="489342985" sldId="256"/>
            <ac:picMk id="5" creationId="{F7DBD1CF-77B2-4791-B878-3F84BBA58890}"/>
          </ac:picMkLst>
        </pc:picChg>
        <pc:picChg chg="del">
          <ac:chgData name="Tom Boorman" userId="cb4ca7fa-6880-4888-bb94-3a2d6bf01120" providerId="ADAL" clId="{A8E89E84-E186-4A85-B694-A051CBD62AFB}" dt="2021-02-10T12:48:51.945" v="0" actId="478"/>
          <ac:picMkLst>
            <pc:docMk/>
            <pc:sldMk cId="489342985" sldId="256"/>
            <ac:picMk id="6" creationId="{A6A7E92A-5490-4BF0-B3D6-4DAA81DF7216}"/>
          </ac:picMkLst>
        </pc:picChg>
      </pc:sldChg>
      <pc:sldChg chg="addSp delSp modSp mod">
        <pc:chgData name="Tom Boorman" userId="cb4ca7fa-6880-4888-bb94-3a2d6bf01120" providerId="ADAL" clId="{A8E89E84-E186-4A85-B694-A051CBD62AFB}" dt="2021-02-10T12:50:37.252" v="38" actId="20577"/>
        <pc:sldMkLst>
          <pc:docMk/>
          <pc:sldMk cId="2664609068" sldId="257"/>
        </pc:sldMkLst>
        <pc:spChg chg="add mod">
          <ac:chgData name="Tom Boorman" userId="cb4ca7fa-6880-4888-bb94-3a2d6bf01120" providerId="ADAL" clId="{A8E89E84-E186-4A85-B694-A051CBD62AFB}" dt="2021-02-10T12:49:41.756" v="14" actId="478"/>
          <ac:spMkLst>
            <pc:docMk/>
            <pc:sldMk cId="2664609068" sldId="257"/>
            <ac:spMk id="6" creationId="{52952972-0D5F-489B-BC31-BB496C02CD15}"/>
          </ac:spMkLst>
        </pc:spChg>
        <pc:spChg chg="ord">
          <ac:chgData name="Tom Boorman" userId="cb4ca7fa-6880-4888-bb94-3a2d6bf01120" providerId="ADAL" clId="{A8E89E84-E186-4A85-B694-A051CBD62AFB}" dt="2021-02-10T12:49:56.874" v="21" actId="166"/>
          <ac:spMkLst>
            <pc:docMk/>
            <pc:sldMk cId="2664609068" sldId="257"/>
            <ac:spMk id="8" creationId="{E68B5B06-028A-48F1-B197-FAAECF3CEEC1}"/>
          </ac:spMkLst>
        </pc:spChg>
        <pc:spChg chg="mod ord">
          <ac:chgData name="Tom Boorman" userId="cb4ca7fa-6880-4888-bb94-3a2d6bf01120" providerId="ADAL" clId="{A8E89E84-E186-4A85-B694-A051CBD62AFB}" dt="2021-02-10T12:50:37.252" v="38" actId="20577"/>
          <ac:spMkLst>
            <pc:docMk/>
            <pc:sldMk cId="2664609068" sldId="257"/>
            <ac:spMk id="9" creationId="{564C95D7-1EF1-4AB1-AD74-D0C987EB3663}"/>
          </ac:spMkLst>
        </pc:spChg>
        <pc:picChg chg="add mod ord">
          <ac:chgData name="Tom Boorman" userId="cb4ca7fa-6880-4888-bb94-3a2d6bf01120" providerId="ADAL" clId="{A8E89E84-E186-4A85-B694-A051CBD62AFB}" dt="2021-02-10T12:50:04.263" v="23" actId="170"/>
          <ac:picMkLst>
            <pc:docMk/>
            <pc:sldMk cId="2664609068" sldId="257"/>
            <ac:picMk id="4" creationId="{2CD73B4F-9CA8-46EE-A6C8-8CC932B868C8}"/>
          </ac:picMkLst>
        </pc:picChg>
        <pc:picChg chg="del">
          <ac:chgData name="Tom Boorman" userId="cb4ca7fa-6880-4888-bb94-3a2d6bf01120" providerId="ADAL" clId="{A8E89E84-E186-4A85-B694-A051CBD62AFB}" dt="2021-02-10T12:49:41.756" v="14" actId="478"/>
          <ac:picMkLst>
            <pc:docMk/>
            <pc:sldMk cId="2664609068" sldId="257"/>
            <ac:picMk id="7" creationId="{FB9322F8-06FE-445E-A305-0F28BC6754C8}"/>
          </ac:picMkLst>
        </pc:picChg>
      </pc:sldChg>
      <pc:sldChg chg="del">
        <pc:chgData name="Tom Boorman" userId="cb4ca7fa-6880-4888-bb94-3a2d6bf01120" providerId="ADAL" clId="{A8E89E84-E186-4A85-B694-A051CBD62AFB}" dt="2021-02-10T12:49:24.401" v="7" actId="2696"/>
        <pc:sldMkLst>
          <pc:docMk/>
          <pc:sldMk cId="286475954" sldId="333"/>
        </pc:sldMkLst>
      </pc:sldChg>
      <pc:sldChg chg="add ord">
        <pc:chgData name="Tom Boorman" userId="cb4ca7fa-6880-4888-bb94-3a2d6bf01120" providerId="ADAL" clId="{A8E89E84-E186-4A85-B694-A051CBD62AFB}" dt="2021-02-10T12:49:22.690" v="6"/>
        <pc:sldMkLst>
          <pc:docMk/>
          <pc:sldMk cId="1298571410" sldId="334"/>
        </pc:sldMkLst>
      </pc:sldChg>
      <pc:sldChg chg="del">
        <pc:chgData name="Tom Boorman" userId="cb4ca7fa-6880-4888-bb94-3a2d6bf01120" providerId="ADAL" clId="{A8E89E84-E186-4A85-B694-A051CBD62AFB}" dt="2021-02-10T12:49:17.838" v="3" actId="2696"/>
        <pc:sldMkLst>
          <pc:docMk/>
          <pc:sldMk cId="1800989682" sldId="334"/>
        </pc:sldMkLst>
      </pc:sldChg>
      <pc:sldChg chg="modSp add mod">
        <pc:chgData name="Tom Boorman" userId="cb4ca7fa-6880-4888-bb94-3a2d6bf01120" providerId="ADAL" clId="{A8E89E84-E186-4A85-B694-A051CBD62AFB}" dt="2021-02-10T12:51:03.215" v="56" actId="113"/>
        <pc:sldMkLst>
          <pc:docMk/>
          <pc:sldMk cId="970220432" sldId="335"/>
        </pc:sldMkLst>
        <pc:spChg chg="mod">
          <ac:chgData name="Tom Boorman" userId="cb4ca7fa-6880-4888-bb94-3a2d6bf01120" providerId="ADAL" clId="{A8E89E84-E186-4A85-B694-A051CBD62AFB}" dt="2021-02-10T12:50:50.145" v="53" actId="20577"/>
          <ac:spMkLst>
            <pc:docMk/>
            <pc:sldMk cId="970220432" sldId="335"/>
            <ac:spMk id="8" creationId="{E68B5B06-028A-48F1-B197-FAAECF3CEEC1}"/>
          </ac:spMkLst>
        </pc:spChg>
        <pc:spChg chg="mod">
          <ac:chgData name="Tom Boorman" userId="cb4ca7fa-6880-4888-bb94-3a2d6bf01120" providerId="ADAL" clId="{A8E89E84-E186-4A85-B694-A051CBD62AFB}" dt="2021-02-10T12:51:03.215" v="56" actId="113"/>
          <ac:spMkLst>
            <pc:docMk/>
            <pc:sldMk cId="970220432" sldId="335"/>
            <ac:spMk id="9" creationId="{564C95D7-1EF1-4AB1-AD74-D0C987EB3663}"/>
          </ac:spMkLst>
        </pc:spChg>
      </pc:sldChg>
      <pc:sldChg chg="del">
        <pc:chgData name="Tom Boorman" userId="cb4ca7fa-6880-4888-bb94-3a2d6bf01120" providerId="ADAL" clId="{A8E89E84-E186-4A85-B694-A051CBD62AFB}" dt="2021-02-10T12:49:17.838" v="3" actId="2696"/>
        <pc:sldMkLst>
          <pc:docMk/>
          <pc:sldMk cId="1807903052" sldId="335"/>
        </pc:sldMkLst>
      </pc:sldChg>
      <pc:sldChg chg="modSp add mod">
        <pc:chgData name="Tom Boorman" userId="cb4ca7fa-6880-4888-bb94-3a2d6bf01120" providerId="ADAL" clId="{A8E89E84-E186-4A85-B694-A051CBD62AFB}" dt="2021-02-10T12:51:30.367" v="69" actId="113"/>
        <pc:sldMkLst>
          <pc:docMk/>
          <pc:sldMk cId="1605110312" sldId="336"/>
        </pc:sldMkLst>
        <pc:spChg chg="mod">
          <ac:chgData name="Tom Boorman" userId="cb4ca7fa-6880-4888-bb94-3a2d6bf01120" providerId="ADAL" clId="{A8E89E84-E186-4A85-B694-A051CBD62AFB}" dt="2021-02-10T12:51:19.727" v="66" actId="20577"/>
          <ac:spMkLst>
            <pc:docMk/>
            <pc:sldMk cId="1605110312" sldId="336"/>
            <ac:spMk id="8" creationId="{E68B5B06-028A-48F1-B197-FAAECF3CEEC1}"/>
          </ac:spMkLst>
        </pc:spChg>
        <pc:spChg chg="mod">
          <ac:chgData name="Tom Boorman" userId="cb4ca7fa-6880-4888-bb94-3a2d6bf01120" providerId="ADAL" clId="{A8E89E84-E186-4A85-B694-A051CBD62AFB}" dt="2021-02-10T12:51:30.367" v="69" actId="113"/>
          <ac:spMkLst>
            <pc:docMk/>
            <pc:sldMk cId="1605110312" sldId="336"/>
            <ac:spMk id="9" creationId="{564C95D7-1EF1-4AB1-AD74-D0C987EB3663}"/>
          </ac:spMkLst>
        </pc:spChg>
      </pc:sldChg>
      <pc:sldChg chg="del">
        <pc:chgData name="Tom Boorman" userId="cb4ca7fa-6880-4888-bb94-3a2d6bf01120" providerId="ADAL" clId="{A8E89E84-E186-4A85-B694-A051CBD62AFB}" dt="2021-02-10T12:49:17.838" v="3" actId="2696"/>
        <pc:sldMkLst>
          <pc:docMk/>
          <pc:sldMk cId="1765269351" sldId="336"/>
        </pc:sldMkLst>
      </pc:sldChg>
      <pc:sldChg chg="del">
        <pc:chgData name="Tom Boorman" userId="cb4ca7fa-6880-4888-bb94-3a2d6bf01120" providerId="ADAL" clId="{A8E89E84-E186-4A85-B694-A051CBD62AFB}" dt="2021-02-10T12:49:17.838" v="3" actId="2696"/>
        <pc:sldMkLst>
          <pc:docMk/>
          <pc:sldMk cId="180313533" sldId="337"/>
        </pc:sldMkLst>
      </pc:sldChg>
      <pc:sldChg chg="modSp add mod">
        <pc:chgData name="Tom Boorman" userId="cb4ca7fa-6880-4888-bb94-3a2d6bf01120" providerId="ADAL" clId="{A8E89E84-E186-4A85-B694-A051CBD62AFB}" dt="2021-02-10T12:51:59.662" v="99" actId="20577"/>
        <pc:sldMkLst>
          <pc:docMk/>
          <pc:sldMk cId="1608693874" sldId="337"/>
        </pc:sldMkLst>
        <pc:spChg chg="mod">
          <ac:chgData name="Tom Boorman" userId="cb4ca7fa-6880-4888-bb94-3a2d6bf01120" providerId="ADAL" clId="{A8E89E84-E186-4A85-B694-A051CBD62AFB}" dt="2021-02-10T12:51:46.327" v="90" actId="20577"/>
          <ac:spMkLst>
            <pc:docMk/>
            <pc:sldMk cId="1608693874" sldId="337"/>
            <ac:spMk id="8" creationId="{E68B5B06-028A-48F1-B197-FAAECF3CEEC1}"/>
          </ac:spMkLst>
        </pc:spChg>
        <pc:spChg chg="mod">
          <ac:chgData name="Tom Boorman" userId="cb4ca7fa-6880-4888-bb94-3a2d6bf01120" providerId="ADAL" clId="{A8E89E84-E186-4A85-B694-A051CBD62AFB}" dt="2021-02-10T12:51:59.662" v="99" actId="20577"/>
          <ac:spMkLst>
            <pc:docMk/>
            <pc:sldMk cId="1608693874" sldId="337"/>
            <ac:spMk id="9" creationId="{564C95D7-1EF1-4AB1-AD74-D0C987EB3663}"/>
          </ac:spMkLst>
        </pc:spChg>
      </pc:sldChg>
      <pc:sldChg chg="del">
        <pc:chgData name="Tom Boorman" userId="cb4ca7fa-6880-4888-bb94-3a2d6bf01120" providerId="ADAL" clId="{A8E89E84-E186-4A85-B694-A051CBD62AFB}" dt="2021-02-10T12:49:17.838" v="3" actId="2696"/>
        <pc:sldMkLst>
          <pc:docMk/>
          <pc:sldMk cId="1414351704" sldId="338"/>
        </pc:sldMkLst>
      </pc:sldChg>
      <pc:sldChg chg="addSp delSp modSp add mod">
        <pc:chgData name="Tom Boorman" userId="cb4ca7fa-6880-4888-bb94-3a2d6bf01120" providerId="ADAL" clId="{A8E89E84-E186-4A85-B694-A051CBD62AFB}" dt="2021-02-10T12:53:44.681" v="151" actId="478"/>
        <pc:sldMkLst>
          <pc:docMk/>
          <pc:sldMk cId="1434156714" sldId="338"/>
        </pc:sldMkLst>
        <pc:spChg chg="mod">
          <ac:chgData name="Tom Boorman" userId="cb4ca7fa-6880-4888-bb94-3a2d6bf01120" providerId="ADAL" clId="{A8E89E84-E186-4A85-B694-A051CBD62AFB}" dt="2021-02-10T12:52:28.291" v="130" actId="20577"/>
          <ac:spMkLst>
            <pc:docMk/>
            <pc:sldMk cId="1434156714" sldId="338"/>
            <ac:spMk id="8" creationId="{E68B5B06-028A-48F1-B197-FAAECF3CEEC1}"/>
          </ac:spMkLst>
        </pc:spChg>
        <pc:spChg chg="del">
          <ac:chgData name="Tom Boorman" userId="cb4ca7fa-6880-4888-bb94-3a2d6bf01120" providerId="ADAL" clId="{A8E89E84-E186-4A85-B694-A051CBD62AFB}" dt="2021-02-10T12:53:44.681" v="151" actId="478"/>
          <ac:spMkLst>
            <pc:docMk/>
            <pc:sldMk cId="1434156714" sldId="338"/>
            <ac:spMk id="9" creationId="{564C95D7-1EF1-4AB1-AD74-D0C987EB3663}"/>
          </ac:spMkLst>
        </pc:spChg>
        <pc:picChg chg="add mod modCrop">
          <ac:chgData name="Tom Boorman" userId="cb4ca7fa-6880-4888-bb94-3a2d6bf01120" providerId="ADAL" clId="{A8E89E84-E186-4A85-B694-A051CBD62AFB}" dt="2021-02-10T12:53:41.819" v="150" actId="1076"/>
          <ac:picMkLst>
            <pc:docMk/>
            <pc:sldMk cId="1434156714" sldId="338"/>
            <ac:picMk id="7" creationId="{2B8D6F40-20B4-4D8A-A51B-EE82820D2181}"/>
          </ac:picMkLst>
        </pc:picChg>
      </pc:sldChg>
      <pc:sldChg chg="addSp delSp modSp add mod">
        <pc:chgData name="Tom Boorman" userId="cb4ca7fa-6880-4888-bb94-3a2d6bf01120" providerId="ADAL" clId="{A8E89E84-E186-4A85-B694-A051CBD62AFB}" dt="2021-02-10T12:54:45.429" v="186" actId="478"/>
        <pc:sldMkLst>
          <pc:docMk/>
          <pc:sldMk cId="2115829055" sldId="339"/>
        </pc:sldMkLst>
        <pc:spChg chg="mod">
          <ac:chgData name="Tom Boorman" userId="cb4ca7fa-6880-4888-bb94-3a2d6bf01120" providerId="ADAL" clId="{A8E89E84-E186-4A85-B694-A051CBD62AFB}" dt="2021-02-10T12:53:55.897" v="175" actId="20577"/>
          <ac:spMkLst>
            <pc:docMk/>
            <pc:sldMk cId="2115829055" sldId="339"/>
            <ac:spMk id="8" creationId="{E68B5B06-028A-48F1-B197-FAAECF3CEEC1}"/>
          </ac:spMkLst>
        </pc:spChg>
        <pc:picChg chg="del">
          <ac:chgData name="Tom Boorman" userId="cb4ca7fa-6880-4888-bb94-3a2d6bf01120" providerId="ADAL" clId="{A8E89E84-E186-4A85-B694-A051CBD62AFB}" dt="2021-02-10T12:54:45.429" v="186" actId="478"/>
          <ac:picMkLst>
            <pc:docMk/>
            <pc:sldMk cId="2115829055" sldId="339"/>
            <ac:picMk id="7" creationId="{2B8D6F40-20B4-4D8A-A51B-EE82820D2181}"/>
          </ac:picMkLst>
        </pc:picChg>
        <pc:picChg chg="add mod ord modCrop">
          <ac:chgData name="Tom Boorman" userId="cb4ca7fa-6880-4888-bb94-3a2d6bf01120" providerId="ADAL" clId="{A8E89E84-E186-4A85-B694-A051CBD62AFB}" dt="2021-02-10T12:54:44.073" v="185" actId="171"/>
          <ac:picMkLst>
            <pc:docMk/>
            <pc:sldMk cId="2115829055" sldId="339"/>
            <ac:picMk id="9" creationId="{D4690085-2833-4BE6-8775-111200AA9870}"/>
          </ac:picMkLst>
        </pc:picChg>
      </pc:sldChg>
      <pc:sldChg chg="del">
        <pc:chgData name="Tom Boorman" userId="cb4ca7fa-6880-4888-bb94-3a2d6bf01120" providerId="ADAL" clId="{A8E89E84-E186-4A85-B694-A051CBD62AFB}" dt="2021-02-10T12:49:17.838" v="3" actId="2696"/>
        <pc:sldMkLst>
          <pc:docMk/>
          <pc:sldMk cId="3254120491" sldId="339"/>
        </pc:sldMkLst>
      </pc:sldChg>
      <pc:sldChg chg="add ord">
        <pc:chgData name="Tom Boorman" userId="cb4ca7fa-6880-4888-bb94-3a2d6bf01120" providerId="ADAL" clId="{A8E89E84-E186-4A85-B694-A051CBD62AFB}" dt="2021-02-10T14:27:15.733" v="189"/>
        <pc:sldMkLst>
          <pc:docMk/>
          <pc:sldMk cId="1374632274" sldId="340"/>
        </pc:sldMkLst>
      </pc:sldChg>
      <pc:sldChg chg="del">
        <pc:chgData name="Tom Boorman" userId="cb4ca7fa-6880-4888-bb94-3a2d6bf01120" providerId="ADAL" clId="{A8E89E84-E186-4A85-B694-A051CBD62AFB}" dt="2021-02-10T12:49:17.838" v="3" actId="2696"/>
        <pc:sldMkLst>
          <pc:docMk/>
          <pc:sldMk cId="1968904712" sldId="340"/>
        </pc:sldMkLst>
      </pc:sldChg>
      <pc:sldChg chg="del">
        <pc:chgData name="Tom Boorman" userId="cb4ca7fa-6880-4888-bb94-3a2d6bf01120" providerId="ADAL" clId="{A8E89E84-E186-4A85-B694-A051CBD62AFB}" dt="2021-02-10T12:49:17.838" v="3" actId="2696"/>
        <pc:sldMkLst>
          <pc:docMk/>
          <pc:sldMk cId="2961742428" sldId="341"/>
        </pc:sldMkLst>
      </pc:sldChg>
      <pc:sldChg chg="del">
        <pc:chgData name="Tom Boorman" userId="cb4ca7fa-6880-4888-bb94-3a2d6bf01120" providerId="ADAL" clId="{A8E89E84-E186-4A85-B694-A051CBD62AFB}" dt="2021-02-10T12:49:17.838" v="3" actId="2696"/>
        <pc:sldMkLst>
          <pc:docMk/>
          <pc:sldMk cId="3714762401" sldId="342"/>
        </pc:sldMkLst>
      </pc:sldChg>
      <pc:sldChg chg="del">
        <pc:chgData name="Tom Boorman" userId="cb4ca7fa-6880-4888-bb94-3a2d6bf01120" providerId="ADAL" clId="{A8E89E84-E186-4A85-B694-A051CBD62AFB}" dt="2021-02-10T12:49:17.838" v="3" actId="2696"/>
        <pc:sldMkLst>
          <pc:docMk/>
          <pc:sldMk cId="393517569" sldId="343"/>
        </pc:sldMkLst>
      </pc:sldChg>
    </pc:docChg>
  </pc:docChgLst>
  <pc:docChgLst>
    <pc:chgData name="Chris Norman" userId="6a6274e2-8390-45b5-af01-5c86432bbb6a" providerId="ADAL" clId="{F4983391-EB7D-489E-A76B-0A97781C2177}"/>
    <pc:docChg chg="undo custSel addSld modSld">
      <pc:chgData name="Chris Norman" userId="6a6274e2-8390-45b5-af01-5c86432bbb6a" providerId="ADAL" clId="{F4983391-EB7D-489E-A76B-0A97781C2177}" dt="2021-11-26T20:14:57.238" v="422"/>
      <pc:docMkLst>
        <pc:docMk/>
      </pc:docMkLst>
      <pc:sldChg chg="modSp">
        <pc:chgData name="Chris Norman" userId="6a6274e2-8390-45b5-af01-5c86432bbb6a" providerId="ADAL" clId="{F4983391-EB7D-489E-A76B-0A97781C2177}" dt="2021-11-26T19:20:55.662" v="0" actId="14826"/>
        <pc:sldMkLst>
          <pc:docMk/>
          <pc:sldMk cId="489342985" sldId="256"/>
        </pc:sldMkLst>
        <pc:picChg chg="mod">
          <ac:chgData name="Chris Norman" userId="6a6274e2-8390-45b5-af01-5c86432bbb6a" providerId="ADAL" clId="{F4983391-EB7D-489E-A76B-0A97781C2177}" dt="2021-11-26T19:20:55.662" v="0" actId="14826"/>
          <ac:picMkLst>
            <pc:docMk/>
            <pc:sldMk cId="489342985" sldId="256"/>
            <ac:picMk id="5" creationId="{F7DBD1CF-77B2-4791-B878-3F84BBA58890}"/>
          </ac:picMkLst>
        </pc:picChg>
      </pc:sldChg>
      <pc:sldChg chg="modSp mod">
        <pc:chgData name="Chris Norman" userId="6a6274e2-8390-45b5-af01-5c86432bbb6a" providerId="ADAL" clId="{F4983391-EB7D-489E-A76B-0A97781C2177}" dt="2021-11-26T20:14:45.993" v="421" actId="113"/>
        <pc:sldMkLst>
          <pc:docMk/>
          <pc:sldMk cId="2664609068" sldId="257"/>
        </pc:sldMkLst>
        <pc:spChg chg="mod">
          <ac:chgData name="Chris Norman" userId="6a6274e2-8390-45b5-af01-5c86432bbb6a" providerId="ADAL" clId="{F4983391-EB7D-489E-A76B-0A97781C2177}" dt="2021-11-26T20:14:45.993" v="421" actId="113"/>
          <ac:spMkLst>
            <pc:docMk/>
            <pc:sldMk cId="2664609068" sldId="257"/>
            <ac:spMk id="9" creationId="{564C95D7-1EF1-4AB1-AD74-D0C987EB3663}"/>
          </ac:spMkLst>
        </pc:spChg>
      </pc:sldChg>
      <pc:sldChg chg="modSp">
        <pc:chgData name="Chris Norman" userId="6a6274e2-8390-45b5-af01-5c86432bbb6a" providerId="ADAL" clId="{F4983391-EB7D-489E-A76B-0A97781C2177}" dt="2021-11-26T19:21:05.385" v="1" actId="14826"/>
        <pc:sldMkLst>
          <pc:docMk/>
          <pc:sldMk cId="1298571410" sldId="334"/>
        </pc:sldMkLst>
        <pc:picChg chg="mod">
          <ac:chgData name="Chris Norman" userId="6a6274e2-8390-45b5-af01-5c86432bbb6a" providerId="ADAL" clId="{F4983391-EB7D-489E-A76B-0A97781C2177}" dt="2021-11-26T19:21:05.385" v="1" actId="14826"/>
          <ac:picMkLst>
            <pc:docMk/>
            <pc:sldMk cId="1298571410" sldId="334"/>
            <ac:picMk id="5" creationId="{F7DBD1CF-77B2-4791-B878-3F84BBA58890}"/>
          </ac:picMkLst>
        </pc:picChg>
      </pc:sldChg>
      <pc:sldChg chg="modSp mod">
        <pc:chgData name="Chris Norman" userId="6a6274e2-8390-45b5-af01-5c86432bbb6a" providerId="ADAL" clId="{F4983391-EB7D-489E-A76B-0A97781C2177}" dt="2021-11-26T20:07:00.088" v="67" actId="113"/>
        <pc:sldMkLst>
          <pc:docMk/>
          <pc:sldMk cId="1608693874" sldId="337"/>
        </pc:sldMkLst>
        <pc:spChg chg="mod">
          <ac:chgData name="Chris Norman" userId="6a6274e2-8390-45b5-af01-5c86432bbb6a" providerId="ADAL" clId="{F4983391-EB7D-489E-A76B-0A97781C2177}" dt="2021-11-26T20:06:31.562" v="63" actId="14100"/>
          <ac:spMkLst>
            <pc:docMk/>
            <pc:sldMk cId="1608693874" sldId="337"/>
            <ac:spMk id="7" creationId="{108EA246-52A6-4428-A0C3-B1CE6FC4D5FB}"/>
          </ac:spMkLst>
        </pc:spChg>
        <pc:spChg chg="mod">
          <ac:chgData name="Chris Norman" userId="6a6274e2-8390-45b5-af01-5c86432bbb6a" providerId="ADAL" clId="{F4983391-EB7D-489E-A76B-0A97781C2177}" dt="2021-11-26T20:05:53.647" v="36" actId="20577"/>
          <ac:spMkLst>
            <pc:docMk/>
            <pc:sldMk cId="1608693874" sldId="337"/>
            <ac:spMk id="8" creationId="{E68B5B06-028A-48F1-B197-FAAECF3CEEC1}"/>
          </ac:spMkLst>
        </pc:spChg>
        <pc:spChg chg="mod">
          <ac:chgData name="Chris Norman" userId="6a6274e2-8390-45b5-af01-5c86432bbb6a" providerId="ADAL" clId="{F4983391-EB7D-489E-A76B-0A97781C2177}" dt="2021-11-26T20:07:00.088" v="67" actId="113"/>
          <ac:spMkLst>
            <pc:docMk/>
            <pc:sldMk cId="1608693874" sldId="337"/>
            <ac:spMk id="9" creationId="{564C95D7-1EF1-4AB1-AD74-D0C987EB3663}"/>
          </ac:spMkLst>
        </pc:spChg>
        <pc:spChg chg="mod">
          <ac:chgData name="Chris Norman" userId="6a6274e2-8390-45b5-af01-5c86432bbb6a" providerId="ADAL" clId="{F4983391-EB7D-489E-A76B-0A97781C2177}" dt="2021-11-26T20:06:29.138" v="62" actId="14100"/>
          <ac:spMkLst>
            <pc:docMk/>
            <pc:sldMk cId="1608693874" sldId="337"/>
            <ac:spMk id="10" creationId="{FED353E8-BBFA-4D55-9A82-839038FCC060}"/>
          </ac:spMkLst>
        </pc:spChg>
      </pc:sldChg>
      <pc:sldChg chg="modSp mod">
        <pc:chgData name="Chris Norman" userId="6a6274e2-8390-45b5-af01-5c86432bbb6a" providerId="ADAL" clId="{F4983391-EB7D-489E-A76B-0A97781C2177}" dt="2021-11-26T20:14:57.238" v="422"/>
        <pc:sldMkLst>
          <pc:docMk/>
          <pc:sldMk cId="320489581" sldId="340"/>
        </pc:sldMkLst>
        <pc:spChg chg="mod">
          <ac:chgData name="Chris Norman" userId="6a6274e2-8390-45b5-af01-5c86432bbb6a" providerId="ADAL" clId="{F4983391-EB7D-489E-A76B-0A97781C2177}" dt="2021-11-26T20:14:57.238" v="422"/>
          <ac:spMkLst>
            <pc:docMk/>
            <pc:sldMk cId="320489581" sldId="340"/>
            <ac:spMk id="9" creationId="{564C95D7-1EF1-4AB1-AD74-D0C987EB3663}"/>
          </ac:spMkLst>
        </pc:spChg>
      </pc:sldChg>
      <pc:sldChg chg="modSp add mod">
        <pc:chgData name="Chris Norman" userId="6a6274e2-8390-45b5-af01-5c86432bbb6a" providerId="ADAL" clId="{F4983391-EB7D-489E-A76B-0A97781C2177}" dt="2021-11-26T20:12:08.912" v="257" actId="6549"/>
        <pc:sldMkLst>
          <pc:docMk/>
          <pc:sldMk cId="1967717365" sldId="358"/>
        </pc:sldMkLst>
        <pc:spChg chg="mod">
          <ac:chgData name="Chris Norman" userId="6a6274e2-8390-45b5-af01-5c86432bbb6a" providerId="ADAL" clId="{F4983391-EB7D-489E-A76B-0A97781C2177}" dt="2021-11-26T20:12:08.912" v="257" actId="6549"/>
          <ac:spMkLst>
            <pc:docMk/>
            <pc:sldMk cId="1967717365" sldId="358"/>
            <ac:spMk id="9" creationId="{564C95D7-1EF1-4AB1-AD74-D0C987EB3663}"/>
          </ac:spMkLst>
        </pc:spChg>
      </pc:sldChg>
      <pc:sldChg chg="addSp delSp modSp add mod">
        <pc:chgData name="Chris Norman" userId="6a6274e2-8390-45b5-af01-5c86432bbb6a" providerId="ADAL" clId="{F4983391-EB7D-489E-A76B-0A97781C2177}" dt="2021-11-26T20:10:33.396" v="216" actId="478"/>
        <pc:sldMkLst>
          <pc:docMk/>
          <pc:sldMk cId="2462891764" sldId="359"/>
        </pc:sldMkLst>
        <pc:spChg chg="del">
          <ac:chgData name="Chris Norman" userId="6a6274e2-8390-45b5-af01-5c86432bbb6a" providerId="ADAL" clId="{F4983391-EB7D-489E-A76B-0A97781C2177}" dt="2021-11-26T20:10:33.396" v="216" actId="478"/>
          <ac:spMkLst>
            <pc:docMk/>
            <pc:sldMk cId="2462891764" sldId="359"/>
            <ac:spMk id="2" creationId="{58FD6101-17B7-4E87-964A-1B28C6929A0D}"/>
          </ac:spMkLst>
        </pc:spChg>
        <pc:spChg chg="del">
          <ac:chgData name="Chris Norman" userId="6a6274e2-8390-45b5-af01-5c86432bbb6a" providerId="ADAL" clId="{F4983391-EB7D-489E-A76B-0A97781C2177}" dt="2021-11-26T20:07:40.501" v="95" actId="931"/>
          <ac:spMkLst>
            <pc:docMk/>
            <pc:sldMk cId="2462891764" sldId="359"/>
            <ac:spMk id="6" creationId="{52952972-0D5F-489B-BC31-BB496C02CD15}"/>
          </ac:spMkLst>
        </pc:spChg>
        <pc:spChg chg="del">
          <ac:chgData name="Chris Norman" userId="6a6274e2-8390-45b5-af01-5c86432bbb6a" providerId="ADAL" clId="{F4983391-EB7D-489E-A76B-0A97781C2177}" dt="2021-11-26T20:07:18.661" v="92" actId="478"/>
          <ac:spMkLst>
            <pc:docMk/>
            <pc:sldMk cId="2462891764" sldId="359"/>
            <ac:spMk id="7" creationId="{108EA246-52A6-4428-A0C3-B1CE6FC4D5FB}"/>
          </ac:spMkLst>
        </pc:spChg>
        <pc:spChg chg="mod">
          <ac:chgData name="Chris Norman" userId="6a6274e2-8390-45b5-af01-5c86432bbb6a" providerId="ADAL" clId="{F4983391-EB7D-489E-A76B-0A97781C2177}" dt="2021-11-26T20:07:16.071" v="91" actId="20577"/>
          <ac:spMkLst>
            <pc:docMk/>
            <pc:sldMk cId="2462891764" sldId="359"/>
            <ac:spMk id="8" creationId="{E68B5B06-028A-48F1-B197-FAAECF3CEEC1}"/>
          </ac:spMkLst>
        </pc:spChg>
        <pc:spChg chg="mod">
          <ac:chgData name="Chris Norman" userId="6a6274e2-8390-45b5-af01-5c86432bbb6a" providerId="ADAL" clId="{F4983391-EB7D-489E-A76B-0A97781C2177}" dt="2021-11-26T20:08:32.107" v="107" actId="14100"/>
          <ac:spMkLst>
            <pc:docMk/>
            <pc:sldMk cId="2462891764" sldId="359"/>
            <ac:spMk id="9" creationId="{564C95D7-1EF1-4AB1-AD74-D0C987EB3663}"/>
          </ac:spMkLst>
        </pc:spChg>
        <pc:spChg chg="del">
          <ac:chgData name="Chris Norman" userId="6a6274e2-8390-45b5-af01-5c86432bbb6a" providerId="ADAL" clId="{F4983391-EB7D-489E-A76B-0A97781C2177}" dt="2021-11-26T20:07:23.007" v="94" actId="478"/>
          <ac:spMkLst>
            <pc:docMk/>
            <pc:sldMk cId="2462891764" sldId="359"/>
            <ac:spMk id="10" creationId="{FED353E8-BBFA-4D55-9A82-839038FCC060}"/>
          </ac:spMkLst>
        </pc:spChg>
        <pc:spChg chg="add mod">
          <ac:chgData name="Chris Norman" userId="6a6274e2-8390-45b5-af01-5c86432bbb6a" providerId="ADAL" clId="{F4983391-EB7D-489E-A76B-0A97781C2177}" dt="2021-11-26T20:09:12.984" v="148" actId="20577"/>
          <ac:spMkLst>
            <pc:docMk/>
            <pc:sldMk cId="2462891764" sldId="359"/>
            <ac:spMk id="12" creationId="{118A3721-A4C6-41AB-B582-89D19D88BEC1}"/>
          </ac:spMkLst>
        </pc:spChg>
        <pc:spChg chg="add mod">
          <ac:chgData name="Chris Norman" userId="6a6274e2-8390-45b5-af01-5c86432bbb6a" providerId="ADAL" clId="{F4983391-EB7D-489E-A76B-0A97781C2177}" dt="2021-11-26T20:09:16.475" v="149" actId="14100"/>
          <ac:spMkLst>
            <pc:docMk/>
            <pc:sldMk cId="2462891764" sldId="359"/>
            <ac:spMk id="13" creationId="{FA28A31C-BD6B-4542-89D6-1D86C0CE7F6E}"/>
          </ac:spMkLst>
        </pc:spChg>
        <pc:spChg chg="add mod">
          <ac:chgData name="Chris Norman" userId="6a6274e2-8390-45b5-af01-5c86432bbb6a" providerId="ADAL" clId="{F4983391-EB7D-489E-A76B-0A97781C2177}" dt="2021-11-26T20:10:26.549" v="215" actId="1035"/>
          <ac:spMkLst>
            <pc:docMk/>
            <pc:sldMk cId="2462891764" sldId="359"/>
            <ac:spMk id="15" creationId="{26604EFC-6493-4075-9CD7-96423A4C531C}"/>
          </ac:spMkLst>
        </pc:spChg>
        <pc:graphicFrameChg chg="del">
          <ac:chgData name="Chris Norman" userId="6a6274e2-8390-45b5-af01-5c86432bbb6a" providerId="ADAL" clId="{F4983391-EB7D-489E-A76B-0A97781C2177}" dt="2021-11-26T20:07:20.696" v="93" actId="478"/>
          <ac:graphicFrameMkLst>
            <pc:docMk/>
            <pc:sldMk cId="2462891764" sldId="359"/>
            <ac:graphicFrameMk id="11" creationId="{EEF46EB4-D6FE-4D0B-B98C-EEC4BE997093}"/>
          </ac:graphicFrameMkLst>
        </pc:graphicFrameChg>
        <pc:graphicFrameChg chg="add mod">
          <ac:chgData name="Chris Norman" userId="6a6274e2-8390-45b5-af01-5c86432bbb6a" providerId="ADAL" clId="{F4983391-EB7D-489E-A76B-0A97781C2177}" dt="2021-11-26T20:09:02.856" v="109" actId="1076"/>
          <ac:graphicFrameMkLst>
            <pc:docMk/>
            <pc:sldMk cId="2462891764" sldId="359"/>
            <ac:graphicFrameMk id="14" creationId="{BF2CAAC3-32BC-4A77-9377-B06C41E023E1}"/>
          </ac:graphicFrameMkLst>
        </pc:graphicFrameChg>
        <pc:picChg chg="mod ord">
          <ac:chgData name="Chris Norman" userId="6a6274e2-8390-45b5-af01-5c86432bbb6a" providerId="ADAL" clId="{F4983391-EB7D-489E-A76B-0A97781C2177}" dt="2021-11-26T20:07:49.870" v="100" actId="167"/>
          <ac:picMkLst>
            <pc:docMk/>
            <pc:sldMk cId="2462891764" sldId="359"/>
            <ac:picMk id="4" creationId="{2CD73B4F-9CA8-46EE-A6C8-8CC932B868C8}"/>
          </ac:picMkLst>
        </pc:picChg>
        <pc:picChg chg="add mod">
          <ac:chgData name="Chris Norman" userId="6a6274e2-8390-45b5-af01-5c86432bbb6a" providerId="ADAL" clId="{F4983391-EB7D-489E-A76B-0A97781C2177}" dt="2021-11-26T20:07:57.979" v="103" actId="1076"/>
          <ac:picMkLst>
            <pc:docMk/>
            <pc:sldMk cId="2462891764" sldId="359"/>
            <ac:picMk id="5" creationId="{3C852D12-4CE9-4946-8311-0A633199491F}"/>
          </ac:picMkLst>
        </pc:picChg>
      </pc:sldChg>
      <pc:sldChg chg="modSp add mod">
        <pc:chgData name="Chris Norman" userId="6a6274e2-8390-45b5-af01-5c86432bbb6a" providerId="ADAL" clId="{F4983391-EB7D-489E-A76B-0A97781C2177}" dt="2021-11-26T20:13:48.396" v="414" actId="14100"/>
        <pc:sldMkLst>
          <pc:docMk/>
          <pc:sldMk cId="2597105151" sldId="360"/>
        </pc:sldMkLst>
        <pc:spChg chg="mod">
          <ac:chgData name="Chris Norman" userId="6a6274e2-8390-45b5-af01-5c86432bbb6a" providerId="ADAL" clId="{F4983391-EB7D-489E-A76B-0A97781C2177}" dt="2021-11-26T20:12:48.091" v="340" actId="1035"/>
          <ac:spMkLst>
            <pc:docMk/>
            <pc:sldMk cId="2597105151" sldId="360"/>
            <ac:spMk id="7" creationId="{108EA246-52A6-4428-A0C3-B1CE6FC4D5FB}"/>
          </ac:spMkLst>
        </pc:spChg>
        <pc:spChg chg="mod">
          <ac:chgData name="Chris Norman" userId="6a6274e2-8390-45b5-af01-5c86432bbb6a" providerId="ADAL" clId="{F4983391-EB7D-489E-A76B-0A97781C2177}" dt="2021-11-26T20:11:26.964" v="229" actId="20577"/>
          <ac:spMkLst>
            <pc:docMk/>
            <pc:sldMk cId="2597105151" sldId="360"/>
            <ac:spMk id="8" creationId="{E68B5B06-028A-48F1-B197-FAAECF3CEEC1}"/>
          </ac:spMkLst>
        </pc:spChg>
        <pc:spChg chg="mod">
          <ac:chgData name="Chris Norman" userId="6a6274e2-8390-45b5-af01-5c86432bbb6a" providerId="ADAL" clId="{F4983391-EB7D-489E-A76B-0A97781C2177}" dt="2021-11-26T20:13:48.396" v="414" actId="14100"/>
          <ac:spMkLst>
            <pc:docMk/>
            <pc:sldMk cId="2597105151" sldId="360"/>
            <ac:spMk id="9" creationId="{564C95D7-1EF1-4AB1-AD74-D0C987EB3663}"/>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9C34-BD68-4C78-A317-7DF51E398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F5F2E7-F5ED-4F07-973F-6175DEE82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B1A261-07CA-4D67-A89F-700EB554EA90}"/>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5C5FD984-8D4C-44B9-BEA3-D02541E6E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523F8-6582-478E-971A-04107BC26AE2}"/>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7349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1A76-AEAB-4E22-9796-1F480BA7ED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68823-EBE2-4473-BD1D-355EDD054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57CED-AE4A-4831-8A6C-4AE8CBF03E4F}"/>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C47C75AC-0744-4030-897E-3C781968D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C7A3E-3456-4BFA-9EA4-24ED4189BE47}"/>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7779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9167A-3994-42E5-ABD0-332744A41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18E7D3-A728-4B64-8433-F5597C578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34961-6E6C-4D24-B038-3DC349844AD6}"/>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A4E0298F-30ED-44E8-81DF-99C0DBEF8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A60D0-76CD-4E70-8588-D5D3C5A3FAD8}"/>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23254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B341-6402-4494-B2A5-839B0F61FD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6D176-DB92-42F5-A98E-C9758434A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AFE95-28FC-4C11-ACA6-8436B925251F}"/>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1A77D7AD-F95E-49EE-A5B7-FEA5E1F63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17C10-BA10-4A80-992F-692BE5D7369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585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A85C-06ED-4135-A281-8543B5A74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BA1180-EBE2-481C-B796-35AAE1704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263EF-6E8B-46CD-ADE0-8349546736D6}"/>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B1A1AB7F-4794-47C5-B6A2-503C0418A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C08D3-639C-4ECF-B27B-DA59C5EB0B3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68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301B-CE67-4BDC-AA2E-8F2C72A4B5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45F-CE89-4FD7-9C4A-438CA7559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73E930-D916-46AA-9043-BFEEB9A6A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07C5C5-55D5-4F60-A658-72553B3206E0}"/>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6" name="Footer Placeholder 5">
            <a:extLst>
              <a:ext uri="{FF2B5EF4-FFF2-40B4-BE49-F238E27FC236}">
                <a16:creationId xmlns:a16="http://schemas.microsoft.com/office/drawing/2014/main" id="{53A5341F-D7FD-4757-8E4D-7DA795A07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2DD9C-989B-45F5-BE3E-D749AD71F8E3}"/>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56990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C214-D554-4AF0-9904-209A605A44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55226-296D-4578-8154-709BB853E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E31CF-1BD5-4935-BC33-925B245B7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DA7DB-FB75-4628-9CBC-1B03F7CCF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46AA3-7DA6-498C-9CFB-D23D414E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9CC242-6BC0-43F3-9176-8EFF6A1B133F}"/>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8" name="Footer Placeholder 7">
            <a:extLst>
              <a:ext uri="{FF2B5EF4-FFF2-40B4-BE49-F238E27FC236}">
                <a16:creationId xmlns:a16="http://schemas.microsoft.com/office/drawing/2014/main" id="{30960C17-3847-4BE1-9EE9-1FC1F4E69C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04B5B2-BC7F-4533-BF35-AB3106B5851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116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7210-4CC0-4AFE-860F-F971B5B0C2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F80A56-485E-4589-98CA-B497B18A9EE2}"/>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4" name="Footer Placeholder 3">
            <a:extLst>
              <a:ext uri="{FF2B5EF4-FFF2-40B4-BE49-F238E27FC236}">
                <a16:creationId xmlns:a16="http://schemas.microsoft.com/office/drawing/2014/main" id="{1CB22FC7-2459-42B0-A6D5-8F3AD896BF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A64A59-0BBA-4B8A-85ED-01A0CA96FC2F}"/>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24091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8DF17-5716-4078-B239-2657CDB74A8B}"/>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3" name="Footer Placeholder 2">
            <a:extLst>
              <a:ext uri="{FF2B5EF4-FFF2-40B4-BE49-F238E27FC236}">
                <a16:creationId xmlns:a16="http://schemas.microsoft.com/office/drawing/2014/main" id="{82D9118F-F83B-4C94-B35A-8CF3A190BE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60C07-3B37-4263-AA89-9DFD437FEFB5}"/>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40224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3923-5AF4-4AF3-80FA-2066FC074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2CD9CB-834D-4566-B1E3-4F45C075A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947A3-1FB5-42F0-B110-EF8E798D2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C8C2B-7266-4734-8FAC-E7A947BE614B}"/>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6" name="Footer Placeholder 5">
            <a:extLst>
              <a:ext uri="{FF2B5EF4-FFF2-40B4-BE49-F238E27FC236}">
                <a16:creationId xmlns:a16="http://schemas.microsoft.com/office/drawing/2014/main" id="{CF13D9CB-29A4-4134-8EFC-035E997255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A52A1-AB51-40D0-A638-BB807706973D}"/>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48468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C56D-707B-4787-9AF2-AF7DAEAF9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3FCFA4-9B0D-4FA4-BA60-BC9CB65A4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A4692-2C7B-499B-A366-227C22FE7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5615F-1E3F-48BA-9847-A2B8DC183F95}"/>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6" name="Footer Placeholder 5">
            <a:extLst>
              <a:ext uri="{FF2B5EF4-FFF2-40B4-BE49-F238E27FC236}">
                <a16:creationId xmlns:a16="http://schemas.microsoft.com/office/drawing/2014/main" id="{027D9924-1856-4C92-9547-E16100459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E6BE1-4F40-41BC-A38A-9E13E6ED39E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325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3812C-42C4-4C34-81E8-D2C559B11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151F5C-725F-4690-A977-5B5445BC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7A1E4-DD98-48F3-B629-D77280B0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CBBE21C3-2F94-4D40-8D6C-AD03BF864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021AC2-AAB8-4C17-AA24-07F4CCB76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5A3E4-6273-463F-B691-767B60D52B3D}" type="slidenum">
              <a:rPr lang="en-GB" smtClean="0"/>
              <a:t>‹#›</a:t>
            </a:fld>
            <a:endParaRPr lang="en-GB"/>
          </a:p>
        </p:txBody>
      </p:sp>
    </p:spTree>
    <p:extLst>
      <p:ext uri="{BB962C8B-B14F-4D97-AF65-F5344CB8AC3E}">
        <p14:creationId xmlns:p14="http://schemas.microsoft.com/office/powerpoint/2010/main" val="88854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wmf"/><Relationship Id="rId5" Type="http://schemas.openxmlformats.org/officeDocument/2006/relationships/oleObject" Target="../embeddings/oleObject15.bin"/><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435509" y="813732"/>
            <a:ext cx="9144000" cy="5125674"/>
          </a:xfrm>
        </p:spPr>
        <p:txBody>
          <a:bodyPr>
            <a:normAutofit fontScale="92500" lnSpcReduction="20000"/>
          </a:bodyPr>
          <a:lstStyle/>
          <a:p>
            <a:r>
              <a:rPr lang="en-GB" sz="4500" b="1" dirty="0"/>
              <a:t>NOTES TO TRAINER</a:t>
            </a:r>
          </a:p>
          <a:p>
            <a:endParaRPr lang="en-GB" dirty="0"/>
          </a:p>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a:p>
            <a:endParaRPr lang="en-GB" dirty="0"/>
          </a:p>
          <a:p>
            <a:r>
              <a:rPr lang="en-GB" dirty="0"/>
              <a:t>_________________________________________________________</a:t>
            </a:r>
          </a:p>
          <a:p>
            <a:endParaRPr lang="en-GB" dirty="0"/>
          </a:p>
          <a:p>
            <a:r>
              <a:rPr lang="en-GB" dirty="0"/>
              <a:t>This PowerPoint presentation may have videos embedded into it (these require a internet connection as are streamed from Vimeo), when you come to these click the play button to start the video. Ensure when sharing your screen through Zoom you tick the ‘Share Computer Sound’ box.</a:t>
            </a:r>
          </a:p>
          <a:p>
            <a:endParaRPr lang="en-GB" dirty="0"/>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DB1C0ED-DAD9-40A9-B8A3-FD6349982E45}"/>
              </a:ext>
            </a:extLst>
          </p:cNvPr>
          <p:cNvCxnSpPr>
            <a:cxnSpLocks/>
          </p:cNvCxnSpPr>
          <p:nvPr/>
        </p:nvCxnSpPr>
        <p:spPr>
          <a:xfrm>
            <a:off x="5979952" y="1409350"/>
            <a:ext cx="0" cy="507114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E886404F-DC42-4E04-AB67-4AADC8933AB4}"/>
              </a:ext>
            </a:extLst>
          </p:cNvPr>
          <p:cNvSpPr/>
          <p:nvPr/>
        </p:nvSpPr>
        <p:spPr>
          <a:xfrm>
            <a:off x="3910586" y="355126"/>
            <a:ext cx="4126060" cy="787417"/>
          </a:xfrm>
          <a:prstGeom prst="roundRect">
            <a:avLst/>
          </a:prstGeom>
          <a:solidFill>
            <a:schemeClr val="bg1"/>
          </a:solid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4435226-9C46-42A0-9087-1778AA88F3CA}"/>
              </a:ext>
            </a:extLst>
          </p:cNvPr>
          <p:cNvSpPr txBox="1"/>
          <p:nvPr/>
        </p:nvSpPr>
        <p:spPr>
          <a:xfrm>
            <a:off x="2520917" y="3103559"/>
            <a:ext cx="1556133" cy="523220"/>
          </a:xfrm>
          <a:prstGeom prst="rect">
            <a:avLst/>
          </a:prstGeom>
          <a:noFill/>
        </p:spPr>
        <p:txBody>
          <a:bodyPr wrap="square" rtlCol="0">
            <a:spAutoFit/>
          </a:bodyPr>
          <a:lstStyle/>
          <a:p>
            <a:r>
              <a:rPr lang="en-GB" sz="2800" dirty="0">
                <a:solidFill>
                  <a:srgbClr val="E7853C"/>
                </a:solidFill>
                <a:latin typeface="Futura-Bold" pitchFamily="2" charset="0"/>
              </a:rPr>
              <a:t>HOPES</a:t>
            </a:r>
            <a:endParaRPr lang="en-GB" sz="2800" dirty="0">
              <a:solidFill>
                <a:srgbClr val="E7853C"/>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1649676" y="2954683"/>
            <a:ext cx="2427374" cy="787417"/>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a:extLst>
              <a:ext uri="{FF2B5EF4-FFF2-40B4-BE49-F238E27FC236}">
                <a16:creationId xmlns:a16="http://schemas.microsoft.com/office/drawing/2014/main" id="{84EE39DB-33CE-474E-B49F-0A6D833E52FE}"/>
              </a:ext>
            </a:extLst>
          </p:cNvPr>
          <p:cNvGraphicFramePr>
            <a:graphicFrameLocks noChangeAspect="1"/>
          </p:cNvGraphicFramePr>
          <p:nvPr/>
        </p:nvGraphicFramePr>
        <p:xfrm>
          <a:off x="1918615" y="3078393"/>
          <a:ext cx="523220" cy="523220"/>
        </p:xfrm>
        <a:graphic>
          <a:graphicData uri="http://schemas.openxmlformats.org/presentationml/2006/ole">
            <mc:AlternateContent xmlns:mc="http://schemas.openxmlformats.org/markup-compatibility/2006">
              <mc:Choice xmlns:v="urn:schemas-microsoft-com:vml" Requires="v">
                <p:oleObj spid="_x0000_s8197" r:id="rId3" imgW="1638000" imgH="1638000" progId="">
                  <p:embed/>
                </p:oleObj>
              </mc:Choice>
              <mc:Fallback>
                <p:oleObj r:id="rId3" imgW="1638000" imgH="1638000" progId="">
                  <p:embed/>
                  <p:pic>
                    <p:nvPicPr>
                      <p:cNvPr id="2" name="Object 1">
                        <a:extLst>
                          <a:ext uri="{FF2B5EF4-FFF2-40B4-BE49-F238E27FC236}">
                            <a16:creationId xmlns:a16="http://schemas.microsoft.com/office/drawing/2014/main" id="{84EE39DB-33CE-474E-B49F-0A6D833E52FE}"/>
                          </a:ext>
                        </a:extLst>
                      </p:cNvPr>
                      <p:cNvPicPr/>
                      <p:nvPr/>
                    </p:nvPicPr>
                    <p:blipFill>
                      <a:blip r:embed="rId4"/>
                      <a:stretch>
                        <a:fillRect/>
                      </a:stretch>
                    </p:blipFill>
                    <p:spPr>
                      <a:xfrm>
                        <a:off x="1918615" y="3078393"/>
                        <a:ext cx="523220" cy="52322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F1A761AE-78EE-467C-BEBE-514B486AB1F7}"/>
              </a:ext>
            </a:extLst>
          </p:cNvPr>
          <p:cNvSpPr txBox="1"/>
          <p:nvPr/>
        </p:nvSpPr>
        <p:spPr>
          <a:xfrm>
            <a:off x="8780502" y="3086413"/>
            <a:ext cx="1556133" cy="523220"/>
          </a:xfrm>
          <a:prstGeom prst="rect">
            <a:avLst/>
          </a:prstGeom>
          <a:noFill/>
        </p:spPr>
        <p:txBody>
          <a:bodyPr wrap="square" rtlCol="0">
            <a:spAutoFit/>
          </a:bodyPr>
          <a:lstStyle/>
          <a:p>
            <a:r>
              <a:rPr lang="en-GB" sz="2800" dirty="0">
                <a:solidFill>
                  <a:srgbClr val="E7853C"/>
                </a:solidFill>
                <a:latin typeface="Futura-Bold" pitchFamily="2" charset="0"/>
              </a:rPr>
              <a:t>FEARS</a:t>
            </a:r>
            <a:endParaRPr lang="en-GB" sz="2800" dirty="0">
              <a:solidFill>
                <a:srgbClr val="E7853C"/>
              </a:solidFill>
            </a:endParaRPr>
          </a:p>
        </p:txBody>
      </p:sp>
      <p:sp>
        <p:nvSpPr>
          <p:cNvPr id="6" name="Rectangle: Rounded Corners 5">
            <a:extLst>
              <a:ext uri="{FF2B5EF4-FFF2-40B4-BE49-F238E27FC236}">
                <a16:creationId xmlns:a16="http://schemas.microsoft.com/office/drawing/2014/main" id="{685EFC7E-8B4C-4D67-A7B9-DD85E5DCA39C}"/>
              </a:ext>
            </a:extLst>
          </p:cNvPr>
          <p:cNvSpPr/>
          <p:nvPr/>
        </p:nvSpPr>
        <p:spPr>
          <a:xfrm>
            <a:off x="7858927" y="2937537"/>
            <a:ext cx="2427374" cy="787417"/>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a:extLst>
              <a:ext uri="{FF2B5EF4-FFF2-40B4-BE49-F238E27FC236}">
                <a16:creationId xmlns:a16="http://schemas.microsoft.com/office/drawing/2014/main" id="{EFB4F9BD-F1E6-4154-B14B-F7A506245F9F}"/>
              </a:ext>
            </a:extLst>
          </p:cNvPr>
          <p:cNvGraphicFramePr>
            <a:graphicFrameLocks noChangeAspect="1"/>
          </p:cNvGraphicFramePr>
          <p:nvPr/>
        </p:nvGraphicFramePr>
        <p:xfrm>
          <a:off x="8127866" y="3061247"/>
          <a:ext cx="523220" cy="523220"/>
        </p:xfrm>
        <a:graphic>
          <a:graphicData uri="http://schemas.openxmlformats.org/presentationml/2006/ole">
            <mc:AlternateContent xmlns:mc="http://schemas.openxmlformats.org/markup-compatibility/2006">
              <mc:Choice xmlns:v="urn:schemas-microsoft-com:vml" Requires="v">
                <p:oleObj spid="_x0000_s8198" r:id="rId5" imgW="1638000" imgH="1638000" progId="">
                  <p:embed/>
                </p:oleObj>
              </mc:Choice>
              <mc:Fallback>
                <p:oleObj r:id="rId5" imgW="1638000" imgH="1638000" progId="">
                  <p:embed/>
                  <p:pic>
                    <p:nvPicPr>
                      <p:cNvPr id="7" name="Object 6">
                        <a:extLst>
                          <a:ext uri="{FF2B5EF4-FFF2-40B4-BE49-F238E27FC236}">
                            <a16:creationId xmlns:a16="http://schemas.microsoft.com/office/drawing/2014/main" id="{EFB4F9BD-F1E6-4154-B14B-F7A506245F9F}"/>
                          </a:ext>
                        </a:extLst>
                      </p:cNvPr>
                      <p:cNvPicPr/>
                      <p:nvPr/>
                    </p:nvPicPr>
                    <p:blipFill>
                      <a:blip r:embed="rId4"/>
                      <a:stretch>
                        <a:fillRect/>
                      </a:stretch>
                    </p:blipFill>
                    <p:spPr>
                      <a:xfrm>
                        <a:off x="8127866" y="3061247"/>
                        <a:ext cx="523220" cy="52322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6232C743-2328-4504-BE31-D86FE9849773}"/>
              </a:ext>
            </a:extLst>
          </p:cNvPr>
          <p:cNvSpPr txBox="1"/>
          <p:nvPr/>
        </p:nvSpPr>
        <p:spPr>
          <a:xfrm>
            <a:off x="4840550" y="504002"/>
            <a:ext cx="3018865" cy="523220"/>
          </a:xfrm>
          <a:prstGeom prst="rect">
            <a:avLst/>
          </a:prstGeom>
          <a:noFill/>
        </p:spPr>
        <p:txBody>
          <a:bodyPr wrap="square" rtlCol="0">
            <a:spAutoFit/>
          </a:bodyPr>
          <a:lstStyle/>
          <a:p>
            <a:r>
              <a:rPr lang="en-GB" sz="2800" dirty="0">
                <a:solidFill>
                  <a:srgbClr val="E7853C"/>
                </a:solidFill>
                <a:latin typeface="Futura-Bold" pitchFamily="2" charset="0"/>
              </a:rPr>
              <a:t>PARENT/CARER</a:t>
            </a:r>
            <a:endParaRPr lang="en-GB" sz="2800" dirty="0">
              <a:solidFill>
                <a:srgbClr val="E7853C"/>
              </a:solidFill>
            </a:endParaRPr>
          </a:p>
        </p:txBody>
      </p:sp>
      <p:graphicFrame>
        <p:nvGraphicFramePr>
          <p:cNvPr id="11" name="Object 10">
            <a:extLst>
              <a:ext uri="{FF2B5EF4-FFF2-40B4-BE49-F238E27FC236}">
                <a16:creationId xmlns:a16="http://schemas.microsoft.com/office/drawing/2014/main" id="{0AC8146B-373D-4B0F-BE84-5B5B2E02030C}"/>
              </a:ext>
            </a:extLst>
          </p:cNvPr>
          <p:cNvGraphicFramePr>
            <a:graphicFrameLocks noChangeAspect="1"/>
          </p:cNvGraphicFramePr>
          <p:nvPr>
            <p:extLst>
              <p:ext uri="{D42A27DB-BD31-4B8C-83A1-F6EECF244321}">
                <p14:modId xmlns:p14="http://schemas.microsoft.com/office/powerpoint/2010/main" val="2708093998"/>
              </p:ext>
            </p:extLst>
          </p:nvPr>
        </p:nvGraphicFramePr>
        <p:xfrm>
          <a:off x="4187915" y="478836"/>
          <a:ext cx="523220" cy="523220"/>
        </p:xfrm>
        <a:graphic>
          <a:graphicData uri="http://schemas.openxmlformats.org/presentationml/2006/ole">
            <mc:AlternateContent xmlns:mc="http://schemas.openxmlformats.org/markup-compatibility/2006">
              <mc:Choice xmlns:v="urn:schemas-microsoft-com:vml" Requires="v">
                <p:oleObj spid="_x0000_s8199" r:id="rId6" imgW="1638000" imgH="1638000" progId="">
                  <p:embed/>
                </p:oleObj>
              </mc:Choice>
              <mc:Fallback>
                <p:oleObj r:id="rId6" imgW="1638000" imgH="1638000" progId="">
                  <p:embed/>
                  <p:pic>
                    <p:nvPicPr>
                      <p:cNvPr id="11" name="Object 10">
                        <a:extLst>
                          <a:ext uri="{FF2B5EF4-FFF2-40B4-BE49-F238E27FC236}">
                            <a16:creationId xmlns:a16="http://schemas.microsoft.com/office/drawing/2014/main" id="{0AC8146B-373D-4B0F-BE84-5B5B2E02030C}"/>
                          </a:ext>
                        </a:extLst>
                      </p:cNvPr>
                      <p:cNvPicPr/>
                      <p:nvPr/>
                    </p:nvPicPr>
                    <p:blipFill>
                      <a:blip r:embed="rId4"/>
                      <a:stretch>
                        <a:fillRect/>
                      </a:stretch>
                    </p:blipFill>
                    <p:spPr>
                      <a:xfrm>
                        <a:off x="4187915" y="478836"/>
                        <a:ext cx="523220" cy="523220"/>
                      </a:xfrm>
                      <a:prstGeom prst="rect">
                        <a:avLst/>
                      </a:prstGeom>
                    </p:spPr>
                  </p:pic>
                </p:oleObj>
              </mc:Fallback>
            </mc:AlternateContent>
          </a:graphicData>
        </a:graphic>
      </p:graphicFrame>
    </p:spTree>
    <p:extLst>
      <p:ext uri="{BB962C8B-B14F-4D97-AF65-F5344CB8AC3E}">
        <p14:creationId xmlns:p14="http://schemas.microsoft.com/office/powerpoint/2010/main" val="41168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99807" y="1626671"/>
            <a:ext cx="8710863" cy="523220"/>
          </a:xfrm>
          <a:prstGeom prst="rect">
            <a:avLst/>
          </a:prstGeom>
          <a:noFill/>
        </p:spPr>
        <p:txBody>
          <a:bodyPr wrap="square" rtlCol="0">
            <a:spAutoFit/>
          </a:bodyPr>
          <a:lstStyle/>
          <a:p>
            <a:r>
              <a:rPr lang="en-GB" sz="2800" dirty="0">
                <a:solidFill>
                  <a:srgbClr val="E7853C"/>
                </a:solidFill>
                <a:latin typeface="Futura-Bold" pitchFamily="2" charset="0"/>
              </a:rPr>
              <a:t>THE IMPORTANCE OF A WARM WELCOME</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57393" y="4512630"/>
            <a:ext cx="8712000" cy="671915"/>
          </a:xfrm>
          <a:prstGeom prst="rect">
            <a:avLst/>
          </a:prstGeom>
          <a:noFill/>
        </p:spPr>
        <p:txBody>
          <a:bodyPr wrap="square">
            <a:spAutoFit/>
          </a:bodyPr>
          <a:lstStyle/>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rPr>
              <a:t>Move back into the small groups and think about what </a:t>
            </a:r>
            <a:r>
              <a:rPr lang="en-GB" sz="1800" b="1" dirty="0">
                <a:solidFill>
                  <a:srgbClr val="000000"/>
                </a:solidFill>
                <a:effectLst/>
                <a:latin typeface="Calibri" panose="020F0502020204030204" pitchFamily="34" charset="0"/>
                <a:ea typeface="Calibri" panose="020F0502020204030204" pitchFamily="34" charset="0"/>
              </a:rPr>
              <a:t>practical things we can do to allay some of the fears of both parent and child</a:t>
            </a:r>
            <a:r>
              <a:rPr lang="en-GB" sz="1800" dirty="0">
                <a:solidFill>
                  <a:srgbClr val="000000"/>
                </a:solidFill>
                <a:effectLst/>
                <a:latin typeface="Calibri" panose="020F0502020204030204" pitchFamily="34" charset="0"/>
                <a:ea typeface="Calibri" panose="020F0502020204030204" pitchFamily="34" charset="0"/>
              </a:rPr>
              <a:t>, and to make both feel relaxed and welcome.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E269522-245C-4EB5-8022-C334526D197A}"/>
              </a:ext>
            </a:extLst>
          </p:cNvPr>
          <p:cNvSpPr txBox="1"/>
          <p:nvPr/>
        </p:nvSpPr>
        <p:spPr>
          <a:xfrm>
            <a:off x="2397737" y="2821867"/>
            <a:ext cx="3675390" cy="1015663"/>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Practical ways to allay</a:t>
            </a:r>
          </a:p>
          <a:p>
            <a:r>
              <a:rPr lang="en-GB" sz="2000" dirty="0">
                <a:latin typeface="Futura-Bold" pitchFamily="2" charset="0"/>
              </a:rPr>
              <a:t>these fears</a:t>
            </a:r>
            <a:endParaRPr lang="en-GB" sz="2000" dirty="0"/>
          </a:p>
        </p:txBody>
      </p:sp>
      <p:sp>
        <p:nvSpPr>
          <p:cNvPr id="10" name="Rectangle: Rounded Corners 9">
            <a:extLst>
              <a:ext uri="{FF2B5EF4-FFF2-40B4-BE49-F238E27FC236}">
                <a16:creationId xmlns:a16="http://schemas.microsoft.com/office/drawing/2014/main" id="{87820AC1-1BCB-48B1-BDA6-2A7EFAC57570}"/>
              </a:ext>
            </a:extLst>
          </p:cNvPr>
          <p:cNvSpPr/>
          <p:nvPr/>
        </p:nvSpPr>
        <p:spPr>
          <a:xfrm>
            <a:off x="632894" y="2501053"/>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D78557F1-E838-4668-B5E6-6D80304F8EF3}"/>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9219"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D78557F1-E838-4668-B5E6-6D80304F8EF3}"/>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221845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886404F-DC42-4E04-AB67-4AADC8933AB4}"/>
              </a:ext>
            </a:extLst>
          </p:cNvPr>
          <p:cNvSpPr/>
          <p:nvPr/>
        </p:nvSpPr>
        <p:spPr>
          <a:xfrm>
            <a:off x="3507914" y="2779544"/>
            <a:ext cx="4470016" cy="787417"/>
          </a:xfrm>
          <a:prstGeom prst="roundRect">
            <a:avLst/>
          </a:prstGeom>
          <a:solidFill>
            <a:schemeClr val="bg1"/>
          </a:solid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232C743-2328-4504-BE31-D86FE9849773}"/>
              </a:ext>
            </a:extLst>
          </p:cNvPr>
          <p:cNvSpPr txBox="1"/>
          <p:nvPr/>
        </p:nvSpPr>
        <p:spPr>
          <a:xfrm>
            <a:off x="4437878" y="2928420"/>
            <a:ext cx="3389050" cy="523220"/>
          </a:xfrm>
          <a:prstGeom prst="rect">
            <a:avLst/>
          </a:prstGeom>
          <a:noFill/>
        </p:spPr>
        <p:txBody>
          <a:bodyPr wrap="square" rtlCol="0">
            <a:spAutoFit/>
          </a:bodyPr>
          <a:lstStyle/>
          <a:p>
            <a:r>
              <a:rPr lang="en-GB" sz="2800" dirty="0">
                <a:solidFill>
                  <a:srgbClr val="E7853C"/>
                </a:solidFill>
                <a:latin typeface="Futura-Bold" pitchFamily="2" charset="0"/>
              </a:rPr>
              <a:t>PRACTICAL WAYS</a:t>
            </a:r>
            <a:endParaRPr lang="en-GB" sz="2800" dirty="0">
              <a:solidFill>
                <a:srgbClr val="E7853C"/>
              </a:solidFill>
            </a:endParaRPr>
          </a:p>
        </p:txBody>
      </p:sp>
      <p:graphicFrame>
        <p:nvGraphicFramePr>
          <p:cNvPr id="11" name="Object 10">
            <a:extLst>
              <a:ext uri="{FF2B5EF4-FFF2-40B4-BE49-F238E27FC236}">
                <a16:creationId xmlns:a16="http://schemas.microsoft.com/office/drawing/2014/main" id="{0AC8146B-373D-4B0F-BE84-5B5B2E02030C}"/>
              </a:ext>
            </a:extLst>
          </p:cNvPr>
          <p:cNvGraphicFramePr>
            <a:graphicFrameLocks noChangeAspect="1"/>
          </p:cNvGraphicFramePr>
          <p:nvPr>
            <p:extLst>
              <p:ext uri="{D42A27DB-BD31-4B8C-83A1-F6EECF244321}">
                <p14:modId xmlns:p14="http://schemas.microsoft.com/office/powerpoint/2010/main" val="1957410988"/>
              </p:ext>
            </p:extLst>
          </p:nvPr>
        </p:nvGraphicFramePr>
        <p:xfrm>
          <a:off x="3785243" y="2903254"/>
          <a:ext cx="523220" cy="523220"/>
        </p:xfrm>
        <a:graphic>
          <a:graphicData uri="http://schemas.openxmlformats.org/presentationml/2006/ole">
            <mc:AlternateContent xmlns:mc="http://schemas.openxmlformats.org/markup-compatibility/2006">
              <mc:Choice xmlns:v="urn:schemas-microsoft-com:vml" Requires="v">
                <p:oleObj spid="_x0000_s10243" r:id="rId3" imgW="1638000" imgH="1638000" progId="">
                  <p:embed/>
                </p:oleObj>
              </mc:Choice>
              <mc:Fallback>
                <p:oleObj r:id="rId3" imgW="1638000" imgH="1638000" progId="">
                  <p:embed/>
                  <p:pic>
                    <p:nvPicPr>
                      <p:cNvPr id="11" name="Object 10">
                        <a:extLst>
                          <a:ext uri="{FF2B5EF4-FFF2-40B4-BE49-F238E27FC236}">
                            <a16:creationId xmlns:a16="http://schemas.microsoft.com/office/drawing/2014/main" id="{0AC8146B-373D-4B0F-BE84-5B5B2E02030C}"/>
                          </a:ext>
                        </a:extLst>
                      </p:cNvPr>
                      <p:cNvPicPr/>
                      <p:nvPr/>
                    </p:nvPicPr>
                    <p:blipFill>
                      <a:blip r:embed="rId4"/>
                      <a:stretch>
                        <a:fillRect/>
                      </a:stretch>
                    </p:blipFill>
                    <p:spPr>
                      <a:xfrm>
                        <a:off x="3785243" y="2903254"/>
                        <a:ext cx="523220" cy="523220"/>
                      </a:xfrm>
                      <a:prstGeom prst="rect">
                        <a:avLst/>
                      </a:prstGeom>
                    </p:spPr>
                  </p:pic>
                </p:oleObj>
              </mc:Fallback>
            </mc:AlternateContent>
          </a:graphicData>
        </a:graphic>
      </p:graphicFrame>
    </p:spTree>
    <p:extLst>
      <p:ext uri="{BB962C8B-B14F-4D97-AF65-F5344CB8AC3E}">
        <p14:creationId xmlns:p14="http://schemas.microsoft.com/office/powerpoint/2010/main" val="64183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RELATIONSHIPS &amp; BOUNDARIES</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49004" y="4481583"/>
            <a:ext cx="8712000" cy="968278"/>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Move into small groups and ask each group to consider what a ‘</a:t>
            </a:r>
            <a:r>
              <a:rPr lang="en-GB" sz="1800" b="1" dirty="0">
                <a:effectLst/>
                <a:latin typeface="Calibri" panose="020F0502020204030204" pitchFamily="34" charset="0"/>
                <a:ea typeface="Calibri" panose="020F0502020204030204" pitchFamily="34" charset="0"/>
                <a:cs typeface="Arial" panose="020B0604020202020204" pitchFamily="34" charset="0"/>
              </a:rPr>
              <a:t>Good Leader</a:t>
            </a:r>
            <a:r>
              <a:rPr lang="en-GB" sz="1800" dirty="0">
                <a:effectLst/>
                <a:latin typeface="Calibri" panose="020F0502020204030204" pitchFamily="34" charset="0"/>
                <a:ea typeface="Calibri" panose="020F0502020204030204" pitchFamily="34" charset="0"/>
                <a:cs typeface="Arial" panose="020B0604020202020204" pitchFamily="34" charset="0"/>
              </a:rPr>
              <a:t>’ may be verses a ‘</a:t>
            </a:r>
            <a:r>
              <a:rPr lang="en-GB" sz="1800" b="1" dirty="0">
                <a:effectLst/>
                <a:latin typeface="Calibri" panose="020F0502020204030204" pitchFamily="34" charset="0"/>
                <a:ea typeface="Calibri" panose="020F0502020204030204" pitchFamily="34" charset="0"/>
                <a:cs typeface="Arial" panose="020B0604020202020204" pitchFamily="34" charset="0"/>
              </a:rPr>
              <a:t>Bad Leader</a:t>
            </a:r>
            <a:r>
              <a:rPr lang="en-GB" sz="1800" dirty="0">
                <a:effectLst/>
                <a:latin typeface="Calibri" panose="020F0502020204030204" pitchFamily="34" charset="0"/>
                <a:ea typeface="Calibri" panose="020F0502020204030204" pitchFamily="34" charset="0"/>
                <a:cs typeface="Arial" panose="020B0604020202020204" pitchFamily="34" charset="0"/>
              </a:rPr>
              <a:t>’ when it comes to having </a:t>
            </a:r>
            <a:r>
              <a:rPr lang="en-GB" sz="1800" b="1" dirty="0">
                <a:effectLst/>
                <a:latin typeface="Calibri" panose="020F0502020204030204" pitchFamily="34" charset="0"/>
                <a:ea typeface="Calibri" panose="020F0502020204030204" pitchFamily="34" charset="0"/>
                <a:cs typeface="Arial" panose="020B0604020202020204" pitchFamily="34" charset="0"/>
              </a:rPr>
              <a:t>healthy relationships and appropriate boundaries with children and young people</a:t>
            </a:r>
            <a:r>
              <a:rPr lang="en-GB" sz="18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7" name="TextBox 6">
            <a:extLst>
              <a:ext uri="{FF2B5EF4-FFF2-40B4-BE49-F238E27FC236}">
                <a16:creationId xmlns:a16="http://schemas.microsoft.com/office/drawing/2014/main" id="{108EA246-52A6-4428-A0C3-B1CE6FC4D5FB}"/>
              </a:ext>
            </a:extLst>
          </p:cNvPr>
          <p:cNvSpPr txBox="1"/>
          <p:nvPr/>
        </p:nvSpPr>
        <p:spPr>
          <a:xfrm>
            <a:off x="2406125" y="2989647"/>
            <a:ext cx="4003063" cy="707886"/>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Good Leader v Bad Leader</a:t>
            </a:r>
            <a:endParaRPr lang="en-GB" sz="2000" dirty="0"/>
          </a:p>
        </p:txBody>
      </p:sp>
      <p:sp>
        <p:nvSpPr>
          <p:cNvPr id="10" name="Rectangle: Rounded Corners 9">
            <a:extLst>
              <a:ext uri="{FF2B5EF4-FFF2-40B4-BE49-F238E27FC236}">
                <a16:creationId xmlns:a16="http://schemas.microsoft.com/office/drawing/2014/main" id="{FED353E8-BBFA-4D55-9A82-839038FCC060}"/>
              </a:ext>
            </a:extLst>
          </p:cNvPr>
          <p:cNvSpPr/>
          <p:nvPr/>
        </p:nvSpPr>
        <p:spPr>
          <a:xfrm>
            <a:off x="632894" y="2501053"/>
            <a:ext cx="596085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EEF46EB4-D6FE-4D0B-B98C-EEC4BE997093}"/>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11267"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EEF46EB4-D6FE-4D0B-B98C-EEC4BE997093}"/>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160869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Logo&#10;&#10;Description automatically generated with medium confidence">
            <a:extLst>
              <a:ext uri="{FF2B5EF4-FFF2-40B4-BE49-F238E27FC236}">
                <a16:creationId xmlns:a16="http://schemas.microsoft.com/office/drawing/2014/main" id="{3C852D12-4CE9-4946-8311-0A633199491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85402">
            <a:off x="8859366" y="1719072"/>
            <a:ext cx="2328672" cy="3419856"/>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LEADERS CODE OF CONDUCT</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480439" y="2441360"/>
            <a:ext cx="7245821" cy="671915"/>
          </a:xfrm>
          <a:prstGeom prst="rect">
            <a:avLst/>
          </a:prstGeom>
          <a:noFill/>
        </p:spPr>
        <p:txBody>
          <a:bodyPr wrap="square">
            <a:spAutoFit/>
          </a:bodyPr>
          <a:lstStyle/>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Leaders Code of Conduct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provides guidance to help support leaders maintain healthy relationships and appropriate boundaries within the BB.</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18A3721-A4C6-41AB-B582-89D19D88BEC1}"/>
              </a:ext>
            </a:extLst>
          </p:cNvPr>
          <p:cNvSpPr txBox="1"/>
          <p:nvPr/>
        </p:nvSpPr>
        <p:spPr>
          <a:xfrm>
            <a:off x="2372569" y="3822713"/>
            <a:ext cx="4003063" cy="707886"/>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Leaders Code of Conduct</a:t>
            </a:r>
            <a:endParaRPr lang="en-GB" sz="2000" dirty="0"/>
          </a:p>
        </p:txBody>
      </p:sp>
      <p:sp>
        <p:nvSpPr>
          <p:cNvPr id="13" name="Rectangle: Rounded Corners 12">
            <a:extLst>
              <a:ext uri="{FF2B5EF4-FFF2-40B4-BE49-F238E27FC236}">
                <a16:creationId xmlns:a16="http://schemas.microsoft.com/office/drawing/2014/main" id="{FA28A31C-BD6B-4542-89D6-1D86C0CE7F6E}"/>
              </a:ext>
            </a:extLst>
          </p:cNvPr>
          <p:cNvSpPr/>
          <p:nvPr/>
        </p:nvSpPr>
        <p:spPr>
          <a:xfrm>
            <a:off x="599339" y="3334119"/>
            <a:ext cx="5776294"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ct 13">
            <a:extLst>
              <a:ext uri="{FF2B5EF4-FFF2-40B4-BE49-F238E27FC236}">
                <a16:creationId xmlns:a16="http://schemas.microsoft.com/office/drawing/2014/main" id="{BF2CAAC3-32BC-4A77-9377-B06C41E023E1}"/>
              </a:ext>
            </a:extLst>
          </p:cNvPr>
          <p:cNvGraphicFramePr>
            <a:graphicFrameLocks noChangeAspect="1"/>
          </p:cNvGraphicFramePr>
          <p:nvPr>
            <p:extLst>
              <p:ext uri="{D42A27DB-BD31-4B8C-83A1-F6EECF244321}">
                <p14:modId xmlns:p14="http://schemas.microsoft.com/office/powerpoint/2010/main" val="176678759"/>
              </p:ext>
            </p:extLst>
          </p:nvPr>
        </p:nvGraphicFramePr>
        <p:xfrm>
          <a:off x="910898" y="3584655"/>
          <a:ext cx="1209221" cy="1218972"/>
        </p:xfrm>
        <a:graphic>
          <a:graphicData uri="http://schemas.openxmlformats.org/presentationml/2006/ole">
            <mc:AlternateContent xmlns:mc="http://schemas.openxmlformats.org/markup-compatibility/2006">
              <mc:Choice xmlns:v="urn:schemas-microsoft-com:vml" Requires="v">
                <p:oleObj spid="_x0000_s12291" r:id="rId5" imgW="1574280" imgH="1587240" progId="">
                  <p:embed/>
                </p:oleObj>
              </mc:Choice>
              <mc:Fallback>
                <p:oleObj r:id="rId5" imgW="1574280" imgH="1587240" progId="">
                  <p:embed/>
                  <p:pic>
                    <p:nvPicPr>
                      <p:cNvPr id="14" name="Object 13">
                        <a:extLst>
                          <a:ext uri="{FF2B5EF4-FFF2-40B4-BE49-F238E27FC236}">
                            <a16:creationId xmlns:a16="http://schemas.microsoft.com/office/drawing/2014/main" id="{BF2CAAC3-32BC-4A77-9377-B06C41E023E1}"/>
                          </a:ext>
                        </a:extLst>
                      </p:cNvPr>
                      <p:cNvPicPr/>
                      <p:nvPr/>
                    </p:nvPicPr>
                    <p:blipFill>
                      <a:blip r:embed="rId6"/>
                      <a:stretch>
                        <a:fillRect/>
                      </a:stretch>
                    </p:blipFill>
                    <p:spPr>
                      <a:xfrm>
                        <a:off x="910898" y="3584655"/>
                        <a:ext cx="1209221" cy="121897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26604EFC-6493-4075-9CD7-96423A4C531C}"/>
              </a:ext>
            </a:extLst>
          </p:cNvPr>
          <p:cNvSpPr txBox="1"/>
          <p:nvPr/>
        </p:nvSpPr>
        <p:spPr>
          <a:xfrm>
            <a:off x="480439" y="5236257"/>
            <a:ext cx="7245821" cy="1200329"/>
          </a:xfrm>
          <a:prstGeom prst="rect">
            <a:avLst/>
          </a:prstGeom>
          <a:noFill/>
        </p:spPr>
        <p:txBody>
          <a:bodyPr wrap="square">
            <a:spAutoFit/>
          </a:bodyPr>
          <a:lstStyle/>
          <a:p>
            <a:pPr lvl="0"/>
            <a:r>
              <a:rPr lang="en-GB" sz="1800" b="1" dirty="0">
                <a:effectLst/>
                <a:latin typeface="Calibri" panose="020F0502020204030204" pitchFamily="34" charset="0"/>
                <a:ea typeface="Calibri" panose="020F0502020204030204" pitchFamily="34" charset="0"/>
                <a:cs typeface="Arial" panose="020B0604020202020204" pitchFamily="34" charset="0"/>
              </a:rPr>
              <a:t>Looking at the Leaders Code of Conduct:</a:t>
            </a:r>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Is there anything which you do not understand?</a:t>
            </a:r>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Is there anything which surprises you?</a:t>
            </a:r>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Is there anything you would struggle with?</a:t>
            </a:r>
          </a:p>
        </p:txBody>
      </p:sp>
    </p:spTree>
    <p:extLst>
      <p:ext uri="{BB962C8B-B14F-4D97-AF65-F5344CB8AC3E}">
        <p14:creationId xmlns:p14="http://schemas.microsoft.com/office/powerpoint/2010/main" val="246289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SAFE CONTACT</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49004" y="4481583"/>
            <a:ext cx="5080009" cy="865173"/>
          </a:xfrm>
          <a:prstGeom prst="rect">
            <a:avLst/>
          </a:prstGeom>
          <a:noFill/>
        </p:spPr>
        <p:txBody>
          <a:bodyPr wrap="square">
            <a:sp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Arial" panose="020B0604020202020204" pitchFamily="34" charset="0"/>
              </a:rPr>
              <a:t>How do we communicat</a:t>
            </a:r>
            <a:r>
              <a:rPr lang="en-GB" sz="2400" dirty="0">
                <a:latin typeface="Calibri" panose="020F0502020204030204" pitchFamily="34" charset="0"/>
                <a:ea typeface="Calibri" panose="020F0502020204030204" pitchFamily="34" charset="0"/>
                <a:cs typeface="Arial" panose="020B0604020202020204" pitchFamily="34" charset="0"/>
              </a:rPr>
              <a:t>e with children and their parents/carers?</a:t>
            </a:r>
            <a:r>
              <a:rPr lang="en-GB"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108EA246-52A6-4428-A0C3-B1CE6FC4D5FB}"/>
              </a:ext>
            </a:extLst>
          </p:cNvPr>
          <p:cNvSpPr txBox="1"/>
          <p:nvPr/>
        </p:nvSpPr>
        <p:spPr>
          <a:xfrm>
            <a:off x="2406125" y="2821867"/>
            <a:ext cx="4003063" cy="1015663"/>
          </a:xfrm>
          <a:prstGeom prst="rect">
            <a:avLst/>
          </a:prstGeom>
          <a:noFill/>
        </p:spPr>
        <p:txBody>
          <a:bodyPr wrap="square" rtlCol="0">
            <a:spAutoFit/>
          </a:bodyPr>
          <a:lstStyle/>
          <a:p>
            <a:r>
              <a:rPr lang="en-GB" sz="2000" dirty="0">
                <a:solidFill>
                  <a:srgbClr val="E7853C"/>
                </a:solidFill>
                <a:latin typeface="Futura-Bold" pitchFamily="2" charset="0"/>
              </a:rPr>
              <a:t>WHOLE GROUP ACTIVITY:</a:t>
            </a:r>
            <a:br>
              <a:rPr lang="en-GB" sz="2000" dirty="0">
                <a:solidFill>
                  <a:srgbClr val="303556"/>
                </a:solidFill>
                <a:latin typeface="Futura-Bold" pitchFamily="2" charset="0"/>
              </a:rPr>
            </a:br>
            <a:r>
              <a:rPr lang="en-GB" sz="2000" dirty="0">
                <a:latin typeface="Futura-Bold" pitchFamily="2" charset="0"/>
              </a:rPr>
              <a:t>Contact with children and their parents/carers</a:t>
            </a:r>
            <a:endParaRPr lang="en-GB" sz="2000" dirty="0"/>
          </a:p>
        </p:txBody>
      </p:sp>
      <p:sp>
        <p:nvSpPr>
          <p:cNvPr id="10" name="Rectangle: Rounded Corners 9">
            <a:extLst>
              <a:ext uri="{FF2B5EF4-FFF2-40B4-BE49-F238E27FC236}">
                <a16:creationId xmlns:a16="http://schemas.microsoft.com/office/drawing/2014/main" id="{FED353E8-BBFA-4D55-9A82-839038FCC060}"/>
              </a:ext>
            </a:extLst>
          </p:cNvPr>
          <p:cNvSpPr/>
          <p:nvPr/>
        </p:nvSpPr>
        <p:spPr>
          <a:xfrm>
            <a:off x="632894" y="2501053"/>
            <a:ext cx="596085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EEF46EB4-D6FE-4D0B-B98C-EEC4BE997093}"/>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13315"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EEF46EB4-D6FE-4D0B-B98C-EEC4BE997093}"/>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259710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WORKING WITH UNDER 11s</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49004" y="4481583"/>
            <a:ext cx="8712000" cy="1270861"/>
          </a:xfrm>
          <a:prstGeom prst="rect">
            <a:avLst/>
          </a:prstGeom>
          <a:noFill/>
        </p:spPr>
        <p:txBody>
          <a:bodyPr wrap="square">
            <a:spAutoFit/>
          </a:bodyPr>
          <a:lstStyle/>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Move into small groups and discuss the following questions:</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What is the most difficult aspect of working with the under 11s?</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What is the most rewarding aspect of working with the under 11s? </a:t>
            </a:r>
          </a:p>
        </p:txBody>
      </p:sp>
      <p:sp>
        <p:nvSpPr>
          <p:cNvPr id="7" name="TextBox 6">
            <a:extLst>
              <a:ext uri="{FF2B5EF4-FFF2-40B4-BE49-F238E27FC236}">
                <a16:creationId xmlns:a16="http://schemas.microsoft.com/office/drawing/2014/main" id="{108EA246-52A6-4428-A0C3-B1CE6FC4D5FB}"/>
              </a:ext>
            </a:extLst>
          </p:cNvPr>
          <p:cNvSpPr txBox="1"/>
          <p:nvPr/>
        </p:nvSpPr>
        <p:spPr>
          <a:xfrm>
            <a:off x="2406126" y="2989647"/>
            <a:ext cx="3675390" cy="707886"/>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Discussion Questions</a:t>
            </a:r>
            <a:endParaRPr lang="en-GB" sz="2000" dirty="0"/>
          </a:p>
        </p:txBody>
      </p:sp>
      <p:sp>
        <p:nvSpPr>
          <p:cNvPr id="10" name="Rectangle: Rounded Corners 9">
            <a:extLst>
              <a:ext uri="{FF2B5EF4-FFF2-40B4-BE49-F238E27FC236}">
                <a16:creationId xmlns:a16="http://schemas.microsoft.com/office/drawing/2014/main" id="{FED353E8-BBFA-4D55-9A82-839038FCC060}"/>
              </a:ext>
            </a:extLst>
          </p:cNvPr>
          <p:cNvSpPr/>
          <p:nvPr/>
        </p:nvSpPr>
        <p:spPr>
          <a:xfrm>
            <a:off x="632894" y="2501053"/>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EEF46EB4-D6FE-4D0B-B98C-EEC4BE997093}"/>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14339"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EEF46EB4-D6FE-4D0B-B98C-EEC4BE997093}"/>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196771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THE WEEKLY MEETING</a:t>
            </a:r>
            <a:endParaRPr lang="en-GB" sz="2800" dirty="0">
              <a:solidFill>
                <a:srgbClr val="E7853C"/>
              </a:solidFill>
            </a:endParaRPr>
          </a:p>
        </p:txBody>
      </p:sp>
      <p:sp>
        <p:nvSpPr>
          <p:cNvPr id="7" name="TextBox 6">
            <a:extLst>
              <a:ext uri="{FF2B5EF4-FFF2-40B4-BE49-F238E27FC236}">
                <a16:creationId xmlns:a16="http://schemas.microsoft.com/office/drawing/2014/main" id="{108EA246-52A6-4428-A0C3-B1CE6FC4D5FB}"/>
              </a:ext>
            </a:extLst>
          </p:cNvPr>
          <p:cNvSpPr txBox="1"/>
          <p:nvPr/>
        </p:nvSpPr>
        <p:spPr>
          <a:xfrm>
            <a:off x="2406126" y="3174205"/>
            <a:ext cx="3675390" cy="707886"/>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Weekly Meeting Plan</a:t>
            </a:r>
            <a:endParaRPr lang="en-GB" sz="2000" dirty="0"/>
          </a:p>
        </p:txBody>
      </p:sp>
      <p:sp>
        <p:nvSpPr>
          <p:cNvPr id="10" name="Rectangle: Rounded Corners 9">
            <a:extLst>
              <a:ext uri="{FF2B5EF4-FFF2-40B4-BE49-F238E27FC236}">
                <a16:creationId xmlns:a16="http://schemas.microsoft.com/office/drawing/2014/main" id="{FED353E8-BBFA-4D55-9A82-839038FCC060}"/>
              </a:ext>
            </a:extLst>
          </p:cNvPr>
          <p:cNvSpPr/>
          <p:nvPr/>
        </p:nvSpPr>
        <p:spPr>
          <a:xfrm>
            <a:off x="632894" y="2685611"/>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EEF46EB4-D6FE-4D0B-B98C-EEC4BE997093}"/>
              </a:ext>
            </a:extLst>
          </p:cNvPr>
          <p:cNvGraphicFramePr>
            <a:graphicFrameLocks noChangeAspect="1"/>
          </p:cNvGraphicFramePr>
          <p:nvPr>
            <p:extLst>
              <p:ext uri="{D42A27DB-BD31-4B8C-83A1-F6EECF244321}">
                <p14:modId xmlns:p14="http://schemas.microsoft.com/office/powerpoint/2010/main" val="1512511149"/>
              </p:ext>
            </p:extLst>
          </p:nvPr>
        </p:nvGraphicFramePr>
        <p:xfrm>
          <a:off x="944454" y="2936147"/>
          <a:ext cx="1209221" cy="1218972"/>
        </p:xfrm>
        <a:graphic>
          <a:graphicData uri="http://schemas.openxmlformats.org/presentationml/2006/ole">
            <mc:AlternateContent xmlns:mc="http://schemas.openxmlformats.org/markup-compatibility/2006">
              <mc:Choice xmlns:v="urn:schemas-microsoft-com:vml" Requires="v">
                <p:oleObj spid="_x0000_s15363"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EEF46EB4-D6FE-4D0B-B98C-EEC4BE997093}"/>
                          </a:ext>
                        </a:extLst>
                      </p:cNvPr>
                      <p:cNvPicPr/>
                      <p:nvPr/>
                    </p:nvPicPr>
                    <p:blipFill>
                      <a:blip r:embed="rId5"/>
                      <a:stretch>
                        <a:fillRect/>
                      </a:stretch>
                    </p:blipFill>
                    <p:spPr>
                      <a:xfrm>
                        <a:off x="944454" y="2936147"/>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37772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TYPICAL ANCHORS WEEKLY MEETING</a:t>
            </a:r>
            <a:endParaRPr lang="en-GB" sz="2800" dirty="0">
              <a:solidFill>
                <a:srgbClr val="E7853C"/>
              </a:solidFill>
            </a:endParaRPr>
          </a:p>
        </p:txBody>
      </p:sp>
      <p:pic>
        <p:nvPicPr>
          <p:cNvPr id="7" name="Picture 6">
            <a:extLst>
              <a:ext uri="{FF2B5EF4-FFF2-40B4-BE49-F238E27FC236}">
                <a16:creationId xmlns:a16="http://schemas.microsoft.com/office/drawing/2014/main" id="{2B8D6F40-20B4-4D8A-A51B-EE82820D2181}"/>
              </a:ext>
            </a:extLst>
          </p:cNvPr>
          <p:cNvPicPr>
            <a:picLocks noChangeAspect="1"/>
          </p:cNvPicPr>
          <p:nvPr/>
        </p:nvPicPr>
        <p:blipFill rotWithShape="1">
          <a:blip r:embed="rId3"/>
          <a:srcRect t="12108"/>
          <a:stretch/>
        </p:blipFill>
        <p:spPr>
          <a:xfrm>
            <a:off x="501798" y="2600964"/>
            <a:ext cx="7920000" cy="2852523"/>
          </a:xfrm>
          <a:prstGeom prst="rect">
            <a:avLst/>
          </a:prstGeom>
        </p:spPr>
      </p:pic>
    </p:spTree>
    <p:extLst>
      <p:ext uri="{BB962C8B-B14F-4D97-AF65-F5344CB8AC3E}">
        <p14:creationId xmlns:p14="http://schemas.microsoft.com/office/powerpoint/2010/main" val="143415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TYPICAL JUNIORS EVENING</a:t>
            </a:r>
            <a:endParaRPr lang="en-GB" sz="2800" dirty="0">
              <a:solidFill>
                <a:srgbClr val="E7853C"/>
              </a:solidFill>
            </a:endParaRPr>
          </a:p>
        </p:txBody>
      </p:sp>
      <p:pic>
        <p:nvPicPr>
          <p:cNvPr id="9" name="Picture 8">
            <a:extLst>
              <a:ext uri="{FF2B5EF4-FFF2-40B4-BE49-F238E27FC236}">
                <a16:creationId xmlns:a16="http://schemas.microsoft.com/office/drawing/2014/main" id="{D4690085-2833-4BE6-8775-111200AA9870}"/>
              </a:ext>
            </a:extLst>
          </p:cNvPr>
          <p:cNvPicPr>
            <a:picLocks noChangeAspect="1"/>
          </p:cNvPicPr>
          <p:nvPr/>
        </p:nvPicPr>
        <p:blipFill rotWithShape="1">
          <a:blip r:embed="rId3"/>
          <a:srcRect t="10320"/>
          <a:stretch/>
        </p:blipFill>
        <p:spPr>
          <a:xfrm>
            <a:off x="474640" y="2458351"/>
            <a:ext cx="7920000" cy="3930124"/>
          </a:xfrm>
          <a:prstGeom prst="rect">
            <a:avLst/>
          </a:prstGeom>
        </p:spPr>
      </p:pic>
    </p:spTree>
    <p:extLst>
      <p:ext uri="{BB962C8B-B14F-4D97-AF65-F5344CB8AC3E}">
        <p14:creationId xmlns:p14="http://schemas.microsoft.com/office/powerpoint/2010/main" val="211582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F7DBD1CF-77B2-4791-B878-3F84BBA588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8934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CREATIVE SOLUTIONS</a:t>
            </a:r>
            <a:endParaRPr lang="en-GB" sz="2800" dirty="0">
              <a:solidFill>
                <a:srgbClr val="E7853C"/>
              </a:solidFill>
            </a:endParaRPr>
          </a:p>
        </p:txBody>
      </p:sp>
      <p:sp>
        <p:nvSpPr>
          <p:cNvPr id="7" name="TextBox 6">
            <a:extLst>
              <a:ext uri="{FF2B5EF4-FFF2-40B4-BE49-F238E27FC236}">
                <a16:creationId xmlns:a16="http://schemas.microsoft.com/office/drawing/2014/main" id="{108EA246-52A6-4428-A0C3-B1CE6FC4D5FB}"/>
              </a:ext>
            </a:extLst>
          </p:cNvPr>
          <p:cNvSpPr txBox="1"/>
          <p:nvPr/>
        </p:nvSpPr>
        <p:spPr>
          <a:xfrm>
            <a:off x="2406126" y="3174205"/>
            <a:ext cx="3675390" cy="707886"/>
          </a:xfrm>
          <a:prstGeom prst="rect">
            <a:avLst/>
          </a:prstGeom>
          <a:noFill/>
        </p:spPr>
        <p:txBody>
          <a:bodyPr wrap="square" rtlCol="0">
            <a:spAutoFit/>
          </a:bodyPr>
          <a:lstStyle/>
          <a:p>
            <a:r>
              <a:rPr lang="en-GB" sz="2000" dirty="0">
                <a:solidFill>
                  <a:srgbClr val="E7853C"/>
                </a:solidFill>
                <a:latin typeface="Futura-Bold" pitchFamily="2" charset="0"/>
              </a:rPr>
              <a:t>WHOLE GROUP ACTIVITY:</a:t>
            </a:r>
            <a:br>
              <a:rPr lang="en-GB" sz="2000" dirty="0">
                <a:solidFill>
                  <a:srgbClr val="303556"/>
                </a:solidFill>
                <a:latin typeface="Futura-Bold" pitchFamily="2" charset="0"/>
              </a:rPr>
            </a:br>
            <a:r>
              <a:rPr lang="en-GB" sz="2000" dirty="0">
                <a:latin typeface="Futura-Bold" pitchFamily="2" charset="0"/>
              </a:rPr>
              <a:t>Creative Solutions</a:t>
            </a:r>
            <a:endParaRPr lang="en-GB" sz="2000" dirty="0"/>
          </a:p>
        </p:txBody>
      </p:sp>
      <p:sp>
        <p:nvSpPr>
          <p:cNvPr id="10" name="Rectangle: Rounded Corners 9">
            <a:extLst>
              <a:ext uri="{FF2B5EF4-FFF2-40B4-BE49-F238E27FC236}">
                <a16:creationId xmlns:a16="http://schemas.microsoft.com/office/drawing/2014/main" id="{FED353E8-BBFA-4D55-9A82-839038FCC060}"/>
              </a:ext>
            </a:extLst>
          </p:cNvPr>
          <p:cNvSpPr/>
          <p:nvPr/>
        </p:nvSpPr>
        <p:spPr>
          <a:xfrm>
            <a:off x="632894" y="2685611"/>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EEF46EB4-D6FE-4D0B-B98C-EEC4BE997093}"/>
              </a:ext>
            </a:extLst>
          </p:cNvPr>
          <p:cNvGraphicFramePr>
            <a:graphicFrameLocks noChangeAspect="1"/>
          </p:cNvGraphicFramePr>
          <p:nvPr/>
        </p:nvGraphicFramePr>
        <p:xfrm>
          <a:off x="944454" y="2936147"/>
          <a:ext cx="1209221" cy="1218972"/>
        </p:xfrm>
        <a:graphic>
          <a:graphicData uri="http://schemas.openxmlformats.org/presentationml/2006/ole">
            <mc:AlternateContent xmlns:mc="http://schemas.openxmlformats.org/markup-compatibility/2006">
              <mc:Choice xmlns:v="urn:schemas-microsoft-com:vml" Requires="v">
                <p:oleObj spid="_x0000_s16387"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EEF46EB4-D6FE-4D0B-B98C-EEC4BE997093}"/>
                          </a:ext>
                        </a:extLst>
                      </p:cNvPr>
                      <p:cNvPicPr/>
                      <p:nvPr/>
                    </p:nvPicPr>
                    <p:blipFill>
                      <a:blip r:embed="rId5"/>
                      <a:stretch>
                        <a:fillRect/>
                      </a:stretch>
                    </p:blipFill>
                    <p:spPr>
                      <a:xfrm>
                        <a:off x="944454" y="2936147"/>
                        <a:ext cx="1209221" cy="121897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BA049595-A0A4-4D75-8894-4162B7F37B33}"/>
              </a:ext>
            </a:extLst>
          </p:cNvPr>
          <p:cNvSpPr txBox="1"/>
          <p:nvPr/>
        </p:nvSpPr>
        <p:spPr>
          <a:xfrm>
            <a:off x="549004" y="4649363"/>
            <a:ext cx="8712000" cy="407035"/>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It’s time </a:t>
            </a:r>
            <a:r>
              <a:rPr lang="en-GB" sz="2000" b="1" dirty="0">
                <a:latin typeface="Calibri" panose="020F0502020204030204" pitchFamily="34" charset="0"/>
                <a:ea typeface="Calibri" panose="020F0502020204030204" pitchFamily="34" charset="0"/>
                <a:cs typeface="Times New Roman" panose="02020603050405020304" pitchFamily="18" charset="0"/>
              </a:rPr>
              <a:t>to share experiences and ask questions of each other</a:t>
            </a:r>
            <a:r>
              <a:rPr lang="en-GB" sz="20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3995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LEARNING OUTCOMES</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712000" cy="3122650"/>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At the end of this module, participants will be able to: </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Understand what we want to </a:t>
            </a:r>
            <a:r>
              <a:rPr lang="en-GB" sz="2000" b="1" dirty="0">
                <a:latin typeface="Calibri" panose="020F0502020204030204" pitchFamily="34" charset="0"/>
                <a:ea typeface="Calibri" panose="020F0502020204030204" pitchFamily="34" charset="0"/>
                <a:cs typeface="Times New Roman" panose="02020603050405020304" pitchFamily="18" charset="0"/>
              </a:rPr>
              <a:t>achieve when working with this age group</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Understand how to </a:t>
            </a:r>
            <a:r>
              <a:rPr lang="en-GB" sz="2000" b="1" dirty="0">
                <a:latin typeface="Calibri" panose="020F0502020204030204" pitchFamily="34" charset="0"/>
                <a:ea typeface="Calibri" panose="020F0502020204030204" pitchFamily="34" charset="0"/>
                <a:cs typeface="Times New Roman" panose="02020603050405020304" pitchFamily="18" charset="0"/>
              </a:rPr>
              <a:t>build positive relationships with children and their parents/carers</a:t>
            </a:r>
            <a:r>
              <a:rPr lang="en-GB" sz="2000" dirty="0">
                <a:latin typeface="Calibri" panose="020F0502020204030204" pitchFamily="34" charset="0"/>
                <a:ea typeface="Calibri" panose="020F0502020204030204" pitchFamily="34" charset="0"/>
                <a:cs typeface="Times New Roman" panose="02020603050405020304" pitchFamily="18" charset="0"/>
              </a:rPr>
              <a:t>, and the </a:t>
            </a:r>
            <a:r>
              <a:rPr lang="en-GB" sz="2000" b="1" dirty="0">
                <a:latin typeface="Calibri" panose="020F0502020204030204" pitchFamily="34" charset="0"/>
                <a:ea typeface="Calibri" panose="020F0502020204030204" pitchFamily="34" charset="0"/>
                <a:cs typeface="Times New Roman" panose="02020603050405020304" pitchFamily="18" charset="0"/>
              </a:rPr>
              <a:t>importance of a effective welcomes </a:t>
            </a:r>
            <a:r>
              <a:rPr lang="en-GB" sz="2000" dirty="0">
                <a:latin typeface="Calibri" panose="020F0502020204030204" pitchFamily="34" charset="0"/>
                <a:ea typeface="Calibri" panose="020F0502020204030204" pitchFamily="34" charset="0"/>
                <a:cs typeface="Times New Roman" panose="02020603050405020304" pitchFamily="18" charset="0"/>
              </a:rPr>
              <a:t>for new members.</a:t>
            </a:r>
          </a:p>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Arial" panose="020B0604020202020204" pitchFamily="34" charset="0"/>
              </a:rPr>
              <a:t>Be able to </a:t>
            </a:r>
            <a:r>
              <a:rPr lang="en-GB" sz="2000" b="1" dirty="0">
                <a:effectLst/>
                <a:latin typeface="Calibri" panose="020F0502020204030204" pitchFamily="34" charset="0"/>
                <a:ea typeface="Calibri" panose="020F0502020204030204" pitchFamily="34" charset="0"/>
                <a:cs typeface="Arial" panose="020B0604020202020204" pitchFamily="34" charset="0"/>
              </a:rPr>
              <a:t>maintain</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b="1" dirty="0">
                <a:effectLst/>
                <a:latin typeface="Calibri" panose="020F0502020204030204" pitchFamily="34" charset="0"/>
                <a:ea typeface="Calibri" panose="020F0502020204030204" pitchFamily="34" charset="0"/>
                <a:cs typeface="Arial" panose="020B0604020202020204" pitchFamily="34" charset="0"/>
              </a:rPr>
              <a:t>positive and healthy relationships and understand appropriate boundaries</a:t>
            </a:r>
            <a:r>
              <a:rPr lang="en-GB" sz="2000" dirty="0">
                <a:effectLst/>
                <a:latin typeface="Calibri" panose="020F0502020204030204" pitchFamily="34" charset="0"/>
                <a:ea typeface="Calibri" panose="020F0502020204030204" pitchFamily="34" charset="0"/>
                <a:cs typeface="Arial" panose="020B0604020202020204" pitchFamily="34" charset="0"/>
              </a:rPr>
              <a:t>.</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Feel confident in </a:t>
            </a:r>
            <a:r>
              <a:rPr lang="en-GB" sz="2000" b="1" dirty="0">
                <a:latin typeface="Calibri" panose="020F0502020204030204" pitchFamily="34" charset="0"/>
                <a:ea typeface="Calibri" panose="020F0502020204030204" pitchFamily="34" charset="0"/>
                <a:cs typeface="Times New Roman" panose="02020603050405020304" pitchFamily="18" charset="0"/>
              </a:rPr>
              <a:t>developing an effective framework </a:t>
            </a:r>
            <a:r>
              <a:rPr lang="en-GB" sz="2000" dirty="0">
                <a:latin typeface="Calibri" panose="020F0502020204030204" pitchFamily="34" charset="0"/>
                <a:ea typeface="Calibri" panose="020F0502020204030204" pitchFamily="34" charset="0"/>
                <a:cs typeface="Times New Roman" panose="02020603050405020304" pitchFamily="18" charset="0"/>
              </a:rPr>
              <a:t>for the weekly meeting.</a:t>
            </a:r>
          </a:p>
        </p:txBody>
      </p:sp>
      <p:graphicFrame>
        <p:nvGraphicFramePr>
          <p:cNvPr id="3" name="Object 2">
            <a:extLst>
              <a:ext uri="{FF2B5EF4-FFF2-40B4-BE49-F238E27FC236}">
                <a16:creationId xmlns:a16="http://schemas.microsoft.com/office/drawing/2014/main" id="{E2E2E7B9-4D31-401C-BD25-DB54F4279AE9}"/>
              </a:ext>
            </a:extLst>
          </p:cNvPr>
          <p:cNvGraphicFramePr>
            <a:graphicFrameLocks noChangeAspect="1"/>
          </p:cNvGraphicFramePr>
          <p:nvPr/>
        </p:nvGraphicFramePr>
        <p:xfrm>
          <a:off x="8873740" y="347707"/>
          <a:ext cx="2863858" cy="2873665"/>
        </p:xfrm>
        <a:graphic>
          <a:graphicData uri="http://schemas.openxmlformats.org/presentationml/2006/ole">
            <mc:AlternateContent xmlns:mc="http://schemas.openxmlformats.org/markup-compatibility/2006">
              <mc:Choice xmlns:v="urn:schemas-microsoft-com:vml" Requires="v">
                <p:oleObj spid="_x0000_s17411" r:id="rId4" imgW="3707640" imgH="3720600" progId="">
                  <p:embed/>
                </p:oleObj>
              </mc:Choice>
              <mc:Fallback>
                <p:oleObj r:id="rId4" imgW="3707640" imgH="3720600" progId="">
                  <p:embed/>
                  <p:pic>
                    <p:nvPicPr>
                      <p:cNvPr id="3" name="Object 2">
                        <a:extLst>
                          <a:ext uri="{FF2B5EF4-FFF2-40B4-BE49-F238E27FC236}">
                            <a16:creationId xmlns:a16="http://schemas.microsoft.com/office/drawing/2014/main" id="{E2E2E7B9-4D31-401C-BD25-DB54F4279AE9}"/>
                          </a:ext>
                        </a:extLst>
                      </p:cNvPr>
                      <p:cNvPicPr/>
                      <p:nvPr/>
                    </p:nvPicPr>
                    <p:blipFill>
                      <a:blip r:embed="rId5"/>
                      <a:stretch>
                        <a:fillRect/>
                      </a:stretch>
                    </p:blipFill>
                    <p:spPr>
                      <a:xfrm>
                        <a:off x="8873740" y="347707"/>
                        <a:ext cx="2863858" cy="2873665"/>
                      </a:xfrm>
                      <a:prstGeom prst="rect">
                        <a:avLst/>
                      </a:prstGeom>
                    </p:spPr>
                  </p:pic>
                </p:oleObj>
              </mc:Fallback>
            </mc:AlternateContent>
          </a:graphicData>
        </a:graphic>
      </p:graphicFrame>
    </p:spTree>
    <p:extLst>
      <p:ext uri="{BB962C8B-B14F-4D97-AF65-F5344CB8AC3E}">
        <p14:creationId xmlns:p14="http://schemas.microsoft.com/office/powerpoint/2010/main" val="32048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F7DBD1CF-77B2-4791-B878-3F84BBA588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9857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LEARNING OUTCOMES</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712000" cy="3122650"/>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At the end of this module, participants will be able to: </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Understand what we want to </a:t>
            </a:r>
            <a:r>
              <a:rPr lang="en-GB" sz="2000" b="1" dirty="0">
                <a:latin typeface="Calibri" panose="020F0502020204030204" pitchFamily="34" charset="0"/>
                <a:ea typeface="Calibri" panose="020F0502020204030204" pitchFamily="34" charset="0"/>
                <a:cs typeface="Times New Roman" panose="02020603050405020304" pitchFamily="18" charset="0"/>
              </a:rPr>
              <a:t>achieve when working with this age group</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Understand how to </a:t>
            </a:r>
            <a:r>
              <a:rPr lang="en-GB" sz="2000" b="1" dirty="0">
                <a:latin typeface="Calibri" panose="020F0502020204030204" pitchFamily="34" charset="0"/>
                <a:ea typeface="Calibri" panose="020F0502020204030204" pitchFamily="34" charset="0"/>
                <a:cs typeface="Times New Roman" panose="02020603050405020304" pitchFamily="18" charset="0"/>
              </a:rPr>
              <a:t>build positive relationships with children and their parents/carers</a:t>
            </a:r>
            <a:r>
              <a:rPr lang="en-GB" sz="2000" dirty="0">
                <a:latin typeface="Calibri" panose="020F0502020204030204" pitchFamily="34" charset="0"/>
                <a:ea typeface="Calibri" panose="020F0502020204030204" pitchFamily="34" charset="0"/>
                <a:cs typeface="Times New Roman" panose="02020603050405020304" pitchFamily="18" charset="0"/>
              </a:rPr>
              <a:t>, and the </a:t>
            </a:r>
            <a:r>
              <a:rPr lang="en-GB" sz="2000" b="1" dirty="0">
                <a:latin typeface="Calibri" panose="020F0502020204030204" pitchFamily="34" charset="0"/>
                <a:ea typeface="Calibri" panose="020F0502020204030204" pitchFamily="34" charset="0"/>
                <a:cs typeface="Times New Roman" panose="02020603050405020304" pitchFamily="18" charset="0"/>
              </a:rPr>
              <a:t>importance of a effective welcomes </a:t>
            </a:r>
            <a:r>
              <a:rPr lang="en-GB" sz="2000" dirty="0">
                <a:latin typeface="Calibri" panose="020F0502020204030204" pitchFamily="34" charset="0"/>
                <a:ea typeface="Calibri" panose="020F0502020204030204" pitchFamily="34" charset="0"/>
                <a:cs typeface="Times New Roman" panose="02020603050405020304" pitchFamily="18" charset="0"/>
              </a:rPr>
              <a:t>for new members.</a:t>
            </a:r>
          </a:p>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Arial" panose="020B0604020202020204" pitchFamily="34" charset="0"/>
              </a:rPr>
              <a:t>Be able to </a:t>
            </a:r>
            <a:r>
              <a:rPr lang="en-GB" sz="2000" b="1" dirty="0">
                <a:effectLst/>
                <a:latin typeface="Calibri" panose="020F0502020204030204" pitchFamily="34" charset="0"/>
                <a:ea typeface="Calibri" panose="020F0502020204030204" pitchFamily="34" charset="0"/>
                <a:cs typeface="Arial" panose="020B0604020202020204" pitchFamily="34" charset="0"/>
              </a:rPr>
              <a:t>maintain</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b="1" dirty="0">
                <a:effectLst/>
                <a:latin typeface="Calibri" panose="020F0502020204030204" pitchFamily="34" charset="0"/>
                <a:ea typeface="Calibri" panose="020F0502020204030204" pitchFamily="34" charset="0"/>
                <a:cs typeface="Arial" panose="020B0604020202020204" pitchFamily="34" charset="0"/>
              </a:rPr>
              <a:t>positive and healthy relationships and understand appropriate boundaries</a:t>
            </a:r>
            <a:r>
              <a:rPr lang="en-GB" sz="2000" dirty="0">
                <a:effectLst/>
                <a:latin typeface="Calibri" panose="020F0502020204030204" pitchFamily="34" charset="0"/>
                <a:ea typeface="Calibri" panose="020F0502020204030204" pitchFamily="34" charset="0"/>
                <a:cs typeface="Arial" panose="020B0604020202020204" pitchFamily="34" charset="0"/>
              </a:rPr>
              <a:t>.</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Feel confident in </a:t>
            </a:r>
            <a:r>
              <a:rPr lang="en-GB" sz="2000" b="1" dirty="0">
                <a:latin typeface="Calibri" panose="020F0502020204030204" pitchFamily="34" charset="0"/>
                <a:ea typeface="Calibri" panose="020F0502020204030204" pitchFamily="34" charset="0"/>
                <a:cs typeface="Times New Roman" panose="02020603050405020304" pitchFamily="18" charset="0"/>
              </a:rPr>
              <a:t>developing an effective framework </a:t>
            </a:r>
            <a:r>
              <a:rPr lang="en-GB" sz="2000" dirty="0">
                <a:latin typeface="Calibri" panose="020F0502020204030204" pitchFamily="34" charset="0"/>
                <a:ea typeface="Calibri" panose="020F0502020204030204" pitchFamily="34" charset="0"/>
                <a:cs typeface="Times New Roman" panose="02020603050405020304" pitchFamily="18" charset="0"/>
              </a:rPr>
              <a:t>for the weekly meeting.</a:t>
            </a:r>
          </a:p>
        </p:txBody>
      </p:sp>
      <p:graphicFrame>
        <p:nvGraphicFramePr>
          <p:cNvPr id="3" name="Object 2">
            <a:extLst>
              <a:ext uri="{FF2B5EF4-FFF2-40B4-BE49-F238E27FC236}">
                <a16:creationId xmlns:a16="http://schemas.microsoft.com/office/drawing/2014/main" id="{E2E2E7B9-4D31-401C-BD25-DB54F4279AE9}"/>
              </a:ext>
            </a:extLst>
          </p:cNvPr>
          <p:cNvGraphicFramePr>
            <a:graphicFrameLocks noChangeAspect="1"/>
          </p:cNvGraphicFramePr>
          <p:nvPr>
            <p:extLst>
              <p:ext uri="{D42A27DB-BD31-4B8C-83A1-F6EECF244321}">
                <p14:modId xmlns:p14="http://schemas.microsoft.com/office/powerpoint/2010/main" val="2934631686"/>
              </p:ext>
            </p:extLst>
          </p:nvPr>
        </p:nvGraphicFramePr>
        <p:xfrm>
          <a:off x="8873740" y="347707"/>
          <a:ext cx="2863858" cy="2873665"/>
        </p:xfrm>
        <a:graphic>
          <a:graphicData uri="http://schemas.openxmlformats.org/presentationml/2006/ole">
            <mc:AlternateContent xmlns:mc="http://schemas.openxmlformats.org/markup-compatibility/2006">
              <mc:Choice xmlns:v="urn:schemas-microsoft-com:vml" Requires="v">
                <p:oleObj spid="_x0000_s1027" r:id="rId4" imgW="3707640" imgH="3720600" progId="">
                  <p:embed/>
                </p:oleObj>
              </mc:Choice>
              <mc:Fallback>
                <p:oleObj r:id="rId4" imgW="3707640" imgH="3720600" progId="">
                  <p:embed/>
                  <p:pic>
                    <p:nvPicPr>
                      <p:cNvPr id="3" name="Object 2">
                        <a:extLst>
                          <a:ext uri="{FF2B5EF4-FFF2-40B4-BE49-F238E27FC236}">
                            <a16:creationId xmlns:a16="http://schemas.microsoft.com/office/drawing/2014/main" id="{E2E2E7B9-4D31-401C-BD25-DB54F4279AE9}"/>
                          </a:ext>
                        </a:extLst>
                      </p:cNvPr>
                      <p:cNvPicPr/>
                      <p:nvPr/>
                    </p:nvPicPr>
                    <p:blipFill>
                      <a:blip r:embed="rId5"/>
                      <a:stretch>
                        <a:fillRect/>
                      </a:stretch>
                    </p:blipFill>
                    <p:spPr>
                      <a:xfrm>
                        <a:off x="8873740" y="347707"/>
                        <a:ext cx="2863858" cy="2873665"/>
                      </a:xfrm>
                      <a:prstGeom prst="rect">
                        <a:avLst/>
                      </a:prstGeom>
                    </p:spPr>
                  </p:pic>
                </p:oleObj>
              </mc:Fallback>
            </mc:AlternateContent>
          </a:graphicData>
        </a:graphic>
      </p:graphicFrame>
    </p:spTree>
    <p:extLst>
      <p:ext uri="{BB962C8B-B14F-4D97-AF65-F5344CB8AC3E}">
        <p14:creationId xmlns:p14="http://schemas.microsoft.com/office/powerpoint/2010/main" val="266460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83029" y="1660227"/>
            <a:ext cx="8710863" cy="523220"/>
          </a:xfrm>
          <a:prstGeom prst="rect">
            <a:avLst/>
          </a:prstGeom>
          <a:noFill/>
        </p:spPr>
        <p:txBody>
          <a:bodyPr wrap="square" rtlCol="0">
            <a:spAutoFit/>
          </a:bodyPr>
          <a:lstStyle/>
          <a:p>
            <a:r>
              <a:rPr lang="en-GB" sz="2800" dirty="0">
                <a:solidFill>
                  <a:srgbClr val="E7853C"/>
                </a:solidFill>
                <a:latin typeface="Futura-Bold" pitchFamily="2" charset="0"/>
              </a:rPr>
              <a:t>WHAT ARE WE TRYING TO ACHIEVE?</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60520" y="4463320"/>
            <a:ext cx="8712000" cy="736355"/>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In breakout rooms, spend 10 minutes thinking about The Boys’ Brigade and complete the sentence </a:t>
            </a:r>
            <a:r>
              <a:rPr lang="en-GB" sz="2000" b="1" dirty="0">
                <a:latin typeface="Calibri" panose="020F0502020204030204" pitchFamily="34" charset="0"/>
                <a:ea typeface="Calibri" panose="020F0502020204030204" pitchFamily="34" charset="0"/>
                <a:cs typeface="Times New Roman" panose="02020603050405020304" pitchFamily="18" charset="0"/>
              </a:rPr>
              <a:t>‘A place where a young person can…’</a:t>
            </a:r>
          </a:p>
        </p:txBody>
      </p:sp>
      <p:sp>
        <p:nvSpPr>
          <p:cNvPr id="7" name="TextBox 6">
            <a:extLst>
              <a:ext uri="{FF2B5EF4-FFF2-40B4-BE49-F238E27FC236}">
                <a16:creationId xmlns:a16="http://schemas.microsoft.com/office/drawing/2014/main" id="{FB311FE9-5DE3-44FD-94FD-54D1CADB2808}"/>
              </a:ext>
            </a:extLst>
          </p:cNvPr>
          <p:cNvSpPr txBox="1"/>
          <p:nvPr/>
        </p:nvSpPr>
        <p:spPr>
          <a:xfrm>
            <a:off x="2397737" y="2830256"/>
            <a:ext cx="3675390" cy="1015663"/>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A place where a Young Person can . . .</a:t>
            </a:r>
            <a:endParaRPr lang="en-GB" sz="2000" dirty="0"/>
          </a:p>
        </p:txBody>
      </p:sp>
      <p:sp>
        <p:nvSpPr>
          <p:cNvPr id="10" name="Rectangle: Rounded Corners 9">
            <a:extLst>
              <a:ext uri="{FF2B5EF4-FFF2-40B4-BE49-F238E27FC236}">
                <a16:creationId xmlns:a16="http://schemas.microsoft.com/office/drawing/2014/main" id="{3C70D157-8BC8-4F26-ABB2-185D02C92B13}"/>
              </a:ext>
            </a:extLst>
          </p:cNvPr>
          <p:cNvSpPr/>
          <p:nvPr/>
        </p:nvSpPr>
        <p:spPr>
          <a:xfrm>
            <a:off x="632894" y="2501053"/>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C104786F-D607-47D7-861A-6642E274E8F2}"/>
              </a:ext>
            </a:extLst>
          </p:cNvPr>
          <p:cNvGraphicFramePr>
            <a:graphicFrameLocks noChangeAspect="1"/>
          </p:cNvGraphicFramePr>
          <p:nvPr>
            <p:extLst>
              <p:ext uri="{D42A27DB-BD31-4B8C-83A1-F6EECF244321}">
                <p14:modId xmlns:p14="http://schemas.microsoft.com/office/powerpoint/2010/main" val="897654384"/>
              </p:ext>
            </p:extLst>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2051" r:id="rId4" imgW="1574280" imgH="1587240" progId="">
                  <p:embed/>
                </p:oleObj>
              </mc:Choice>
              <mc:Fallback>
                <p:oleObj r:id="rId4" imgW="1574280" imgH="1587240" progId="">
                  <p:embed/>
                  <p:pic>
                    <p:nvPicPr>
                      <p:cNvPr id="3" name="Object 2">
                        <a:extLst>
                          <a:ext uri="{FF2B5EF4-FFF2-40B4-BE49-F238E27FC236}">
                            <a16:creationId xmlns:a16="http://schemas.microsoft.com/office/drawing/2014/main" id="{C104786F-D607-47D7-861A-6642E274E8F2}"/>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97022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4435226-9C46-42A0-9087-1778AA88F3CA}"/>
              </a:ext>
            </a:extLst>
          </p:cNvPr>
          <p:cNvSpPr txBox="1"/>
          <p:nvPr/>
        </p:nvSpPr>
        <p:spPr>
          <a:xfrm>
            <a:off x="2244080" y="3053225"/>
            <a:ext cx="8575081" cy="523220"/>
          </a:xfrm>
          <a:prstGeom prst="rect">
            <a:avLst/>
          </a:prstGeom>
          <a:noFill/>
        </p:spPr>
        <p:txBody>
          <a:bodyPr wrap="square" rtlCol="0">
            <a:spAutoFit/>
          </a:bodyPr>
          <a:lstStyle/>
          <a:p>
            <a:r>
              <a:rPr lang="en-GB" sz="2800" dirty="0">
                <a:solidFill>
                  <a:srgbClr val="E7853C"/>
                </a:solidFill>
                <a:latin typeface="Futura-Bold" pitchFamily="2" charset="0"/>
              </a:rPr>
              <a:t>A PLACE WHERE A YOUNG PERSON CAN . . .</a:t>
            </a:r>
            <a:endParaRPr lang="en-GB" sz="2800" dirty="0">
              <a:solidFill>
                <a:srgbClr val="E7853C"/>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1372839" y="2904349"/>
            <a:ext cx="9446322" cy="787417"/>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a:extLst>
              <a:ext uri="{FF2B5EF4-FFF2-40B4-BE49-F238E27FC236}">
                <a16:creationId xmlns:a16="http://schemas.microsoft.com/office/drawing/2014/main" id="{84EE39DB-33CE-474E-B49F-0A6D833E52FE}"/>
              </a:ext>
            </a:extLst>
          </p:cNvPr>
          <p:cNvGraphicFramePr>
            <a:graphicFrameLocks noChangeAspect="1"/>
          </p:cNvGraphicFramePr>
          <p:nvPr>
            <p:extLst>
              <p:ext uri="{D42A27DB-BD31-4B8C-83A1-F6EECF244321}">
                <p14:modId xmlns:p14="http://schemas.microsoft.com/office/powerpoint/2010/main" val="1889824561"/>
              </p:ext>
            </p:extLst>
          </p:nvPr>
        </p:nvGraphicFramePr>
        <p:xfrm>
          <a:off x="1641778" y="3028059"/>
          <a:ext cx="523220" cy="523220"/>
        </p:xfrm>
        <a:graphic>
          <a:graphicData uri="http://schemas.openxmlformats.org/presentationml/2006/ole">
            <mc:AlternateContent xmlns:mc="http://schemas.openxmlformats.org/markup-compatibility/2006">
              <mc:Choice xmlns:v="urn:schemas-microsoft-com:vml" Requires="v">
                <p:oleObj spid="_x0000_s3075" r:id="rId3" imgW="1638000" imgH="1638000" progId="">
                  <p:embed/>
                </p:oleObj>
              </mc:Choice>
              <mc:Fallback>
                <p:oleObj r:id="rId3" imgW="1638000" imgH="1638000" progId="">
                  <p:embed/>
                  <p:pic>
                    <p:nvPicPr>
                      <p:cNvPr id="2" name="Object 1">
                        <a:extLst>
                          <a:ext uri="{FF2B5EF4-FFF2-40B4-BE49-F238E27FC236}">
                            <a16:creationId xmlns:a16="http://schemas.microsoft.com/office/drawing/2014/main" id="{84EE39DB-33CE-474E-B49F-0A6D833E52FE}"/>
                          </a:ext>
                        </a:extLst>
                      </p:cNvPr>
                      <p:cNvPicPr/>
                      <p:nvPr/>
                    </p:nvPicPr>
                    <p:blipFill>
                      <a:blip r:embed="rId4"/>
                      <a:stretch>
                        <a:fillRect/>
                      </a:stretch>
                    </p:blipFill>
                    <p:spPr>
                      <a:xfrm>
                        <a:off x="1641778" y="3028059"/>
                        <a:ext cx="523220" cy="523220"/>
                      </a:xfrm>
                      <a:prstGeom prst="rect">
                        <a:avLst/>
                      </a:prstGeom>
                    </p:spPr>
                  </p:pic>
                </p:oleObj>
              </mc:Fallback>
            </mc:AlternateContent>
          </a:graphicData>
        </a:graphic>
      </p:graphicFrame>
    </p:spTree>
    <p:extLst>
      <p:ext uri="{BB962C8B-B14F-4D97-AF65-F5344CB8AC3E}">
        <p14:creationId xmlns:p14="http://schemas.microsoft.com/office/powerpoint/2010/main" val="250520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83029" y="1660227"/>
            <a:ext cx="8710863" cy="523220"/>
          </a:xfrm>
          <a:prstGeom prst="rect">
            <a:avLst/>
          </a:prstGeom>
          <a:noFill/>
        </p:spPr>
        <p:txBody>
          <a:bodyPr wrap="square" rtlCol="0">
            <a:spAutoFit/>
          </a:bodyPr>
          <a:lstStyle/>
          <a:p>
            <a:r>
              <a:rPr lang="en-GB" sz="2800" dirty="0">
                <a:solidFill>
                  <a:srgbClr val="E7853C"/>
                </a:solidFill>
                <a:latin typeface="Futura-Bold" pitchFamily="2" charset="0"/>
              </a:rPr>
              <a:t>WHAT ARE WE TRYING TO ACHIEVE?</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60520" y="4463320"/>
            <a:ext cx="8712000" cy="1135311"/>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Move back into breakout rooms, spend 10 minutes to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consider some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practical ways to make these possible through what we do in our Companies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B311FE9-5DE3-44FD-94FD-54D1CADB2808}"/>
              </a:ext>
            </a:extLst>
          </p:cNvPr>
          <p:cNvSpPr txBox="1"/>
          <p:nvPr/>
        </p:nvSpPr>
        <p:spPr>
          <a:xfrm>
            <a:off x="2397737" y="2830256"/>
            <a:ext cx="3675390" cy="1015663"/>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Practical Ways to Achieve these things</a:t>
            </a:r>
            <a:endParaRPr lang="en-GB" sz="2000" dirty="0"/>
          </a:p>
        </p:txBody>
      </p:sp>
      <p:sp>
        <p:nvSpPr>
          <p:cNvPr id="10" name="Rectangle: Rounded Corners 9">
            <a:extLst>
              <a:ext uri="{FF2B5EF4-FFF2-40B4-BE49-F238E27FC236}">
                <a16:creationId xmlns:a16="http://schemas.microsoft.com/office/drawing/2014/main" id="{3C70D157-8BC8-4F26-ABB2-185D02C92B13}"/>
              </a:ext>
            </a:extLst>
          </p:cNvPr>
          <p:cNvSpPr/>
          <p:nvPr/>
        </p:nvSpPr>
        <p:spPr>
          <a:xfrm>
            <a:off x="632894" y="2501053"/>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C104786F-D607-47D7-861A-6642E274E8F2}"/>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4099" r:id="rId4" imgW="1574280" imgH="1587240" progId="">
                  <p:embed/>
                </p:oleObj>
              </mc:Choice>
              <mc:Fallback>
                <p:oleObj r:id="rId4" imgW="1574280" imgH="1587240" progId="">
                  <p:embed/>
                  <p:pic>
                    <p:nvPicPr>
                      <p:cNvPr id="3" name="Object 2">
                        <a:extLst>
                          <a:ext uri="{FF2B5EF4-FFF2-40B4-BE49-F238E27FC236}">
                            <a16:creationId xmlns:a16="http://schemas.microsoft.com/office/drawing/2014/main" id="{C104786F-D607-47D7-861A-6642E274E8F2}"/>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278575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4435226-9C46-42A0-9087-1778AA88F3CA}"/>
              </a:ext>
            </a:extLst>
          </p:cNvPr>
          <p:cNvSpPr txBox="1"/>
          <p:nvPr/>
        </p:nvSpPr>
        <p:spPr>
          <a:xfrm>
            <a:off x="3082980" y="3044836"/>
            <a:ext cx="6950254" cy="523220"/>
          </a:xfrm>
          <a:prstGeom prst="rect">
            <a:avLst/>
          </a:prstGeom>
          <a:noFill/>
        </p:spPr>
        <p:txBody>
          <a:bodyPr wrap="square" rtlCol="0">
            <a:spAutoFit/>
          </a:bodyPr>
          <a:lstStyle/>
          <a:p>
            <a:r>
              <a:rPr lang="en-GB" sz="2800" dirty="0">
                <a:solidFill>
                  <a:srgbClr val="E7853C"/>
                </a:solidFill>
                <a:latin typeface="Futura-Bold" pitchFamily="2" charset="0"/>
              </a:rPr>
              <a:t>PRACTICAL IDEAS TO ACHIEVE THESE</a:t>
            </a:r>
            <a:endParaRPr lang="en-GB" sz="2800" dirty="0">
              <a:solidFill>
                <a:srgbClr val="E7853C"/>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2211738" y="2895960"/>
            <a:ext cx="7922163" cy="787417"/>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a:extLst>
              <a:ext uri="{FF2B5EF4-FFF2-40B4-BE49-F238E27FC236}">
                <a16:creationId xmlns:a16="http://schemas.microsoft.com/office/drawing/2014/main" id="{84EE39DB-33CE-474E-B49F-0A6D833E52FE}"/>
              </a:ext>
            </a:extLst>
          </p:cNvPr>
          <p:cNvGraphicFramePr>
            <a:graphicFrameLocks noChangeAspect="1"/>
          </p:cNvGraphicFramePr>
          <p:nvPr>
            <p:extLst>
              <p:ext uri="{D42A27DB-BD31-4B8C-83A1-F6EECF244321}">
                <p14:modId xmlns:p14="http://schemas.microsoft.com/office/powerpoint/2010/main" val="3335747280"/>
              </p:ext>
            </p:extLst>
          </p:nvPr>
        </p:nvGraphicFramePr>
        <p:xfrm>
          <a:off x="2480677" y="3019670"/>
          <a:ext cx="523220" cy="523220"/>
        </p:xfrm>
        <a:graphic>
          <a:graphicData uri="http://schemas.openxmlformats.org/presentationml/2006/ole">
            <mc:AlternateContent xmlns:mc="http://schemas.openxmlformats.org/markup-compatibility/2006">
              <mc:Choice xmlns:v="urn:schemas-microsoft-com:vml" Requires="v">
                <p:oleObj spid="_x0000_s5123" r:id="rId3" imgW="1638000" imgH="1638000" progId="">
                  <p:embed/>
                </p:oleObj>
              </mc:Choice>
              <mc:Fallback>
                <p:oleObj r:id="rId3" imgW="1638000" imgH="1638000" progId="">
                  <p:embed/>
                  <p:pic>
                    <p:nvPicPr>
                      <p:cNvPr id="2" name="Object 1">
                        <a:extLst>
                          <a:ext uri="{FF2B5EF4-FFF2-40B4-BE49-F238E27FC236}">
                            <a16:creationId xmlns:a16="http://schemas.microsoft.com/office/drawing/2014/main" id="{84EE39DB-33CE-474E-B49F-0A6D833E52FE}"/>
                          </a:ext>
                        </a:extLst>
                      </p:cNvPr>
                      <p:cNvPicPr/>
                      <p:nvPr/>
                    </p:nvPicPr>
                    <p:blipFill>
                      <a:blip r:embed="rId4"/>
                      <a:stretch>
                        <a:fillRect/>
                      </a:stretch>
                    </p:blipFill>
                    <p:spPr>
                      <a:xfrm>
                        <a:off x="2480677" y="3019670"/>
                        <a:ext cx="523220" cy="523220"/>
                      </a:xfrm>
                      <a:prstGeom prst="rect">
                        <a:avLst/>
                      </a:prstGeom>
                    </p:spPr>
                  </p:pic>
                </p:oleObj>
              </mc:Fallback>
            </mc:AlternateContent>
          </a:graphicData>
        </a:graphic>
      </p:graphicFrame>
    </p:spTree>
    <p:extLst>
      <p:ext uri="{BB962C8B-B14F-4D97-AF65-F5344CB8AC3E}">
        <p14:creationId xmlns:p14="http://schemas.microsoft.com/office/powerpoint/2010/main" val="176186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52952972-0D5F-489B-BC31-BB496C02CD15}"/>
              </a:ext>
            </a:extLst>
          </p:cNvPr>
          <p:cNvSpPr>
            <a:spLocks noGrp="1"/>
          </p:cNvSpPr>
          <p:nvPr>
            <p:ph idx="1"/>
          </p:nvPr>
        </p:nvSpPr>
        <p:spPr/>
        <p:txBody>
          <a:bodyPr/>
          <a:lstStyle/>
          <a:p>
            <a:endParaRPr lang="en-GB" dirty="0"/>
          </a:p>
        </p:txBody>
      </p:sp>
      <p:pic>
        <p:nvPicPr>
          <p:cNvPr id="4" name="Picture 3" descr="Graphical user interface&#10;&#10;Description automatically generated with low confidence">
            <a:extLst>
              <a:ext uri="{FF2B5EF4-FFF2-40B4-BE49-F238E27FC236}">
                <a16:creationId xmlns:a16="http://schemas.microsoft.com/office/drawing/2014/main" id="{2CD73B4F-9CA8-46EE-A6C8-8CC932B8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99807" y="1626671"/>
            <a:ext cx="8710863" cy="523220"/>
          </a:xfrm>
          <a:prstGeom prst="rect">
            <a:avLst/>
          </a:prstGeom>
          <a:noFill/>
        </p:spPr>
        <p:txBody>
          <a:bodyPr wrap="square" rtlCol="0">
            <a:spAutoFit/>
          </a:bodyPr>
          <a:lstStyle/>
          <a:p>
            <a:r>
              <a:rPr lang="en-GB" sz="2800" dirty="0">
                <a:solidFill>
                  <a:srgbClr val="E7853C"/>
                </a:solidFill>
                <a:latin typeface="Futura-Bold" pitchFamily="2" charset="0"/>
              </a:rPr>
              <a:t>THE IMPORTANCE OF A WARM WELCOME</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57393" y="4588131"/>
            <a:ext cx="8712000" cy="1629292"/>
          </a:xfrm>
          <a:prstGeom prst="rect">
            <a:avLst/>
          </a:prstGeom>
          <a:noFill/>
        </p:spPr>
        <p:txBody>
          <a:bodyPr wrap="square">
            <a:spAutoFit/>
          </a:bodyPr>
          <a:lstStyle/>
          <a:p>
            <a:pPr>
              <a:lnSpc>
                <a:spcPct val="107000"/>
              </a:lnSpc>
              <a:spcAft>
                <a:spcPts val="800"/>
              </a:spcAft>
            </a:pPr>
            <a:r>
              <a:rPr lang="en-GB" sz="2400" b="1" dirty="0">
                <a:solidFill>
                  <a:srgbClr val="E7853C"/>
                </a:solidFill>
                <a:latin typeface="Calibri" panose="020F0502020204030204" pitchFamily="34" charset="0"/>
                <a:ea typeface="Calibri" panose="020F0502020204030204" pitchFamily="34" charset="0"/>
                <a:cs typeface="Times New Roman" panose="02020603050405020304" pitchFamily="18" charset="0"/>
              </a:rPr>
              <a:t>5 Years Old Again! </a:t>
            </a:r>
            <a:r>
              <a:rPr lang="en-GB" sz="2000" dirty="0">
                <a:latin typeface="Calibri" panose="020F0502020204030204" pitchFamily="34" charset="0"/>
                <a:ea typeface="Calibri" panose="020F0502020204030204" pitchFamily="34" charset="0"/>
                <a:cs typeface="Times New Roman" panose="02020603050405020304" pitchFamily="18" charset="0"/>
              </a:rPr>
              <a:t>Imagine you are a five year old child, and what their hopes and fears would be in coming to BB for the first time. 5 minutes discussion time.</a:t>
            </a:r>
          </a:p>
          <a:p>
            <a:pPr>
              <a:lnSpc>
                <a:spcPct val="107000"/>
              </a:lnSpc>
              <a:spcAft>
                <a:spcPts val="800"/>
              </a:spcAft>
            </a:pPr>
            <a:r>
              <a:rPr lang="en-GB" sz="2400" b="1" dirty="0">
                <a:solidFill>
                  <a:srgbClr val="E7853C"/>
                </a:solidFill>
                <a:latin typeface="Calibri" panose="020F0502020204030204" pitchFamily="34" charset="0"/>
                <a:ea typeface="Calibri" panose="020F0502020204030204" pitchFamily="34" charset="0"/>
                <a:cs typeface="Times New Roman" panose="02020603050405020304" pitchFamily="18" charset="0"/>
              </a:rPr>
              <a:t>Parents/Carers </a:t>
            </a:r>
            <a:r>
              <a:rPr lang="en-GB" sz="2000" dirty="0">
                <a:latin typeface="Calibri" panose="020F0502020204030204" pitchFamily="34" charset="0"/>
                <a:ea typeface="Calibri" panose="020F0502020204030204" pitchFamily="34" charset="0"/>
                <a:cs typeface="Times New Roman" panose="02020603050405020304" pitchFamily="18" charset="0"/>
              </a:rPr>
              <a:t>Then think about the parent/carer, and list their hopes and fears. Again 5 minutes discussion time.</a:t>
            </a:r>
          </a:p>
        </p:txBody>
      </p:sp>
      <p:sp>
        <p:nvSpPr>
          <p:cNvPr id="7" name="TextBox 6">
            <a:extLst>
              <a:ext uri="{FF2B5EF4-FFF2-40B4-BE49-F238E27FC236}">
                <a16:creationId xmlns:a16="http://schemas.microsoft.com/office/drawing/2014/main" id="{AE269522-245C-4EB5-8022-C334526D197A}"/>
              </a:ext>
            </a:extLst>
          </p:cNvPr>
          <p:cNvSpPr txBox="1"/>
          <p:nvPr/>
        </p:nvSpPr>
        <p:spPr>
          <a:xfrm>
            <a:off x="2397737" y="2956091"/>
            <a:ext cx="3675390" cy="707886"/>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Hopes &amp; Fears</a:t>
            </a:r>
            <a:endParaRPr lang="en-GB" sz="2000" dirty="0"/>
          </a:p>
        </p:txBody>
      </p:sp>
      <p:sp>
        <p:nvSpPr>
          <p:cNvPr id="10" name="Rectangle: Rounded Corners 9">
            <a:extLst>
              <a:ext uri="{FF2B5EF4-FFF2-40B4-BE49-F238E27FC236}">
                <a16:creationId xmlns:a16="http://schemas.microsoft.com/office/drawing/2014/main" id="{87820AC1-1BCB-48B1-BDA6-2A7EFAC57570}"/>
              </a:ext>
            </a:extLst>
          </p:cNvPr>
          <p:cNvSpPr/>
          <p:nvPr/>
        </p:nvSpPr>
        <p:spPr>
          <a:xfrm>
            <a:off x="632894" y="2501053"/>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D78557F1-E838-4668-B5E6-6D80304F8EF3}"/>
              </a:ext>
            </a:extLst>
          </p:cNvPr>
          <p:cNvGraphicFramePr>
            <a:graphicFrameLocks noChangeAspect="1"/>
          </p:cNvGraphicFramePr>
          <p:nvPr>
            <p:extLst>
              <p:ext uri="{D42A27DB-BD31-4B8C-83A1-F6EECF244321}">
                <p14:modId xmlns:p14="http://schemas.microsoft.com/office/powerpoint/2010/main" val="1172874890"/>
              </p:ext>
            </p:extLst>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6147"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D78557F1-E838-4668-B5E6-6D80304F8EF3}"/>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160511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886404F-DC42-4E04-AB67-4AADC8933AB4}"/>
              </a:ext>
            </a:extLst>
          </p:cNvPr>
          <p:cNvSpPr/>
          <p:nvPr/>
        </p:nvSpPr>
        <p:spPr>
          <a:xfrm>
            <a:off x="4187423" y="355126"/>
            <a:ext cx="3582803" cy="787417"/>
          </a:xfrm>
          <a:prstGeom prst="roundRect">
            <a:avLst/>
          </a:prstGeom>
          <a:solidFill>
            <a:schemeClr val="bg1"/>
          </a:solid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4435226-9C46-42A0-9087-1778AA88F3CA}"/>
              </a:ext>
            </a:extLst>
          </p:cNvPr>
          <p:cNvSpPr txBox="1"/>
          <p:nvPr/>
        </p:nvSpPr>
        <p:spPr>
          <a:xfrm>
            <a:off x="2520917" y="3103559"/>
            <a:ext cx="1556133" cy="523220"/>
          </a:xfrm>
          <a:prstGeom prst="rect">
            <a:avLst/>
          </a:prstGeom>
          <a:noFill/>
        </p:spPr>
        <p:txBody>
          <a:bodyPr wrap="square" rtlCol="0">
            <a:spAutoFit/>
          </a:bodyPr>
          <a:lstStyle/>
          <a:p>
            <a:r>
              <a:rPr lang="en-GB" sz="2800" dirty="0">
                <a:solidFill>
                  <a:srgbClr val="E7853C"/>
                </a:solidFill>
                <a:latin typeface="Futura-Bold" pitchFamily="2" charset="0"/>
              </a:rPr>
              <a:t>HOPES</a:t>
            </a:r>
            <a:endParaRPr lang="en-GB" sz="2800" dirty="0">
              <a:solidFill>
                <a:srgbClr val="E7853C"/>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1649676" y="2954683"/>
            <a:ext cx="2427374" cy="787417"/>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a:extLst>
              <a:ext uri="{FF2B5EF4-FFF2-40B4-BE49-F238E27FC236}">
                <a16:creationId xmlns:a16="http://schemas.microsoft.com/office/drawing/2014/main" id="{84EE39DB-33CE-474E-B49F-0A6D833E52FE}"/>
              </a:ext>
            </a:extLst>
          </p:cNvPr>
          <p:cNvGraphicFramePr>
            <a:graphicFrameLocks noChangeAspect="1"/>
          </p:cNvGraphicFramePr>
          <p:nvPr>
            <p:extLst>
              <p:ext uri="{D42A27DB-BD31-4B8C-83A1-F6EECF244321}">
                <p14:modId xmlns:p14="http://schemas.microsoft.com/office/powerpoint/2010/main" val="3852890813"/>
              </p:ext>
            </p:extLst>
          </p:nvPr>
        </p:nvGraphicFramePr>
        <p:xfrm>
          <a:off x="1918615" y="3078393"/>
          <a:ext cx="523220" cy="523220"/>
        </p:xfrm>
        <a:graphic>
          <a:graphicData uri="http://schemas.openxmlformats.org/presentationml/2006/ole">
            <mc:AlternateContent xmlns:mc="http://schemas.openxmlformats.org/markup-compatibility/2006">
              <mc:Choice xmlns:v="urn:schemas-microsoft-com:vml" Requires="v">
                <p:oleObj spid="_x0000_s7173" r:id="rId3" imgW="1638000" imgH="1638000" progId="">
                  <p:embed/>
                </p:oleObj>
              </mc:Choice>
              <mc:Fallback>
                <p:oleObj r:id="rId3" imgW="1638000" imgH="1638000" progId="">
                  <p:embed/>
                  <p:pic>
                    <p:nvPicPr>
                      <p:cNvPr id="2" name="Object 1">
                        <a:extLst>
                          <a:ext uri="{FF2B5EF4-FFF2-40B4-BE49-F238E27FC236}">
                            <a16:creationId xmlns:a16="http://schemas.microsoft.com/office/drawing/2014/main" id="{84EE39DB-33CE-474E-B49F-0A6D833E52FE}"/>
                          </a:ext>
                        </a:extLst>
                      </p:cNvPr>
                      <p:cNvPicPr/>
                      <p:nvPr/>
                    </p:nvPicPr>
                    <p:blipFill>
                      <a:blip r:embed="rId4"/>
                      <a:stretch>
                        <a:fillRect/>
                      </a:stretch>
                    </p:blipFill>
                    <p:spPr>
                      <a:xfrm>
                        <a:off x="1918615" y="3078393"/>
                        <a:ext cx="523220" cy="52322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F1A761AE-78EE-467C-BEBE-514B486AB1F7}"/>
              </a:ext>
            </a:extLst>
          </p:cNvPr>
          <p:cNvSpPr txBox="1"/>
          <p:nvPr/>
        </p:nvSpPr>
        <p:spPr>
          <a:xfrm>
            <a:off x="8780502" y="3086413"/>
            <a:ext cx="1556133" cy="523220"/>
          </a:xfrm>
          <a:prstGeom prst="rect">
            <a:avLst/>
          </a:prstGeom>
          <a:noFill/>
        </p:spPr>
        <p:txBody>
          <a:bodyPr wrap="square" rtlCol="0">
            <a:spAutoFit/>
          </a:bodyPr>
          <a:lstStyle/>
          <a:p>
            <a:r>
              <a:rPr lang="en-GB" sz="2800" dirty="0">
                <a:solidFill>
                  <a:srgbClr val="E7853C"/>
                </a:solidFill>
                <a:latin typeface="Futura-Bold" pitchFamily="2" charset="0"/>
              </a:rPr>
              <a:t>FEARS</a:t>
            </a:r>
            <a:endParaRPr lang="en-GB" sz="2800" dirty="0">
              <a:solidFill>
                <a:srgbClr val="E7853C"/>
              </a:solidFill>
            </a:endParaRPr>
          </a:p>
        </p:txBody>
      </p:sp>
      <p:sp>
        <p:nvSpPr>
          <p:cNvPr id="6" name="Rectangle: Rounded Corners 5">
            <a:extLst>
              <a:ext uri="{FF2B5EF4-FFF2-40B4-BE49-F238E27FC236}">
                <a16:creationId xmlns:a16="http://schemas.microsoft.com/office/drawing/2014/main" id="{685EFC7E-8B4C-4D67-A7B9-DD85E5DCA39C}"/>
              </a:ext>
            </a:extLst>
          </p:cNvPr>
          <p:cNvSpPr/>
          <p:nvPr/>
        </p:nvSpPr>
        <p:spPr>
          <a:xfrm>
            <a:off x="7858927" y="2937537"/>
            <a:ext cx="2427374" cy="787417"/>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a:extLst>
              <a:ext uri="{FF2B5EF4-FFF2-40B4-BE49-F238E27FC236}">
                <a16:creationId xmlns:a16="http://schemas.microsoft.com/office/drawing/2014/main" id="{EFB4F9BD-F1E6-4154-B14B-F7A506245F9F}"/>
              </a:ext>
            </a:extLst>
          </p:cNvPr>
          <p:cNvGraphicFramePr>
            <a:graphicFrameLocks noChangeAspect="1"/>
          </p:cNvGraphicFramePr>
          <p:nvPr>
            <p:extLst>
              <p:ext uri="{D42A27DB-BD31-4B8C-83A1-F6EECF244321}">
                <p14:modId xmlns:p14="http://schemas.microsoft.com/office/powerpoint/2010/main" val="3344872490"/>
              </p:ext>
            </p:extLst>
          </p:nvPr>
        </p:nvGraphicFramePr>
        <p:xfrm>
          <a:off x="8127866" y="3061247"/>
          <a:ext cx="523220" cy="523220"/>
        </p:xfrm>
        <a:graphic>
          <a:graphicData uri="http://schemas.openxmlformats.org/presentationml/2006/ole">
            <mc:AlternateContent xmlns:mc="http://schemas.openxmlformats.org/markup-compatibility/2006">
              <mc:Choice xmlns:v="urn:schemas-microsoft-com:vml" Requires="v">
                <p:oleObj spid="_x0000_s7174" r:id="rId5" imgW="1638000" imgH="1638000" progId="">
                  <p:embed/>
                </p:oleObj>
              </mc:Choice>
              <mc:Fallback>
                <p:oleObj r:id="rId5" imgW="1638000" imgH="1638000" progId="">
                  <p:embed/>
                  <p:pic>
                    <p:nvPicPr>
                      <p:cNvPr id="7" name="Object 6">
                        <a:extLst>
                          <a:ext uri="{FF2B5EF4-FFF2-40B4-BE49-F238E27FC236}">
                            <a16:creationId xmlns:a16="http://schemas.microsoft.com/office/drawing/2014/main" id="{EFB4F9BD-F1E6-4154-B14B-F7A506245F9F}"/>
                          </a:ext>
                        </a:extLst>
                      </p:cNvPr>
                      <p:cNvPicPr/>
                      <p:nvPr/>
                    </p:nvPicPr>
                    <p:blipFill>
                      <a:blip r:embed="rId4"/>
                      <a:stretch>
                        <a:fillRect/>
                      </a:stretch>
                    </p:blipFill>
                    <p:spPr>
                      <a:xfrm>
                        <a:off x="8127866" y="3061247"/>
                        <a:ext cx="523220" cy="52322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6232C743-2328-4504-BE31-D86FE9849773}"/>
              </a:ext>
            </a:extLst>
          </p:cNvPr>
          <p:cNvSpPr txBox="1"/>
          <p:nvPr/>
        </p:nvSpPr>
        <p:spPr>
          <a:xfrm>
            <a:off x="5108998" y="504002"/>
            <a:ext cx="2550141" cy="523220"/>
          </a:xfrm>
          <a:prstGeom prst="rect">
            <a:avLst/>
          </a:prstGeom>
          <a:noFill/>
        </p:spPr>
        <p:txBody>
          <a:bodyPr wrap="square" rtlCol="0">
            <a:spAutoFit/>
          </a:bodyPr>
          <a:lstStyle/>
          <a:p>
            <a:r>
              <a:rPr lang="en-GB" sz="2800" dirty="0">
                <a:solidFill>
                  <a:srgbClr val="E7853C"/>
                </a:solidFill>
                <a:latin typeface="Futura-Bold" pitchFamily="2" charset="0"/>
              </a:rPr>
              <a:t>5 YEAR  OLD</a:t>
            </a:r>
            <a:endParaRPr lang="en-GB" sz="2800" dirty="0">
              <a:solidFill>
                <a:srgbClr val="E7853C"/>
              </a:solidFill>
            </a:endParaRPr>
          </a:p>
        </p:txBody>
      </p:sp>
      <p:graphicFrame>
        <p:nvGraphicFramePr>
          <p:cNvPr id="11" name="Object 10">
            <a:extLst>
              <a:ext uri="{FF2B5EF4-FFF2-40B4-BE49-F238E27FC236}">
                <a16:creationId xmlns:a16="http://schemas.microsoft.com/office/drawing/2014/main" id="{0AC8146B-373D-4B0F-BE84-5B5B2E02030C}"/>
              </a:ext>
            </a:extLst>
          </p:cNvPr>
          <p:cNvGraphicFramePr>
            <a:graphicFrameLocks noChangeAspect="1"/>
          </p:cNvGraphicFramePr>
          <p:nvPr>
            <p:extLst>
              <p:ext uri="{D42A27DB-BD31-4B8C-83A1-F6EECF244321}">
                <p14:modId xmlns:p14="http://schemas.microsoft.com/office/powerpoint/2010/main" val="3038674996"/>
              </p:ext>
            </p:extLst>
          </p:nvPr>
        </p:nvGraphicFramePr>
        <p:xfrm>
          <a:off x="4456363" y="478836"/>
          <a:ext cx="523220" cy="523220"/>
        </p:xfrm>
        <a:graphic>
          <a:graphicData uri="http://schemas.openxmlformats.org/presentationml/2006/ole">
            <mc:AlternateContent xmlns:mc="http://schemas.openxmlformats.org/markup-compatibility/2006">
              <mc:Choice xmlns:v="urn:schemas-microsoft-com:vml" Requires="v">
                <p:oleObj spid="_x0000_s7175" r:id="rId6" imgW="1638000" imgH="1638000" progId="">
                  <p:embed/>
                </p:oleObj>
              </mc:Choice>
              <mc:Fallback>
                <p:oleObj r:id="rId6" imgW="1638000" imgH="1638000" progId="">
                  <p:embed/>
                  <p:pic>
                    <p:nvPicPr>
                      <p:cNvPr id="11" name="Object 10">
                        <a:extLst>
                          <a:ext uri="{FF2B5EF4-FFF2-40B4-BE49-F238E27FC236}">
                            <a16:creationId xmlns:a16="http://schemas.microsoft.com/office/drawing/2014/main" id="{0AC8146B-373D-4B0F-BE84-5B5B2E02030C}"/>
                          </a:ext>
                        </a:extLst>
                      </p:cNvPr>
                      <p:cNvPicPr/>
                      <p:nvPr/>
                    </p:nvPicPr>
                    <p:blipFill>
                      <a:blip r:embed="rId4"/>
                      <a:stretch>
                        <a:fillRect/>
                      </a:stretch>
                    </p:blipFill>
                    <p:spPr>
                      <a:xfrm>
                        <a:off x="4456363" y="478836"/>
                        <a:ext cx="523220" cy="523220"/>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F05C67B5-686E-4A81-87ED-68A5A37B2477}"/>
              </a:ext>
            </a:extLst>
          </p:cNvPr>
          <p:cNvCxnSpPr>
            <a:cxnSpLocks/>
          </p:cNvCxnSpPr>
          <p:nvPr/>
        </p:nvCxnSpPr>
        <p:spPr>
          <a:xfrm>
            <a:off x="5979952" y="1434517"/>
            <a:ext cx="0" cy="507114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590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69108C95A90340A92A99B1FB545C31" ma:contentTypeVersion="13" ma:contentTypeDescription="Create a new document." ma:contentTypeScope="" ma:versionID="1cf95eebf222031e95679f9ee69f76da">
  <xsd:schema xmlns:xsd="http://www.w3.org/2001/XMLSchema" xmlns:xs="http://www.w3.org/2001/XMLSchema" xmlns:p="http://schemas.microsoft.com/office/2006/metadata/properties" xmlns:ns2="1882bf16-55f3-411b-b6d1-84df8e4c00b7" xmlns:ns3="d656bd3d-142a-4ec1-be80-c131dd2f7887" targetNamespace="http://schemas.microsoft.com/office/2006/metadata/properties" ma:root="true" ma:fieldsID="21d3407ac08507d6ab6798252551dcac" ns2:_="" ns3:_="">
    <xsd:import namespace="1882bf16-55f3-411b-b6d1-84df8e4c00b7"/>
    <xsd:import namespace="d656bd3d-142a-4ec1-be80-c131dd2f7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2bf16-55f3-411b-b6d1-84df8e4c0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56bd3d-142a-4ec1-be80-c131dd2f7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A27EC-79BE-43D0-8EA9-130A106FEEB0}">
  <ds:schemaRefs>
    <ds:schemaRef ds:uri="http://schemas.microsoft.com/sharepoint/v3/contenttype/forms"/>
  </ds:schemaRefs>
</ds:datastoreItem>
</file>

<file path=customXml/itemProps2.xml><?xml version="1.0" encoding="utf-8"?>
<ds:datastoreItem xmlns:ds="http://schemas.openxmlformats.org/officeDocument/2006/customXml" ds:itemID="{E693D642-2B84-4F6C-8A9E-BE1E92DB3E0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5D9968A-74D9-468A-BB22-435304DD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2bf16-55f3-411b-b6d1-84df8e4c00b7"/>
    <ds:schemaRef ds:uri="d656bd3d-142a-4ec1-be80-c131dd2f7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274</TotalTime>
  <Words>745</Words>
  <Application>Microsoft Office PowerPoint</Application>
  <PresentationFormat>Widescreen</PresentationFormat>
  <Paragraphs>69</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7" baseType="lpstr">
      <vt:lpstr>Arial</vt:lpstr>
      <vt:lpstr>Calibri</vt:lpstr>
      <vt:lpstr>Calibri Light</vt:lpstr>
      <vt:lpstr>Futura-Bold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Chris Norman</cp:lastModifiedBy>
  <cp:revision>16</cp:revision>
  <dcterms:created xsi:type="dcterms:W3CDTF">2021-02-10T11:08:17Z</dcterms:created>
  <dcterms:modified xsi:type="dcterms:W3CDTF">2021-12-10T11:10:31Z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0x0101007269108C95A90340A92A99B1FB545C31</vt:lpwstr>
  </property>
</Properties>
</file>