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2" r:id="rId5"/>
    <p:sldId id="256" r:id="rId6"/>
    <p:sldId id="257" r:id="rId7"/>
    <p:sldId id="335" r:id="rId8"/>
    <p:sldId id="361" r:id="rId9"/>
    <p:sldId id="349" r:id="rId10"/>
    <p:sldId id="354" r:id="rId11"/>
    <p:sldId id="353" r:id="rId12"/>
    <p:sldId id="334" r:id="rId13"/>
    <p:sldId id="355" r:id="rId14"/>
    <p:sldId id="356" r:id="rId15"/>
    <p:sldId id="337" r:id="rId16"/>
    <p:sldId id="338" r:id="rId17"/>
    <p:sldId id="357" r:id="rId18"/>
    <p:sldId id="362" r:id="rId19"/>
    <p:sldId id="359" r:id="rId20"/>
    <p:sldId id="363" r:id="rId21"/>
    <p:sldId id="340" r:id="rId22"/>
    <p:sldId id="360" r:id="rId23"/>
    <p:sldId id="358" r:id="rId24"/>
    <p:sldId id="341" r:id="rId25"/>
    <p:sldId id="342" r:id="rId26"/>
    <p:sldId id="345" r:id="rId27"/>
    <p:sldId id="34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8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8B016E-2DBD-4779-8D2C-DB05BB0B778C}" v="6" dt="2021-11-26T20:43:27.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Norman" userId="6a6274e2-8390-45b5-af01-5c86432bbb6a" providerId="ADAL" clId="{5F8B016E-2DBD-4779-8D2C-DB05BB0B778C}"/>
    <pc:docChg chg="custSel addSld modSld">
      <pc:chgData name="Chris Norman" userId="6a6274e2-8390-45b5-af01-5c86432bbb6a" providerId="ADAL" clId="{5F8B016E-2DBD-4779-8D2C-DB05BB0B778C}" dt="2021-11-26T20:44:15.279" v="107" actId="20577"/>
      <pc:docMkLst>
        <pc:docMk/>
      </pc:docMkLst>
      <pc:sldChg chg="modSp">
        <pc:chgData name="Chris Norman" userId="6a6274e2-8390-45b5-af01-5c86432bbb6a" providerId="ADAL" clId="{5F8B016E-2DBD-4779-8D2C-DB05BB0B778C}" dt="2021-11-26T20:43:27.122" v="70" actId="14826"/>
        <pc:sldMkLst>
          <pc:docMk/>
          <pc:sldMk cId="489342985" sldId="256"/>
        </pc:sldMkLst>
        <pc:picChg chg="mod">
          <ac:chgData name="Chris Norman" userId="6a6274e2-8390-45b5-af01-5c86432bbb6a" providerId="ADAL" clId="{5F8B016E-2DBD-4779-8D2C-DB05BB0B778C}" dt="2021-11-26T20:43:27.122" v="70" actId="14826"/>
          <ac:picMkLst>
            <pc:docMk/>
            <pc:sldMk cId="489342985" sldId="256"/>
            <ac:picMk id="5" creationId="{3C261A0A-610F-47D0-BC9C-02E0CF262C06}"/>
          </ac:picMkLst>
        </pc:picChg>
      </pc:sldChg>
      <pc:sldChg chg="modSp mod">
        <pc:chgData name="Chris Norman" userId="6a6274e2-8390-45b5-af01-5c86432bbb6a" providerId="ADAL" clId="{5F8B016E-2DBD-4779-8D2C-DB05BB0B778C}" dt="2021-11-26T20:42:49.149" v="56" actId="1035"/>
        <pc:sldMkLst>
          <pc:docMk/>
          <pc:sldMk cId="2664609068" sldId="257"/>
        </pc:sldMkLst>
        <pc:spChg chg="mod">
          <ac:chgData name="Chris Norman" userId="6a6274e2-8390-45b5-af01-5c86432bbb6a" providerId="ADAL" clId="{5F8B016E-2DBD-4779-8D2C-DB05BB0B778C}" dt="2021-11-26T20:42:49.149" v="56" actId="1035"/>
          <ac:spMkLst>
            <pc:docMk/>
            <pc:sldMk cId="2664609068" sldId="257"/>
            <ac:spMk id="9" creationId="{564C95D7-1EF1-4AB1-AD74-D0C987EB3663}"/>
          </ac:spMkLst>
        </pc:spChg>
      </pc:sldChg>
      <pc:sldChg chg="modSp mod">
        <pc:chgData name="Chris Norman" userId="6a6274e2-8390-45b5-af01-5c86432bbb6a" providerId="ADAL" clId="{5F8B016E-2DBD-4779-8D2C-DB05BB0B778C}" dt="2021-11-26T20:44:15.279" v="107" actId="20577"/>
        <pc:sldMkLst>
          <pc:docMk/>
          <pc:sldMk cId="2682144627" sldId="340"/>
        </pc:sldMkLst>
        <pc:spChg chg="mod">
          <ac:chgData name="Chris Norman" userId="6a6274e2-8390-45b5-af01-5c86432bbb6a" providerId="ADAL" clId="{5F8B016E-2DBD-4779-8D2C-DB05BB0B778C}" dt="2021-11-26T20:44:15.279" v="107" actId="20577"/>
          <ac:spMkLst>
            <pc:docMk/>
            <pc:sldMk cId="2682144627" sldId="340"/>
            <ac:spMk id="3" creationId="{E297571C-0A1A-4D10-9F45-689EC2646A4A}"/>
          </ac:spMkLst>
        </pc:spChg>
      </pc:sldChg>
      <pc:sldChg chg="modSp">
        <pc:chgData name="Chris Norman" userId="6a6274e2-8390-45b5-af01-5c86432bbb6a" providerId="ADAL" clId="{5F8B016E-2DBD-4779-8D2C-DB05BB0B778C}" dt="2021-11-26T20:43:18.766" v="69" actId="14826"/>
        <pc:sldMkLst>
          <pc:docMk/>
          <pc:sldMk cId="2871815849" sldId="344"/>
        </pc:sldMkLst>
        <pc:picChg chg="mod">
          <ac:chgData name="Chris Norman" userId="6a6274e2-8390-45b5-af01-5c86432bbb6a" providerId="ADAL" clId="{5F8B016E-2DBD-4779-8D2C-DB05BB0B778C}" dt="2021-11-26T20:43:18.766" v="69" actId="14826"/>
          <ac:picMkLst>
            <pc:docMk/>
            <pc:sldMk cId="2871815849" sldId="344"/>
            <ac:picMk id="5" creationId="{D2FE4226-8BE2-4A87-BCB8-281526189247}"/>
          </ac:picMkLst>
        </pc:picChg>
      </pc:sldChg>
      <pc:sldChg chg="modSp mod">
        <pc:chgData name="Chris Norman" userId="6a6274e2-8390-45b5-af01-5c86432bbb6a" providerId="ADAL" clId="{5F8B016E-2DBD-4779-8D2C-DB05BB0B778C}" dt="2021-11-26T20:42:59.670" v="68" actId="1035"/>
        <pc:sldMkLst>
          <pc:docMk/>
          <pc:sldMk cId="77938681" sldId="345"/>
        </pc:sldMkLst>
        <pc:spChg chg="mod">
          <ac:chgData name="Chris Norman" userId="6a6274e2-8390-45b5-af01-5c86432bbb6a" providerId="ADAL" clId="{5F8B016E-2DBD-4779-8D2C-DB05BB0B778C}" dt="2021-11-26T20:42:59.670" v="68" actId="1035"/>
          <ac:spMkLst>
            <pc:docMk/>
            <pc:sldMk cId="77938681" sldId="345"/>
            <ac:spMk id="9" creationId="{564C95D7-1EF1-4AB1-AD74-D0C987EB3663}"/>
          </ac:spMkLst>
        </pc:spChg>
      </pc:sldChg>
      <pc:sldChg chg="modSp mod">
        <pc:chgData name="Chris Norman" userId="6a6274e2-8390-45b5-af01-5c86432bbb6a" providerId="ADAL" clId="{5F8B016E-2DBD-4779-8D2C-DB05BB0B778C}" dt="2021-11-26T20:43:53.743" v="94" actId="20577"/>
        <pc:sldMkLst>
          <pc:docMk/>
          <pc:sldMk cId="2785758375" sldId="354"/>
        </pc:sldMkLst>
        <pc:spChg chg="mod">
          <ac:chgData name="Chris Norman" userId="6a6274e2-8390-45b5-af01-5c86432bbb6a" providerId="ADAL" clId="{5F8B016E-2DBD-4779-8D2C-DB05BB0B778C}" dt="2021-11-26T20:43:53.743" v="94" actId="20577"/>
          <ac:spMkLst>
            <pc:docMk/>
            <pc:sldMk cId="2785758375" sldId="354"/>
            <ac:spMk id="9" creationId="{564C95D7-1EF1-4AB1-AD74-D0C987EB3663}"/>
          </ac:spMkLst>
        </pc:spChg>
      </pc:sldChg>
      <pc:sldChg chg="addSp delSp modSp add mod">
        <pc:chgData name="Chris Norman" userId="6a6274e2-8390-45b5-af01-5c86432bbb6a" providerId="ADAL" clId="{5F8B016E-2DBD-4779-8D2C-DB05BB0B778C}" dt="2021-11-26T20:40:44.061" v="8" actId="167"/>
        <pc:sldMkLst>
          <pc:docMk/>
          <pc:sldMk cId="2462891764" sldId="359"/>
        </pc:sldMkLst>
        <pc:picChg chg="del">
          <ac:chgData name="Chris Norman" userId="6a6274e2-8390-45b5-af01-5c86432bbb6a" providerId="ADAL" clId="{5F8B016E-2DBD-4779-8D2C-DB05BB0B778C}" dt="2021-11-26T20:40:41.643" v="6" actId="478"/>
          <ac:picMkLst>
            <pc:docMk/>
            <pc:sldMk cId="2462891764" sldId="359"/>
            <ac:picMk id="4" creationId="{2CD73B4F-9CA8-46EE-A6C8-8CC932B868C8}"/>
          </ac:picMkLst>
        </pc:picChg>
        <pc:picChg chg="add mod ord">
          <ac:chgData name="Chris Norman" userId="6a6274e2-8390-45b5-af01-5c86432bbb6a" providerId="ADAL" clId="{5F8B016E-2DBD-4779-8D2C-DB05BB0B778C}" dt="2021-11-26T20:40:44.061" v="8" actId="167"/>
          <ac:picMkLst>
            <pc:docMk/>
            <pc:sldMk cId="2462891764" sldId="359"/>
            <ac:picMk id="10" creationId="{24F97F08-1BCD-4EBF-B003-60871F6101F5}"/>
          </ac:picMkLst>
        </pc:picChg>
      </pc:sldChg>
      <pc:sldChg chg="modSp mod">
        <pc:chgData name="Chris Norman" userId="6a6274e2-8390-45b5-af01-5c86432bbb6a" providerId="ADAL" clId="{5F8B016E-2DBD-4779-8D2C-DB05BB0B778C}" dt="2021-11-26T20:43:44.681" v="82" actId="20577"/>
        <pc:sldMkLst>
          <pc:docMk/>
          <pc:sldMk cId="2151375862" sldId="361"/>
        </pc:sldMkLst>
        <pc:spChg chg="mod">
          <ac:chgData name="Chris Norman" userId="6a6274e2-8390-45b5-af01-5c86432bbb6a" providerId="ADAL" clId="{5F8B016E-2DBD-4779-8D2C-DB05BB0B778C}" dt="2021-11-26T20:43:44.681" v="82" actId="20577"/>
          <ac:spMkLst>
            <pc:docMk/>
            <pc:sldMk cId="2151375862" sldId="361"/>
            <ac:spMk id="9" creationId="{564C95D7-1EF1-4AB1-AD74-D0C987EB3663}"/>
          </ac:spMkLst>
        </pc:spChg>
      </pc:sldChg>
      <pc:sldChg chg="addSp delSp modSp add mod">
        <pc:chgData name="Chris Norman" userId="6a6274e2-8390-45b5-af01-5c86432bbb6a" providerId="ADAL" clId="{5F8B016E-2DBD-4779-8D2C-DB05BB0B778C}" dt="2021-11-26T20:40:38.427" v="5" actId="478"/>
        <pc:sldMkLst>
          <pc:docMk/>
          <pc:sldMk cId="1608693874" sldId="362"/>
        </pc:sldMkLst>
        <pc:spChg chg="del">
          <ac:chgData name="Chris Norman" userId="6a6274e2-8390-45b5-af01-5c86432bbb6a" providerId="ADAL" clId="{5F8B016E-2DBD-4779-8D2C-DB05BB0B778C}" dt="2021-11-26T20:40:36.222" v="4" actId="478"/>
          <ac:spMkLst>
            <pc:docMk/>
            <pc:sldMk cId="1608693874" sldId="362"/>
            <ac:spMk id="2" creationId="{58FD6101-17B7-4E87-964A-1B28C6929A0D}"/>
          </ac:spMkLst>
        </pc:spChg>
        <pc:spChg chg="del">
          <ac:chgData name="Chris Norman" userId="6a6274e2-8390-45b5-af01-5c86432bbb6a" providerId="ADAL" clId="{5F8B016E-2DBD-4779-8D2C-DB05BB0B778C}" dt="2021-11-26T20:40:38.427" v="5" actId="478"/>
          <ac:spMkLst>
            <pc:docMk/>
            <pc:sldMk cId="1608693874" sldId="362"/>
            <ac:spMk id="6" creationId="{52952972-0D5F-489B-BC31-BB496C02CD15}"/>
          </ac:spMkLst>
        </pc:spChg>
        <pc:picChg chg="del">
          <ac:chgData name="Chris Norman" userId="6a6274e2-8390-45b5-af01-5c86432bbb6a" providerId="ADAL" clId="{5F8B016E-2DBD-4779-8D2C-DB05BB0B778C}" dt="2021-11-26T20:40:30.029" v="1" actId="478"/>
          <ac:picMkLst>
            <pc:docMk/>
            <pc:sldMk cId="1608693874" sldId="362"/>
            <ac:picMk id="4" creationId="{2CD73B4F-9CA8-46EE-A6C8-8CC932B868C8}"/>
          </ac:picMkLst>
        </pc:picChg>
        <pc:picChg chg="add mod ord">
          <ac:chgData name="Chris Norman" userId="6a6274e2-8390-45b5-af01-5c86432bbb6a" providerId="ADAL" clId="{5F8B016E-2DBD-4779-8D2C-DB05BB0B778C}" dt="2021-11-26T20:40:33.846" v="3" actId="167"/>
          <ac:picMkLst>
            <pc:docMk/>
            <pc:sldMk cId="1608693874" sldId="362"/>
            <ac:picMk id="12" creationId="{98462101-B07F-4A7C-8A21-A090363AEE26}"/>
          </ac:picMkLst>
        </pc:picChg>
      </pc:sldChg>
      <pc:sldChg chg="addSp delSp modSp add mod">
        <pc:chgData name="Chris Norman" userId="6a6274e2-8390-45b5-af01-5c86432bbb6a" providerId="ADAL" clId="{5F8B016E-2DBD-4779-8D2C-DB05BB0B778C}" dt="2021-11-26T20:41:13.551" v="41" actId="20577"/>
        <pc:sldMkLst>
          <pc:docMk/>
          <pc:sldMk cId="2597105151" sldId="363"/>
        </pc:sldMkLst>
        <pc:spChg chg="del">
          <ac:chgData name="Chris Norman" userId="6a6274e2-8390-45b5-af01-5c86432bbb6a" providerId="ADAL" clId="{5F8B016E-2DBD-4779-8D2C-DB05BB0B778C}" dt="2021-11-26T20:40:57.844" v="12" actId="478"/>
          <ac:spMkLst>
            <pc:docMk/>
            <pc:sldMk cId="2597105151" sldId="363"/>
            <ac:spMk id="2" creationId="{58FD6101-17B7-4E87-964A-1B28C6929A0D}"/>
          </ac:spMkLst>
        </pc:spChg>
        <pc:spChg chg="del">
          <ac:chgData name="Chris Norman" userId="6a6274e2-8390-45b5-af01-5c86432bbb6a" providerId="ADAL" clId="{5F8B016E-2DBD-4779-8D2C-DB05BB0B778C}" dt="2021-11-26T20:40:59.427" v="13" actId="478"/>
          <ac:spMkLst>
            <pc:docMk/>
            <pc:sldMk cId="2597105151" sldId="363"/>
            <ac:spMk id="6" creationId="{52952972-0D5F-489B-BC31-BB496C02CD15}"/>
          </ac:spMkLst>
        </pc:spChg>
        <pc:spChg chg="mod">
          <ac:chgData name="Chris Norman" userId="6a6274e2-8390-45b5-af01-5c86432bbb6a" providerId="ADAL" clId="{5F8B016E-2DBD-4779-8D2C-DB05BB0B778C}" dt="2021-11-26T20:41:09.030" v="29" actId="20577"/>
          <ac:spMkLst>
            <pc:docMk/>
            <pc:sldMk cId="2597105151" sldId="363"/>
            <ac:spMk id="7" creationId="{108EA246-52A6-4428-A0C3-B1CE6FC4D5FB}"/>
          </ac:spMkLst>
        </pc:spChg>
        <pc:spChg chg="mod">
          <ac:chgData name="Chris Norman" userId="6a6274e2-8390-45b5-af01-5c86432bbb6a" providerId="ADAL" clId="{5F8B016E-2DBD-4779-8D2C-DB05BB0B778C}" dt="2021-11-26T20:41:13.551" v="41" actId="20577"/>
          <ac:spMkLst>
            <pc:docMk/>
            <pc:sldMk cId="2597105151" sldId="363"/>
            <ac:spMk id="9" creationId="{564C95D7-1EF1-4AB1-AD74-D0C987EB3663}"/>
          </ac:spMkLst>
        </pc:spChg>
        <pc:picChg chg="del">
          <ac:chgData name="Chris Norman" userId="6a6274e2-8390-45b5-af01-5c86432bbb6a" providerId="ADAL" clId="{5F8B016E-2DBD-4779-8D2C-DB05BB0B778C}" dt="2021-11-26T20:40:48.916" v="9" actId="478"/>
          <ac:picMkLst>
            <pc:docMk/>
            <pc:sldMk cId="2597105151" sldId="363"/>
            <ac:picMk id="4" creationId="{2CD73B4F-9CA8-46EE-A6C8-8CC932B868C8}"/>
          </ac:picMkLst>
        </pc:picChg>
        <pc:picChg chg="add mod ord">
          <ac:chgData name="Chris Norman" userId="6a6274e2-8390-45b5-af01-5c86432bbb6a" providerId="ADAL" clId="{5F8B016E-2DBD-4779-8D2C-DB05BB0B778C}" dt="2021-11-26T20:40:52.249" v="11" actId="167"/>
          <ac:picMkLst>
            <pc:docMk/>
            <pc:sldMk cId="2597105151" sldId="363"/>
            <ac:picMk id="12" creationId="{71058C0A-6165-433A-B0AF-31E4C7E096FF}"/>
          </ac:picMkLst>
        </pc:picChg>
      </pc:sldChg>
    </pc:docChg>
  </pc:docChgLst>
  <pc:docChgLst>
    <pc:chgData name="Tom Boorman" userId="cb4ca7fa-6880-4888-bb94-3a2d6bf01120" providerId="ADAL" clId="{8B6A7CE9-0B1D-4952-A587-1B66941C63E1}"/>
    <pc:docChg chg="undo custSel addSld delSld modSld sldOrd">
      <pc:chgData name="Tom Boorman" userId="cb4ca7fa-6880-4888-bb94-3a2d6bf01120" providerId="ADAL" clId="{8B6A7CE9-0B1D-4952-A587-1B66941C63E1}" dt="2021-02-10T15:00:48.410" v="282" actId="20577"/>
      <pc:docMkLst>
        <pc:docMk/>
      </pc:docMkLst>
      <pc:sldChg chg="addSp delSp modSp mod">
        <pc:chgData name="Tom Boorman" userId="cb4ca7fa-6880-4888-bb94-3a2d6bf01120" providerId="ADAL" clId="{8B6A7CE9-0B1D-4952-A587-1B66941C63E1}" dt="2021-02-10T14:28:56.199" v="2" actId="27614"/>
        <pc:sldMkLst>
          <pc:docMk/>
          <pc:sldMk cId="489342985" sldId="256"/>
        </pc:sldMkLst>
        <pc:picChg chg="del">
          <ac:chgData name="Tom Boorman" userId="cb4ca7fa-6880-4888-bb94-3a2d6bf01120" providerId="ADAL" clId="{8B6A7CE9-0B1D-4952-A587-1B66941C63E1}" dt="2021-02-10T14:28:42.683" v="0" actId="478"/>
          <ac:picMkLst>
            <pc:docMk/>
            <pc:sldMk cId="489342985" sldId="256"/>
            <ac:picMk id="5" creationId="{F7DBD1CF-77B2-4791-B878-3F84BBA58890}"/>
          </ac:picMkLst>
        </pc:picChg>
        <pc:picChg chg="add mod">
          <ac:chgData name="Tom Boorman" userId="cb4ca7fa-6880-4888-bb94-3a2d6bf01120" providerId="ADAL" clId="{8B6A7CE9-0B1D-4952-A587-1B66941C63E1}" dt="2021-02-10T14:28:56.199" v="2" actId="27614"/>
          <ac:picMkLst>
            <pc:docMk/>
            <pc:sldMk cId="489342985" sldId="256"/>
            <ac:picMk id="8" creationId="{22122B66-03F2-48CB-8E86-7F3E64FE1824}"/>
          </ac:picMkLst>
        </pc:picChg>
      </pc:sldChg>
      <pc:sldChg chg="modSp mod">
        <pc:chgData name="Tom Boorman" userId="cb4ca7fa-6880-4888-bb94-3a2d6bf01120" providerId="ADAL" clId="{8B6A7CE9-0B1D-4952-A587-1B66941C63E1}" dt="2021-02-10T14:29:44.324" v="23" actId="20577"/>
        <pc:sldMkLst>
          <pc:docMk/>
          <pc:sldMk cId="2664609068" sldId="257"/>
        </pc:sldMkLst>
        <pc:spChg chg="mod">
          <ac:chgData name="Tom Boorman" userId="cb4ca7fa-6880-4888-bb94-3a2d6bf01120" providerId="ADAL" clId="{8B6A7CE9-0B1D-4952-A587-1B66941C63E1}" dt="2021-02-10T14:29:44.324" v="23" actId="20577"/>
          <ac:spMkLst>
            <pc:docMk/>
            <pc:sldMk cId="2664609068" sldId="257"/>
            <ac:spMk id="9" creationId="{564C95D7-1EF1-4AB1-AD74-D0C987EB3663}"/>
          </ac:spMkLst>
        </pc:spChg>
      </pc:sldChg>
      <pc:sldChg chg="del">
        <pc:chgData name="Tom Boorman" userId="cb4ca7fa-6880-4888-bb94-3a2d6bf01120" providerId="ADAL" clId="{8B6A7CE9-0B1D-4952-A587-1B66941C63E1}" dt="2021-02-10T14:29:13.668" v="7" actId="2696"/>
        <pc:sldMkLst>
          <pc:docMk/>
          <pc:sldMk cId="1298571410" sldId="334"/>
        </pc:sldMkLst>
      </pc:sldChg>
      <pc:sldChg chg="addSp delSp modSp mod delAnim modAnim">
        <pc:chgData name="Tom Boorman" userId="cb4ca7fa-6880-4888-bb94-3a2d6bf01120" providerId="ADAL" clId="{8B6A7CE9-0B1D-4952-A587-1B66941C63E1}" dt="2021-02-10T15:00:43.132" v="277" actId="20577"/>
        <pc:sldMkLst>
          <pc:docMk/>
          <pc:sldMk cId="1800989682" sldId="334"/>
        </pc:sldMkLst>
        <pc:spChg chg="ord">
          <ac:chgData name="Tom Boorman" userId="cb4ca7fa-6880-4888-bb94-3a2d6bf01120" providerId="ADAL" clId="{8B6A7CE9-0B1D-4952-A587-1B66941C63E1}" dt="2021-02-10T14:31:42.610" v="52" actId="167"/>
          <ac:spMkLst>
            <pc:docMk/>
            <pc:sldMk cId="1800989682" sldId="334"/>
            <ac:spMk id="2" creationId="{58FD6101-17B7-4E87-964A-1B28C6929A0D}"/>
          </ac:spMkLst>
        </pc:spChg>
        <pc:spChg chg="add del mod ord">
          <ac:chgData name="Tom Boorman" userId="cb4ca7fa-6880-4888-bb94-3a2d6bf01120" providerId="ADAL" clId="{8B6A7CE9-0B1D-4952-A587-1B66941C63E1}" dt="2021-02-10T14:32:24.524" v="89"/>
          <ac:spMkLst>
            <pc:docMk/>
            <pc:sldMk cId="1800989682" sldId="334"/>
            <ac:spMk id="5" creationId="{FBE2BA1E-E79B-429B-9B33-F356F2138318}"/>
          </ac:spMkLst>
        </pc:spChg>
        <pc:spChg chg="mod">
          <ac:chgData name="Tom Boorman" userId="cb4ca7fa-6880-4888-bb94-3a2d6bf01120" providerId="ADAL" clId="{8B6A7CE9-0B1D-4952-A587-1B66941C63E1}" dt="2021-02-10T15:00:43.132" v="277" actId="20577"/>
          <ac:spMkLst>
            <pc:docMk/>
            <pc:sldMk cId="1800989682" sldId="334"/>
            <ac:spMk id="8" creationId="{E68B5B06-028A-48F1-B197-FAAECF3CEEC1}"/>
          </ac:spMkLst>
        </pc:spChg>
        <pc:picChg chg="del">
          <ac:chgData name="Tom Boorman" userId="cb4ca7fa-6880-4888-bb94-3a2d6bf01120" providerId="ADAL" clId="{8B6A7CE9-0B1D-4952-A587-1B66941C63E1}" dt="2021-02-10T14:32:54.350" v="98" actId="478"/>
          <ac:picMkLst>
            <pc:docMk/>
            <pc:sldMk cId="1800989682" sldId="334"/>
            <ac:picMk id="3" creationId="{1D75B376-170A-40DA-922A-4A75EDD0F439}"/>
          </ac:picMkLst>
        </pc:picChg>
        <pc:picChg chg="add mod ord">
          <ac:chgData name="Tom Boorman" userId="cb4ca7fa-6880-4888-bb94-3a2d6bf01120" providerId="ADAL" clId="{8B6A7CE9-0B1D-4952-A587-1B66941C63E1}" dt="2021-02-10T14:32:45.168" v="95" actId="1076"/>
          <ac:picMkLst>
            <pc:docMk/>
            <pc:sldMk cId="1800989682" sldId="334"/>
            <ac:picMk id="6" creationId="{77268E5B-B4ED-47E0-8A1C-AAEF0FAED239}"/>
          </ac:picMkLst>
        </pc:picChg>
        <pc:picChg chg="del">
          <ac:chgData name="Tom Boorman" userId="cb4ca7fa-6880-4888-bb94-3a2d6bf01120" providerId="ADAL" clId="{8B6A7CE9-0B1D-4952-A587-1B66941C63E1}" dt="2021-02-10T14:31:18.019" v="48" actId="478"/>
          <ac:picMkLst>
            <pc:docMk/>
            <pc:sldMk cId="1800989682" sldId="334"/>
            <ac:picMk id="7" creationId="{FB9322F8-06FE-445E-A305-0F28BC6754C8}"/>
          </ac:picMkLst>
        </pc:picChg>
        <pc:picChg chg="add mod ord">
          <ac:chgData name="Tom Boorman" userId="cb4ca7fa-6880-4888-bb94-3a2d6bf01120" providerId="ADAL" clId="{8B6A7CE9-0B1D-4952-A587-1B66941C63E1}" dt="2021-02-10T14:32:52.565" v="97" actId="171"/>
          <ac:picMkLst>
            <pc:docMk/>
            <pc:sldMk cId="1800989682" sldId="334"/>
            <ac:picMk id="9" creationId="{D21E5A9D-42FB-453E-AF95-BDBE082B5BA4}"/>
          </ac:picMkLst>
        </pc:picChg>
      </pc:sldChg>
      <pc:sldChg chg="del">
        <pc:chgData name="Tom Boorman" userId="cb4ca7fa-6880-4888-bb94-3a2d6bf01120" providerId="ADAL" clId="{8B6A7CE9-0B1D-4952-A587-1B66941C63E1}" dt="2021-02-10T14:29:06.638" v="3" actId="2696"/>
        <pc:sldMkLst>
          <pc:docMk/>
          <pc:sldMk cId="970220432" sldId="335"/>
        </pc:sldMkLst>
      </pc:sldChg>
      <pc:sldChg chg="add ord">
        <pc:chgData name="Tom Boorman" userId="cb4ca7fa-6880-4888-bb94-3a2d6bf01120" providerId="ADAL" clId="{8B6A7CE9-0B1D-4952-A587-1B66941C63E1}" dt="2021-02-10T14:29:11.955" v="6"/>
        <pc:sldMkLst>
          <pc:docMk/>
          <pc:sldMk cId="1009164491" sldId="335"/>
        </pc:sldMkLst>
      </pc:sldChg>
      <pc:sldChg chg="modSp add mod">
        <pc:chgData name="Tom Boorman" userId="cb4ca7fa-6880-4888-bb94-3a2d6bf01120" providerId="ADAL" clId="{8B6A7CE9-0B1D-4952-A587-1B66941C63E1}" dt="2021-02-10T14:30:04.714" v="43" actId="20577"/>
        <pc:sldMkLst>
          <pc:docMk/>
          <pc:sldMk cId="841884323" sldId="336"/>
        </pc:sldMkLst>
        <pc:spChg chg="mod">
          <ac:chgData name="Tom Boorman" userId="cb4ca7fa-6880-4888-bb94-3a2d6bf01120" providerId="ADAL" clId="{8B6A7CE9-0B1D-4952-A587-1B66941C63E1}" dt="2021-02-10T14:30:04.714" v="43" actId="20577"/>
          <ac:spMkLst>
            <pc:docMk/>
            <pc:sldMk cId="841884323" sldId="336"/>
            <ac:spMk id="8" creationId="{E68B5B06-028A-48F1-B197-FAAECF3CEEC1}"/>
          </ac:spMkLst>
        </pc:spChg>
        <pc:spChg chg="mod">
          <ac:chgData name="Tom Boorman" userId="cb4ca7fa-6880-4888-bb94-3a2d6bf01120" providerId="ADAL" clId="{8B6A7CE9-0B1D-4952-A587-1B66941C63E1}" dt="2021-02-10T14:29:59.694" v="27" actId="113"/>
          <ac:spMkLst>
            <pc:docMk/>
            <pc:sldMk cId="841884323" sldId="336"/>
            <ac:spMk id="9" creationId="{564C95D7-1EF1-4AB1-AD74-D0C987EB3663}"/>
          </ac:spMkLst>
        </pc:spChg>
      </pc:sldChg>
      <pc:sldChg chg="del">
        <pc:chgData name="Tom Boorman" userId="cb4ca7fa-6880-4888-bb94-3a2d6bf01120" providerId="ADAL" clId="{8B6A7CE9-0B1D-4952-A587-1B66941C63E1}" dt="2021-02-10T14:29:06.638" v="3" actId="2696"/>
        <pc:sldMkLst>
          <pc:docMk/>
          <pc:sldMk cId="1605110312" sldId="336"/>
        </pc:sldMkLst>
      </pc:sldChg>
      <pc:sldChg chg="del">
        <pc:chgData name="Tom Boorman" userId="cb4ca7fa-6880-4888-bb94-3a2d6bf01120" providerId="ADAL" clId="{8B6A7CE9-0B1D-4952-A587-1B66941C63E1}" dt="2021-02-10T14:29:06.638" v="3" actId="2696"/>
        <pc:sldMkLst>
          <pc:docMk/>
          <pc:sldMk cId="1608693874" sldId="337"/>
        </pc:sldMkLst>
      </pc:sldChg>
      <pc:sldChg chg="addSp delSp modSp add mod delAnim modAnim">
        <pc:chgData name="Tom Boorman" userId="cb4ca7fa-6880-4888-bb94-3a2d6bf01120" providerId="ADAL" clId="{8B6A7CE9-0B1D-4952-A587-1B66941C63E1}" dt="2021-02-10T15:00:48.410" v="282" actId="20577"/>
        <pc:sldMkLst>
          <pc:docMk/>
          <pc:sldMk cId="3158462587" sldId="337"/>
        </pc:sldMkLst>
        <pc:spChg chg="add mod ord">
          <ac:chgData name="Tom Boorman" userId="cb4ca7fa-6880-4888-bb94-3a2d6bf01120" providerId="ADAL" clId="{8B6A7CE9-0B1D-4952-A587-1B66941C63E1}" dt="2021-02-10T14:34:20.051" v="116" actId="167"/>
          <ac:spMkLst>
            <pc:docMk/>
            <pc:sldMk cId="3158462587" sldId="337"/>
            <ac:spMk id="5" creationId="{BA82F187-2313-418B-A160-2A069D78B3D4}"/>
          </ac:spMkLst>
        </pc:spChg>
        <pc:spChg chg="mod">
          <ac:chgData name="Tom Boorman" userId="cb4ca7fa-6880-4888-bb94-3a2d6bf01120" providerId="ADAL" clId="{8B6A7CE9-0B1D-4952-A587-1B66941C63E1}" dt="2021-02-10T15:00:48.410" v="282" actId="20577"/>
          <ac:spMkLst>
            <pc:docMk/>
            <pc:sldMk cId="3158462587" sldId="337"/>
            <ac:spMk id="8" creationId="{E68B5B06-028A-48F1-B197-FAAECF3CEEC1}"/>
          </ac:spMkLst>
        </pc:spChg>
        <pc:picChg chg="add mod ord">
          <ac:chgData name="Tom Boorman" userId="cb4ca7fa-6880-4888-bb94-3a2d6bf01120" providerId="ADAL" clId="{8B6A7CE9-0B1D-4952-A587-1B66941C63E1}" dt="2021-02-10T14:34:13.574" v="114" actId="171"/>
          <ac:picMkLst>
            <pc:docMk/>
            <pc:sldMk cId="3158462587" sldId="337"/>
            <ac:picMk id="3" creationId="{48E2F980-FBC1-4807-A33A-DCA66B208C12}"/>
          </ac:picMkLst>
        </pc:picChg>
        <pc:picChg chg="del">
          <ac:chgData name="Tom Boorman" userId="cb4ca7fa-6880-4888-bb94-3a2d6bf01120" providerId="ADAL" clId="{8B6A7CE9-0B1D-4952-A587-1B66941C63E1}" dt="2021-02-10T14:34:15.220" v="115" actId="478"/>
          <ac:picMkLst>
            <pc:docMk/>
            <pc:sldMk cId="3158462587" sldId="337"/>
            <ac:picMk id="9" creationId="{D21E5A9D-42FB-453E-AF95-BDBE082B5BA4}"/>
          </ac:picMkLst>
        </pc:picChg>
      </pc:sldChg>
      <pc:sldChg chg="add del">
        <pc:chgData name="Tom Boorman" userId="cb4ca7fa-6880-4888-bb94-3a2d6bf01120" providerId="ADAL" clId="{8B6A7CE9-0B1D-4952-A587-1B66941C63E1}" dt="2021-02-10T14:30:43.632" v="45" actId="2696"/>
        <pc:sldMkLst>
          <pc:docMk/>
          <pc:sldMk cId="4268526072" sldId="337"/>
        </pc:sldMkLst>
      </pc:sldChg>
      <pc:sldChg chg="del">
        <pc:chgData name="Tom Boorman" userId="cb4ca7fa-6880-4888-bb94-3a2d6bf01120" providerId="ADAL" clId="{8B6A7CE9-0B1D-4952-A587-1B66941C63E1}" dt="2021-02-10T14:29:06.638" v="3" actId="2696"/>
        <pc:sldMkLst>
          <pc:docMk/>
          <pc:sldMk cId="1434156714" sldId="338"/>
        </pc:sldMkLst>
      </pc:sldChg>
      <pc:sldChg chg="modSp add mod ord">
        <pc:chgData name="Tom Boorman" userId="cb4ca7fa-6880-4888-bb94-3a2d6bf01120" providerId="ADAL" clId="{8B6A7CE9-0B1D-4952-A587-1B66941C63E1}" dt="2021-02-10T14:37:03.935" v="170" actId="207"/>
        <pc:sldMkLst>
          <pc:docMk/>
          <pc:sldMk cId="3721879262" sldId="338"/>
        </pc:sldMkLst>
        <pc:spChg chg="mod">
          <ac:chgData name="Tom Boorman" userId="cb4ca7fa-6880-4888-bb94-3a2d6bf01120" providerId="ADAL" clId="{8B6A7CE9-0B1D-4952-A587-1B66941C63E1}" dt="2021-02-10T14:36:44.309" v="149" actId="20577"/>
          <ac:spMkLst>
            <pc:docMk/>
            <pc:sldMk cId="3721879262" sldId="338"/>
            <ac:spMk id="8" creationId="{E68B5B06-028A-48F1-B197-FAAECF3CEEC1}"/>
          </ac:spMkLst>
        </pc:spChg>
        <pc:spChg chg="mod">
          <ac:chgData name="Tom Boorman" userId="cb4ca7fa-6880-4888-bb94-3a2d6bf01120" providerId="ADAL" clId="{8B6A7CE9-0B1D-4952-A587-1B66941C63E1}" dt="2021-02-10T14:37:03.935" v="170" actId="207"/>
          <ac:spMkLst>
            <pc:docMk/>
            <pc:sldMk cId="3721879262" sldId="338"/>
            <ac:spMk id="9" creationId="{564C95D7-1EF1-4AB1-AD74-D0C987EB3663}"/>
          </ac:spMkLst>
        </pc:spChg>
      </pc:sldChg>
      <pc:sldChg chg="del">
        <pc:chgData name="Tom Boorman" userId="cb4ca7fa-6880-4888-bb94-3a2d6bf01120" providerId="ADAL" clId="{8B6A7CE9-0B1D-4952-A587-1B66941C63E1}" dt="2021-02-10T14:29:06.638" v="3" actId="2696"/>
        <pc:sldMkLst>
          <pc:docMk/>
          <pc:sldMk cId="2115829055" sldId="339"/>
        </pc:sldMkLst>
      </pc:sldChg>
      <pc:sldChg chg="addSp delSp modSp add mod">
        <pc:chgData name="Tom Boorman" userId="cb4ca7fa-6880-4888-bb94-3a2d6bf01120" providerId="ADAL" clId="{8B6A7CE9-0B1D-4952-A587-1B66941C63E1}" dt="2021-02-10T14:38:00.655" v="185" actId="1038"/>
        <pc:sldMkLst>
          <pc:docMk/>
          <pc:sldMk cId="2241821118" sldId="339"/>
        </pc:sldMkLst>
        <pc:spChg chg="del">
          <ac:chgData name="Tom Boorman" userId="cb4ca7fa-6880-4888-bb94-3a2d6bf01120" providerId="ADAL" clId="{8B6A7CE9-0B1D-4952-A587-1B66941C63E1}" dt="2021-02-10T14:37:57.045" v="178" actId="478"/>
          <ac:spMkLst>
            <pc:docMk/>
            <pc:sldMk cId="2241821118" sldId="339"/>
            <ac:spMk id="9" creationId="{564C95D7-1EF1-4AB1-AD74-D0C987EB3663}"/>
          </ac:spMkLst>
        </pc:spChg>
        <pc:picChg chg="add mod">
          <ac:chgData name="Tom Boorman" userId="cb4ca7fa-6880-4888-bb94-3a2d6bf01120" providerId="ADAL" clId="{8B6A7CE9-0B1D-4952-A587-1B66941C63E1}" dt="2021-02-10T14:38:00.655" v="185" actId="1038"/>
          <ac:picMkLst>
            <pc:docMk/>
            <pc:sldMk cId="2241821118" sldId="339"/>
            <ac:picMk id="7" creationId="{E462BFDB-659F-4D3B-8E9F-B04F60E353CD}"/>
          </ac:picMkLst>
        </pc:picChg>
      </pc:sldChg>
      <pc:sldChg chg="del">
        <pc:chgData name="Tom Boorman" userId="cb4ca7fa-6880-4888-bb94-3a2d6bf01120" providerId="ADAL" clId="{8B6A7CE9-0B1D-4952-A587-1B66941C63E1}" dt="2021-02-10T14:29:06.638" v="3" actId="2696"/>
        <pc:sldMkLst>
          <pc:docMk/>
          <pc:sldMk cId="1374632274" sldId="340"/>
        </pc:sldMkLst>
      </pc:sldChg>
      <pc:sldChg chg="addSp delSp modSp add mod">
        <pc:chgData name="Tom Boorman" userId="cb4ca7fa-6880-4888-bb94-3a2d6bf01120" providerId="ADAL" clId="{8B6A7CE9-0B1D-4952-A587-1B66941C63E1}" dt="2021-02-10T14:38:42.196" v="217" actId="478"/>
        <pc:sldMkLst>
          <pc:docMk/>
          <pc:sldMk cId="2682144627" sldId="340"/>
        </pc:sldMkLst>
        <pc:spChg chg="mod">
          <ac:chgData name="Tom Boorman" userId="cb4ca7fa-6880-4888-bb94-3a2d6bf01120" providerId="ADAL" clId="{8B6A7CE9-0B1D-4952-A587-1B66941C63E1}" dt="2021-02-10T14:38:15.743" v="210" actId="20577"/>
          <ac:spMkLst>
            <pc:docMk/>
            <pc:sldMk cId="2682144627" sldId="340"/>
            <ac:spMk id="8" creationId="{E68B5B06-028A-48F1-B197-FAAECF3CEEC1}"/>
          </ac:spMkLst>
        </pc:spChg>
        <pc:picChg chg="del">
          <ac:chgData name="Tom Boorman" userId="cb4ca7fa-6880-4888-bb94-3a2d6bf01120" providerId="ADAL" clId="{8B6A7CE9-0B1D-4952-A587-1B66941C63E1}" dt="2021-02-10T14:38:42.196" v="217" actId="478"/>
          <ac:picMkLst>
            <pc:docMk/>
            <pc:sldMk cId="2682144627" sldId="340"/>
            <ac:picMk id="7" creationId="{E462BFDB-659F-4D3B-8E9F-B04F60E353CD}"/>
          </ac:picMkLst>
        </pc:picChg>
        <pc:picChg chg="add mod ord">
          <ac:chgData name="Tom Boorman" userId="cb4ca7fa-6880-4888-bb94-3a2d6bf01120" providerId="ADAL" clId="{8B6A7CE9-0B1D-4952-A587-1B66941C63E1}" dt="2021-02-10T14:38:40.150" v="216" actId="171"/>
          <ac:picMkLst>
            <pc:docMk/>
            <pc:sldMk cId="2682144627" sldId="340"/>
            <ac:picMk id="9" creationId="{D7C775D7-FC95-4D3E-960C-80A2E4666044}"/>
          </ac:picMkLst>
        </pc:picChg>
      </pc:sldChg>
      <pc:sldChg chg="modSp add mod ord">
        <pc:chgData name="Tom Boorman" userId="cb4ca7fa-6880-4888-bb94-3a2d6bf01120" providerId="ADAL" clId="{8B6A7CE9-0B1D-4952-A587-1B66941C63E1}" dt="2021-02-10T14:39:18.849" v="255" actId="20577"/>
        <pc:sldMkLst>
          <pc:docMk/>
          <pc:sldMk cId="2211730549" sldId="341"/>
        </pc:sldMkLst>
        <pc:spChg chg="mod">
          <ac:chgData name="Tom Boorman" userId="cb4ca7fa-6880-4888-bb94-3a2d6bf01120" providerId="ADAL" clId="{8B6A7CE9-0B1D-4952-A587-1B66941C63E1}" dt="2021-02-10T14:39:02.552" v="243" actId="20577"/>
          <ac:spMkLst>
            <pc:docMk/>
            <pc:sldMk cId="2211730549" sldId="341"/>
            <ac:spMk id="8" creationId="{E68B5B06-028A-48F1-B197-FAAECF3CEEC1}"/>
          </ac:spMkLst>
        </pc:spChg>
        <pc:spChg chg="mod">
          <ac:chgData name="Tom Boorman" userId="cb4ca7fa-6880-4888-bb94-3a2d6bf01120" providerId="ADAL" clId="{8B6A7CE9-0B1D-4952-A587-1B66941C63E1}" dt="2021-02-10T14:39:18.849" v="255" actId="20577"/>
          <ac:spMkLst>
            <pc:docMk/>
            <pc:sldMk cId="2211730549" sldId="341"/>
            <ac:spMk id="9" creationId="{564C95D7-1EF1-4AB1-AD74-D0C987EB3663}"/>
          </ac:spMkLst>
        </pc:spChg>
      </pc:sldChg>
      <pc:sldChg chg="delSp modSp add mod">
        <pc:chgData name="Tom Boorman" userId="cb4ca7fa-6880-4888-bb94-3a2d6bf01120" providerId="ADAL" clId="{8B6A7CE9-0B1D-4952-A587-1B66941C63E1}" dt="2021-02-10T14:40:39.692" v="264" actId="478"/>
        <pc:sldMkLst>
          <pc:docMk/>
          <pc:sldMk cId="1027880153" sldId="342"/>
        </pc:sldMkLst>
        <pc:spChg chg="del">
          <ac:chgData name="Tom Boorman" userId="cb4ca7fa-6880-4888-bb94-3a2d6bf01120" providerId="ADAL" clId="{8B6A7CE9-0B1D-4952-A587-1B66941C63E1}" dt="2021-02-10T14:40:39.692" v="264" actId="478"/>
          <ac:spMkLst>
            <pc:docMk/>
            <pc:sldMk cId="1027880153" sldId="342"/>
            <ac:spMk id="8" creationId="{E68B5B06-028A-48F1-B197-FAAECF3CEEC1}"/>
          </ac:spMkLst>
        </pc:spChg>
        <pc:spChg chg="mod">
          <ac:chgData name="Tom Boorman" userId="cb4ca7fa-6880-4888-bb94-3a2d6bf01120" providerId="ADAL" clId="{8B6A7CE9-0B1D-4952-A587-1B66941C63E1}" dt="2021-02-10T14:39:56.379" v="263" actId="113"/>
          <ac:spMkLst>
            <pc:docMk/>
            <pc:sldMk cId="1027880153" sldId="342"/>
            <ac:spMk id="9" creationId="{564C95D7-1EF1-4AB1-AD74-D0C987EB3663}"/>
          </ac:spMkLst>
        </pc:spChg>
      </pc:sldChg>
      <pc:sldChg chg="add ord">
        <pc:chgData name="Tom Boorman" userId="cb4ca7fa-6880-4888-bb94-3a2d6bf01120" providerId="ADAL" clId="{8B6A7CE9-0B1D-4952-A587-1B66941C63E1}" dt="2021-02-10T14:40:47.046" v="267"/>
        <pc:sldMkLst>
          <pc:docMk/>
          <pc:sldMk cId="2754306083" sldId="343"/>
        </pc:sldMkLst>
      </pc:sldChg>
      <pc:sldChg chg="add ord">
        <pc:chgData name="Tom Boorman" userId="cb4ca7fa-6880-4888-bb94-3a2d6bf01120" providerId="ADAL" clId="{8B6A7CE9-0B1D-4952-A587-1B66941C63E1}" dt="2021-02-10T14:40:56.141" v="270"/>
        <pc:sldMkLst>
          <pc:docMk/>
          <pc:sldMk cId="158990926" sldId="344"/>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9C34-BD68-4C78-A317-7DF51E3988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F5F2E7-F5ED-4F07-973F-6175DEE824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B1A261-07CA-4D67-A89F-700EB554EA90}"/>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5" name="Footer Placeholder 4">
            <a:extLst>
              <a:ext uri="{FF2B5EF4-FFF2-40B4-BE49-F238E27FC236}">
                <a16:creationId xmlns:a16="http://schemas.microsoft.com/office/drawing/2014/main" id="{5C5FD984-8D4C-44B9-BEA3-D02541E6E1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1523F8-6582-478E-971A-04107BC26AE2}"/>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73490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1A76-AEAB-4E22-9796-1F480BA7ED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F68823-EBE2-4473-BD1D-355EDD054A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A57CED-AE4A-4831-8A6C-4AE8CBF03E4F}"/>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5" name="Footer Placeholder 4">
            <a:extLst>
              <a:ext uri="{FF2B5EF4-FFF2-40B4-BE49-F238E27FC236}">
                <a16:creationId xmlns:a16="http://schemas.microsoft.com/office/drawing/2014/main" id="{C47C75AC-0744-4030-897E-3C781968DF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C7A3E-3456-4BFA-9EA4-24ED4189BE47}"/>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77798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A9167A-3994-42E5-ABD0-332744A417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18E7D3-A728-4B64-8433-F5597C578F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234961-6E6C-4D24-B038-3DC349844AD6}"/>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5" name="Footer Placeholder 4">
            <a:extLst>
              <a:ext uri="{FF2B5EF4-FFF2-40B4-BE49-F238E27FC236}">
                <a16:creationId xmlns:a16="http://schemas.microsoft.com/office/drawing/2014/main" id="{A4E0298F-30ED-44E8-81DF-99C0DBEF8F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AA60D0-76CD-4E70-8588-D5D3C5A3FAD8}"/>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232546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B341-6402-4494-B2A5-839B0F61FD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06D176-DB92-42F5-A98E-C9758434AA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AFE95-28FC-4C11-ACA6-8436B925251F}"/>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5" name="Footer Placeholder 4">
            <a:extLst>
              <a:ext uri="{FF2B5EF4-FFF2-40B4-BE49-F238E27FC236}">
                <a16:creationId xmlns:a16="http://schemas.microsoft.com/office/drawing/2014/main" id="{1A77D7AD-F95E-49EE-A5B7-FEA5E1F635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717C10-BA10-4A80-992F-692BE5D73694}"/>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585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A85C-06ED-4135-A281-8543B5A74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BA1180-EBE2-481C-B796-35AAE1704A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263EF-6E8B-46CD-ADE0-8349546736D6}"/>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5" name="Footer Placeholder 4">
            <a:extLst>
              <a:ext uri="{FF2B5EF4-FFF2-40B4-BE49-F238E27FC236}">
                <a16:creationId xmlns:a16="http://schemas.microsoft.com/office/drawing/2014/main" id="{B1A1AB7F-4794-47C5-B6A2-503C0418AE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C08D3-639C-4ECF-B27B-DA59C5EB0B3E}"/>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2683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301B-CE67-4BDC-AA2E-8F2C72A4B5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69845F-CE89-4FD7-9C4A-438CA75596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73E930-D916-46AA-9043-BFEEB9A6A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07C5C5-55D5-4F60-A658-72553B3206E0}"/>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6" name="Footer Placeholder 5">
            <a:extLst>
              <a:ext uri="{FF2B5EF4-FFF2-40B4-BE49-F238E27FC236}">
                <a16:creationId xmlns:a16="http://schemas.microsoft.com/office/drawing/2014/main" id="{53A5341F-D7FD-4757-8E4D-7DA795A07A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22DD9C-989B-45F5-BE3E-D749AD71F8E3}"/>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56990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C214-D554-4AF0-9904-209A605A44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355226-296D-4578-8154-709BB853E9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3E31CF-1BD5-4935-BC33-925B245B72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EDA7DB-FB75-4628-9CBC-1B03F7CCF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546AA3-7DA6-498C-9CFB-D23D414EB6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9CC242-6BC0-43F3-9176-8EFF6A1B133F}"/>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8" name="Footer Placeholder 7">
            <a:extLst>
              <a:ext uri="{FF2B5EF4-FFF2-40B4-BE49-F238E27FC236}">
                <a16:creationId xmlns:a16="http://schemas.microsoft.com/office/drawing/2014/main" id="{30960C17-3847-4BE1-9EE9-1FC1F4E69C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04B5B2-BC7F-4533-BF35-AB3106B5851E}"/>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2116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67210-4CC0-4AFE-860F-F971B5B0C2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F80A56-485E-4589-98CA-B497B18A9EE2}"/>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4" name="Footer Placeholder 3">
            <a:extLst>
              <a:ext uri="{FF2B5EF4-FFF2-40B4-BE49-F238E27FC236}">
                <a16:creationId xmlns:a16="http://schemas.microsoft.com/office/drawing/2014/main" id="{1CB22FC7-2459-42B0-A6D5-8F3AD896BF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A64A59-0BBA-4B8A-85ED-01A0CA96FC2F}"/>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240918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28DF17-5716-4078-B239-2657CDB74A8B}"/>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3" name="Footer Placeholder 2">
            <a:extLst>
              <a:ext uri="{FF2B5EF4-FFF2-40B4-BE49-F238E27FC236}">
                <a16:creationId xmlns:a16="http://schemas.microsoft.com/office/drawing/2014/main" id="{82D9118F-F83B-4C94-B35A-8CF3A190BE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260C07-3B37-4263-AA89-9DFD437FEFB5}"/>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40224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D3923-5AF4-4AF3-80FA-2066FC074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2CD9CB-834D-4566-B1E3-4F45C075A0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0947A3-1FB5-42F0-B110-EF8E798D2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C8C2B-7266-4734-8FAC-E7A947BE614B}"/>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6" name="Footer Placeholder 5">
            <a:extLst>
              <a:ext uri="{FF2B5EF4-FFF2-40B4-BE49-F238E27FC236}">
                <a16:creationId xmlns:a16="http://schemas.microsoft.com/office/drawing/2014/main" id="{CF13D9CB-29A4-4134-8EFC-035E997255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FA52A1-AB51-40D0-A638-BB807706973D}"/>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348468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C56D-707B-4787-9AF2-AF7DAEAF9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D3FCFA4-9B0D-4FA4-BA60-BC9CB65A46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0A4692-2C7B-499B-A366-227C22FE7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5615F-1E3F-48BA-9847-A2B8DC183F95}"/>
              </a:ext>
            </a:extLst>
          </p:cNvPr>
          <p:cNvSpPr>
            <a:spLocks noGrp="1"/>
          </p:cNvSpPr>
          <p:nvPr>
            <p:ph type="dt" sz="half" idx="10"/>
          </p:nvPr>
        </p:nvSpPr>
        <p:spPr/>
        <p:txBody>
          <a:bodyPr/>
          <a:lstStyle/>
          <a:p>
            <a:fld id="{5A77A5FD-5962-4DEB-8BC5-0B9DD6B54BA0}" type="datetimeFigureOut">
              <a:rPr lang="en-GB" smtClean="0"/>
              <a:t>10/12/2021</a:t>
            </a:fld>
            <a:endParaRPr lang="en-GB"/>
          </a:p>
        </p:txBody>
      </p:sp>
      <p:sp>
        <p:nvSpPr>
          <p:cNvPr id="6" name="Footer Placeholder 5">
            <a:extLst>
              <a:ext uri="{FF2B5EF4-FFF2-40B4-BE49-F238E27FC236}">
                <a16:creationId xmlns:a16="http://schemas.microsoft.com/office/drawing/2014/main" id="{027D9924-1856-4C92-9547-E16100459F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CE6BE1-4F40-41BC-A38A-9E13E6ED39E4}"/>
              </a:ext>
            </a:extLst>
          </p:cNvPr>
          <p:cNvSpPr>
            <a:spLocks noGrp="1"/>
          </p:cNvSpPr>
          <p:nvPr>
            <p:ph type="sldNum" sz="quarter" idx="12"/>
          </p:nvPr>
        </p:nvSpPr>
        <p:spPr/>
        <p:txBody>
          <a:bodyPr/>
          <a:lstStyle/>
          <a:p>
            <a:fld id="{3435A3E4-6273-463F-B691-767B60D52B3D}" type="slidenum">
              <a:rPr lang="en-GB" smtClean="0"/>
              <a:t>‹#›</a:t>
            </a:fld>
            <a:endParaRPr lang="en-GB"/>
          </a:p>
        </p:txBody>
      </p:sp>
    </p:spTree>
    <p:extLst>
      <p:ext uri="{BB962C8B-B14F-4D97-AF65-F5344CB8AC3E}">
        <p14:creationId xmlns:p14="http://schemas.microsoft.com/office/powerpoint/2010/main" val="10325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3812C-42C4-4C34-81E8-D2C559B11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151F5C-725F-4690-A977-5B5445BCD9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67A1E4-DD98-48F3-B629-D77280B03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7A5FD-5962-4DEB-8BC5-0B9DD6B54BA0}" type="datetimeFigureOut">
              <a:rPr lang="en-GB" smtClean="0"/>
              <a:t>10/12/2021</a:t>
            </a:fld>
            <a:endParaRPr lang="en-GB"/>
          </a:p>
        </p:txBody>
      </p:sp>
      <p:sp>
        <p:nvSpPr>
          <p:cNvPr id="5" name="Footer Placeholder 4">
            <a:extLst>
              <a:ext uri="{FF2B5EF4-FFF2-40B4-BE49-F238E27FC236}">
                <a16:creationId xmlns:a16="http://schemas.microsoft.com/office/drawing/2014/main" id="{CBBE21C3-2F94-4D40-8D6C-AD03BF8643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021AC2-AAB8-4C17-AA24-07F4CCB76C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5A3E4-6273-463F-B691-767B60D52B3D}" type="slidenum">
              <a:rPr lang="en-GB" smtClean="0"/>
              <a:t>‹#›</a:t>
            </a:fld>
            <a:endParaRPr lang="en-GB"/>
          </a:p>
        </p:txBody>
      </p:sp>
    </p:spTree>
    <p:extLst>
      <p:ext uri="{BB962C8B-B14F-4D97-AF65-F5344CB8AC3E}">
        <p14:creationId xmlns:p14="http://schemas.microsoft.com/office/powerpoint/2010/main" val="888547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eaders.boys-brigade.org.uk/ourbrand.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player.vimeo.com/video/355377669?app_id=12296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6.w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player.vimeo.com/video/355377831?app_id=12296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5.w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wmf"/><Relationship Id="rId5" Type="http://schemas.openxmlformats.org/officeDocument/2006/relationships/oleObject" Target="../embeddings/oleObject9.bin"/><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5.w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0.bin"/><Relationship Id="rId5" Type="http://schemas.openxmlformats.org/officeDocument/2006/relationships/image" Target="../media/image5.w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0.w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0.wmf"/><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5.bin"/><Relationship Id="rId5" Type="http://schemas.openxmlformats.org/officeDocument/2006/relationships/image" Target="../media/image10.wmf"/><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6.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78F638-E57B-48FA-BA3E-1E13B44BF900}"/>
              </a:ext>
            </a:extLst>
          </p:cNvPr>
          <p:cNvSpPr>
            <a:spLocks noGrp="1"/>
          </p:cNvSpPr>
          <p:nvPr>
            <p:ph type="subTitle" idx="1"/>
          </p:nvPr>
        </p:nvSpPr>
        <p:spPr>
          <a:xfrm>
            <a:off x="1435509" y="813732"/>
            <a:ext cx="9144000" cy="5125674"/>
          </a:xfrm>
        </p:spPr>
        <p:txBody>
          <a:bodyPr>
            <a:normAutofit fontScale="92500" lnSpcReduction="20000"/>
          </a:bodyPr>
          <a:lstStyle/>
          <a:p>
            <a:r>
              <a:rPr lang="en-GB" sz="4500" b="1" dirty="0"/>
              <a:t>NOTES TO TRAINER</a:t>
            </a:r>
          </a:p>
          <a:p>
            <a:endParaRPr lang="en-GB" dirty="0"/>
          </a:p>
          <a:p>
            <a:r>
              <a:rPr lang="en-GB" dirty="0"/>
              <a:t>If you have not already downloaded and installed the Brigade fonts used in this presentation you can download our font pack at </a:t>
            </a:r>
            <a:r>
              <a:rPr lang="en-GB" dirty="0">
                <a:hlinkClick r:id="rId2"/>
              </a:rPr>
              <a:t>http://leaders.boys-brigade.org.uk/ourbrand.htm</a:t>
            </a:r>
            <a:endParaRPr lang="en-GB" dirty="0"/>
          </a:p>
          <a:p>
            <a:endParaRPr lang="en-GB" dirty="0"/>
          </a:p>
          <a:p>
            <a:r>
              <a:rPr lang="en-GB" dirty="0"/>
              <a:t>Alternatively you may just need to check through the presentation to ensure the substitute font used is displaying correctly.</a:t>
            </a:r>
          </a:p>
          <a:p>
            <a:endParaRPr lang="en-GB" dirty="0"/>
          </a:p>
          <a:p>
            <a:r>
              <a:rPr lang="en-GB" dirty="0"/>
              <a:t>_________________________________________________________</a:t>
            </a:r>
          </a:p>
          <a:p>
            <a:endParaRPr lang="en-GB" dirty="0"/>
          </a:p>
          <a:p>
            <a:r>
              <a:rPr lang="en-GB" dirty="0"/>
              <a:t>This PowerPoint presentation may have videos embedded into it (these require a internet connection as are streamed from Vimeo), when you come to these click the play button to start the video. Ensure when sharing your screen through Zoom you tick the ‘Share Computer Sound’ box.</a:t>
            </a:r>
          </a:p>
          <a:p>
            <a:endParaRPr lang="en-GB" dirty="0"/>
          </a:p>
        </p:txBody>
      </p:sp>
    </p:spTree>
    <p:extLst>
      <p:ext uri="{BB962C8B-B14F-4D97-AF65-F5344CB8AC3E}">
        <p14:creationId xmlns:p14="http://schemas.microsoft.com/office/powerpoint/2010/main" val="228079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 Media 8" title="Participation (Cornerstones of Youthwork)">
            <a:hlinkClick r:id="" action="ppaction://media"/>
            <a:extLst>
              <a:ext uri="{FF2B5EF4-FFF2-40B4-BE49-F238E27FC236}">
                <a16:creationId xmlns:a16="http://schemas.microsoft.com/office/drawing/2014/main" id="{D21E5A9D-42FB-453E-AF95-BDBE082B5BA4}"/>
              </a:ext>
            </a:extLst>
          </p:cNvPr>
          <p:cNvPicPr>
            <a:picLocks noGrp="1" noRot="1" noChangeAspect="1"/>
          </p:cNvPicPr>
          <p:nvPr>
            <p:ph idx="1"/>
            <a:videoFile r:link="rId1"/>
          </p:nvPr>
        </p:nvPicPr>
        <p:blipFill>
          <a:blip r:embed="rId3"/>
          <a:stretch>
            <a:fillRect/>
          </a:stretch>
        </p:blipFill>
        <p:spPr>
          <a:xfrm>
            <a:off x="12" y="0"/>
            <a:ext cx="12172261" cy="6858000"/>
          </a:xfrm>
          <a:prstGeom prst="rect">
            <a:avLst/>
          </a:prstGeom>
        </p:spPr>
      </p:pic>
    </p:spTree>
    <p:extLst>
      <p:ext uri="{BB962C8B-B14F-4D97-AF65-F5344CB8AC3E}">
        <p14:creationId xmlns:p14="http://schemas.microsoft.com/office/powerpoint/2010/main" val="11072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7A9FE4E8-F180-4F64-A502-2064A0D20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BUILDING RELATIONSHIPS</a:t>
            </a:r>
            <a:endParaRPr lang="en-GB" sz="2800" dirty="0">
              <a:solidFill>
                <a:srgbClr val="E7853C"/>
              </a:solidFill>
            </a:endParaRPr>
          </a:p>
        </p:txBody>
      </p:sp>
      <p:sp>
        <p:nvSpPr>
          <p:cNvPr id="11" name="TextBox 10">
            <a:extLst>
              <a:ext uri="{FF2B5EF4-FFF2-40B4-BE49-F238E27FC236}">
                <a16:creationId xmlns:a16="http://schemas.microsoft.com/office/drawing/2014/main" id="{F780AF6E-0AE8-405C-B52A-4E5A84B29147}"/>
              </a:ext>
            </a:extLst>
          </p:cNvPr>
          <p:cNvSpPr txBox="1"/>
          <p:nvPr/>
        </p:nvSpPr>
        <p:spPr>
          <a:xfrm>
            <a:off x="2204258" y="3622139"/>
            <a:ext cx="3879645" cy="707886"/>
          </a:xfrm>
          <a:prstGeom prst="rect">
            <a:avLst/>
          </a:prstGeom>
          <a:noFill/>
        </p:spPr>
        <p:txBody>
          <a:bodyPr wrap="square" rtlCol="0">
            <a:spAutoFit/>
          </a:bodyPr>
          <a:lstStyle/>
          <a:p>
            <a:r>
              <a:rPr lang="en-GB" sz="2000" dirty="0">
                <a:solidFill>
                  <a:srgbClr val="E7853C"/>
                </a:solidFill>
                <a:latin typeface="Futura-Bold" pitchFamily="2" charset="0"/>
              </a:rPr>
              <a:t>WATCH: </a:t>
            </a:r>
            <a:r>
              <a:rPr lang="en-GB" sz="2000" dirty="0">
                <a:latin typeface="Futura-Bold" pitchFamily="2" charset="0"/>
              </a:rPr>
              <a:t>Advice to Leaders - Empowerment</a:t>
            </a:r>
            <a:endParaRPr lang="en-GB" sz="2000" dirty="0"/>
          </a:p>
        </p:txBody>
      </p:sp>
      <p:sp>
        <p:nvSpPr>
          <p:cNvPr id="12" name="Rectangle: Rounded Corners 11">
            <a:extLst>
              <a:ext uri="{FF2B5EF4-FFF2-40B4-BE49-F238E27FC236}">
                <a16:creationId xmlns:a16="http://schemas.microsoft.com/office/drawing/2014/main" id="{91098711-F9E0-4913-82EB-4FC9FF6C12E3}"/>
              </a:ext>
            </a:extLst>
          </p:cNvPr>
          <p:cNvSpPr/>
          <p:nvPr/>
        </p:nvSpPr>
        <p:spPr>
          <a:xfrm>
            <a:off x="554189" y="3268527"/>
            <a:ext cx="566656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Object 4">
            <a:extLst>
              <a:ext uri="{FF2B5EF4-FFF2-40B4-BE49-F238E27FC236}">
                <a16:creationId xmlns:a16="http://schemas.microsoft.com/office/drawing/2014/main" id="{E48CD14A-80A4-4EED-8BF1-87127544CCCB}"/>
              </a:ext>
            </a:extLst>
          </p:cNvPr>
          <p:cNvGraphicFramePr>
            <a:graphicFrameLocks noChangeAspect="1"/>
          </p:cNvGraphicFramePr>
          <p:nvPr/>
        </p:nvGraphicFramePr>
        <p:xfrm>
          <a:off x="838200" y="3491322"/>
          <a:ext cx="1180036" cy="1180036"/>
        </p:xfrm>
        <a:graphic>
          <a:graphicData uri="http://schemas.openxmlformats.org/presentationml/2006/ole">
            <mc:AlternateContent xmlns:mc="http://schemas.openxmlformats.org/markup-compatibility/2006">
              <mc:Choice xmlns:v="urn:schemas-microsoft-com:vml" Requires="v">
                <p:oleObj spid="_x0000_s8194" r:id="rId4" imgW="4875840" imgH="4875840" progId="">
                  <p:embed/>
                </p:oleObj>
              </mc:Choice>
              <mc:Fallback>
                <p:oleObj r:id="rId4" imgW="4875840" imgH="4875840" progId="">
                  <p:embed/>
                  <p:pic>
                    <p:nvPicPr>
                      <p:cNvPr id="5" name="Object 4">
                        <a:extLst>
                          <a:ext uri="{FF2B5EF4-FFF2-40B4-BE49-F238E27FC236}">
                            <a16:creationId xmlns:a16="http://schemas.microsoft.com/office/drawing/2014/main" id="{E48CD14A-80A4-4EED-8BF1-87127544CCCB}"/>
                          </a:ext>
                        </a:extLst>
                      </p:cNvPr>
                      <p:cNvPicPr/>
                      <p:nvPr/>
                    </p:nvPicPr>
                    <p:blipFill>
                      <a:blip r:embed="rId5"/>
                      <a:stretch>
                        <a:fillRect/>
                      </a:stretch>
                    </p:blipFill>
                    <p:spPr>
                      <a:xfrm>
                        <a:off x="838200" y="3491322"/>
                        <a:ext cx="1180036" cy="1180036"/>
                      </a:xfrm>
                      <a:prstGeom prst="rect">
                        <a:avLst/>
                      </a:prstGeom>
                    </p:spPr>
                  </p:pic>
                </p:oleObj>
              </mc:Fallback>
            </mc:AlternateContent>
          </a:graphicData>
        </a:graphic>
      </p:graphicFrame>
    </p:spTree>
    <p:extLst>
      <p:ext uri="{BB962C8B-B14F-4D97-AF65-F5344CB8AC3E}">
        <p14:creationId xmlns:p14="http://schemas.microsoft.com/office/powerpoint/2010/main" val="3011977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Empowerment (Cornerstones of Youthwork)">
            <a:hlinkClick r:id="" action="ppaction://media"/>
            <a:extLst>
              <a:ext uri="{FF2B5EF4-FFF2-40B4-BE49-F238E27FC236}">
                <a16:creationId xmlns:a16="http://schemas.microsoft.com/office/drawing/2014/main" id="{D85AC06E-A5EE-40EF-9ADB-AB46D8D1B5F8}"/>
              </a:ext>
            </a:extLst>
          </p:cNvPr>
          <p:cNvPicPr>
            <a:picLocks noRot="1" noChangeAspect="1"/>
          </p:cNvPicPr>
          <p:nvPr>
            <a:videoFile r:link="rId1"/>
          </p:nvPr>
        </p:nvPicPr>
        <p:blipFill>
          <a:blip r:embed="rId3"/>
          <a:stretch>
            <a:fillRect/>
          </a:stretch>
        </p:blipFill>
        <p:spPr>
          <a:xfrm>
            <a:off x="0" y="0"/>
            <a:ext cx="12192000" cy="6868732"/>
          </a:xfrm>
          <a:prstGeom prst="rect">
            <a:avLst/>
          </a:prstGeom>
        </p:spPr>
      </p:pic>
    </p:spTree>
    <p:extLst>
      <p:ext uri="{BB962C8B-B14F-4D97-AF65-F5344CB8AC3E}">
        <p14:creationId xmlns:p14="http://schemas.microsoft.com/office/powerpoint/2010/main" val="315846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F1363E01-5F4C-49DD-AA22-E472FFF7E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02172"/>
            <a:ext cx="9978043" cy="523220"/>
          </a:xfrm>
          <a:prstGeom prst="rect">
            <a:avLst/>
          </a:prstGeom>
          <a:noFill/>
        </p:spPr>
        <p:txBody>
          <a:bodyPr wrap="square" rtlCol="0">
            <a:spAutoFit/>
          </a:bodyPr>
          <a:lstStyle/>
          <a:p>
            <a:r>
              <a:rPr lang="en-GB" sz="2800" dirty="0">
                <a:solidFill>
                  <a:srgbClr val="E7853C"/>
                </a:solidFill>
                <a:latin typeface="Futura-Bold" pitchFamily="2" charset="0"/>
              </a:rPr>
              <a:t>DEVELOPING RELATIONSHIPS WITH YOUNG PEOPLE</a:t>
            </a:r>
            <a:endParaRPr lang="en-GB" sz="2800" dirty="0">
              <a:solidFill>
                <a:srgbClr val="E7853C"/>
              </a:solidFill>
            </a:endParaRPr>
          </a:p>
        </p:txBody>
      </p:sp>
      <p:sp>
        <p:nvSpPr>
          <p:cNvPr id="11" name="TextBox 10">
            <a:extLst>
              <a:ext uri="{FF2B5EF4-FFF2-40B4-BE49-F238E27FC236}">
                <a16:creationId xmlns:a16="http://schemas.microsoft.com/office/drawing/2014/main" id="{386A456B-9019-41EE-9582-FFC9B977CD3E}"/>
              </a:ext>
            </a:extLst>
          </p:cNvPr>
          <p:cNvSpPr txBox="1"/>
          <p:nvPr/>
        </p:nvSpPr>
        <p:spPr>
          <a:xfrm>
            <a:off x="2309401" y="3120984"/>
            <a:ext cx="3868839" cy="1015663"/>
          </a:xfrm>
          <a:prstGeom prst="rect">
            <a:avLst/>
          </a:prstGeom>
          <a:noFill/>
        </p:spPr>
        <p:txBody>
          <a:bodyPr wrap="square" rtlCol="0">
            <a:spAutoFit/>
          </a:bodyPr>
          <a:lstStyle/>
          <a:p>
            <a:r>
              <a:rPr lang="en-GB" sz="2000" dirty="0">
                <a:solidFill>
                  <a:srgbClr val="E7853C"/>
                </a:solidFill>
                <a:latin typeface="Futura-Bold" pitchFamily="2" charset="0"/>
              </a:rPr>
              <a:t>WHOLE GROUP ACTIVITY:</a:t>
            </a:r>
            <a:br>
              <a:rPr lang="en-GB" sz="2000" dirty="0">
                <a:solidFill>
                  <a:srgbClr val="303556"/>
                </a:solidFill>
                <a:latin typeface="Futura-Bold" pitchFamily="2" charset="0"/>
              </a:rPr>
            </a:br>
            <a:r>
              <a:rPr lang="en-GB" sz="2000" dirty="0">
                <a:latin typeface="Futura-Bold" pitchFamily="2" charset="0"/>
              </a:rPr>
              <a:t>Adults that come into contact with young people</a:t>
            </a:r>
            <a:endParaRPr lang="en-GB" sz="2000" dirty="0"/>
          </a:p>
        </p:txBody>
      </p:sp>
      <p:sp>
        <p:nvSpPr>
          <p:cNvPr id="12" name="Rectangle: Rounded Corners 11">
            <a:extLst>
              <a:ext uri="{FF2B5EF4-FFF2-40B4-BE49-F238E27FC236}">
                <a16:creationId xmlns:a16="http://schemas.microsoft.com/office/drawing/2014/main" id="{BF6E3208-AB50-46AF-A2E6-8E8150E86B98}"/>
              </a:ext>
            </a:extLst>
          </p:cNvPr>
          <p:cNvSpPr/>
          <p:nvPr/>
        </p:nvSpPr>
        <p:spPr>
          <a:xfrm>
            <a:off x="632894" y="2803057"/>
            <a:ext cx="566656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2">
            <a:extLst>
              <a:ext uri="{FF2B5EF4-FFF2-40B4-BE49-F238E27FC236}">
                <a16:creationId xmlns:a16="http://schemas.microsoft.com/office/drawing/2014/main" id="{723E3AC0-AF1F-4EAD-B218-BA3F711CEE9E}"/>
              </a:ext>
            </a:extLst>
          </p:cNvPr>
          <p:cNvGraphicFramePr>
            <a:graphicFrameLocks noChangeAspect="1"/>
          </p:cNvGraphicFramePr>
          <p:nvPr>
            <p:extLst>
              <p:ext uri="{D42A27DB-BD31-4B8C-83A1-F6EECF244321}">
                <p14:modId xmlns:p14="http://schemas.microsoft.com/office/powerpoint/2010/main" val="1013698675"/>
              </p:ext>
            </p:extLst>
          </p:nvPr>
        </p:nvGraphicFramePr>
        <p:xfrm>
          <a:off x="948177" y="3009685"/>
          <a:ext cx="1240008" cy="1240008"/>
        </p:xfrm>
        <a:graphic>
          <a:graphicData uri="http://schemas.openxmlformats.org/presentationml/2006/ole">
            <mc:AlternateContent xmlns:mc="http://schemas.openxmlformats.org/markup-compatibility/2006">
              <mc:Choice xmlns:v="urn:schemas-microsoft-com:vml" Requires="v">
                <p:oleObj spid="_x0000_s9218" r:id="rId4" imgW="1638000" imgH="1638000" progId="">
                  <p:embed/>
                </p:oleObj>
              </mc:Choice>
              <mc:Fallback>
                <p:oleObj r:id="rId4" imgW="1638000" imgH="1638000" progId="">
                  <p:embed/>
                  <p:pic>
                    <p:nvPicPr>
                      <p:cNvPr id="3" name="Object 2">
                        <a:extLst>
                          <a:ext uri="{FF2B5EF4-FFF2-40B4-BE49-F238E27FC236}">
                            <a16:creationId xmlns:a16="http://schemas.microsoft.com/office/drawing/2014/main" id="{723E3AC0-AF1F-4EAD-B218-BA3F711CEE9E}"/>
                          </a:ext>
                        </a:extLst>
                      </p:cNvPr>
                      <p:cNvPicPr/>
                      <p:nvPr/>
                    </p:nvPicPr>
                    <p:blipFill>
                      <a:blip r:embed="rId5"/>
                      <a:stretch>
                        <a:fillRect/>
                      </a:stretch>
                    </p:blipFill>
                    <p:spPr>
                      <a:xfrm>
                        <a:off x="948177" y="3009685"/>
                        <a:ext cx="1240008" cy="124000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6ACFE64E-BF3E-4CC5-B5F2-CE2385822D51}"/>
              </a:ext>
            </a:extLst>
          </p:cNvPr>
          <p:cNvSpPr txBox="1"/>
          <p:nvPr/>
        </p:nvSpPr>
        <p:spPr>
          <a:xfrm>
            <a:off x="543435" y="4854150"/>
            <a:ext cx="5979704" cy="923330"/>
          </a:xfrm>
          <a:prstGeom prst="rect">
            <a:avLst/>
          </a:prstGeom>
          <a:noFill/>
        </p:spPr>
        <p:txBody>
          <a:bodyPr wrap="square" rtlCol="0">
            <a:spAutoFit/>
          </a:bodyPr>
          <a:lstStyle/>
          <a:p>
            <a:r>
              <a:rPr lang="en-GB" sz="1800" dirty="0">
                <a:solidFill>
                  <a:srgbClr val="000000"/>
                </a:solidFill>
                <a:effectLst/>
                <a:latin typeface="Calibri" panose="020F0502020204030204" pitchFamily="34" charset="0"/>
                <a:ea typeface="Calibri" panose="020F0502020204030204" pitchFamily="34" charset="0"/>
              </a:rPr>
              <a:t>As a group we are going to think about the </a:t>
            </a:r>
            <a:r>
              <a:rPr lang="en-GB" sz="1800" b="1" dirty="0">
                <a:solidFill>
                  <a:srgbClr val="000000"/>
                </a:solidFill>
                <a:effectLst/>
                <a:latin typeface="Calibri" panose="020F0502020204030204" pitchFamily="34" charset="0"/>
                <a:ea typeface="Calibri" panose="020F0502020204030204" pitchFamily="34" charset="0"/>
              </a:rPr>
              <a:t>adults that a young person comes into contact with </a:t>
            </a:r>
            <a:r>
              <a:rPr lang="en-GB" sz="1800" dirty="0">
                <a:solidFill>
                  <a:srgbClr val="000000"/>
                </a:solidFill>
                <a:effectLst/>
                <a:latin typeface="Calibri" panose="020F0502020204030204" pitchFamily="34" charset="0"/>
                <a:ea typeface="Calibri" panose="020F0502020204030204" pitchFamily="34" charset="0"/>
              </a:rPr>
              <a:t>and the relationships they have.</a:t>
            </a:r>
            <a:endParaRPr lang="en-GB" dirty="0"/>
          </a:p>
        </p:txBody>
      </p:sp>
    </p:spTree>
    <p:extLst>
      <p:ext uri="{BB962C8B-B14F-4D97-AF65-F5344CB8AC3E}">
        <p14:creationId xmlns:p14="http://schemas.microsoft.com/office/powerpoint/2010/main" val="3721879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4435226-9C46-42A0-9087-1778AA88F3CA}"/>
              </a:ext>
            </a:extLst>
          </p:cNvPr>
          <p:cNvSpPr txBox="1"/>
          <p:nvPr/>
        </p:nvSpPr>
        <p:spPr>
          <a:xfrm>
            <a:off x="4685277" y="3053225"/>
            <a:ext cx="3359765" cy="523220"/>
          </a:xfrm>
          <a:prstGeom prst="rect">
            <a:avLst/>
          </a:prstGeom>
          <a:noFill/>
        </p:spPr>
        <p:txBody>
          <a:bodyPr wrap="square" rtlCol="0">
            <a:spAutoFit/>
          </a:bodyPr>
          <a:lstStyle/>
          <a:p>
            <a:r>
              <a:rPr lang="en-GB" sz="2800" dirty="0">
                <a:solidFill>
                  <a:srgbClr val="E7853C"/>
                </a:solidFill>
                <a:latin typeface="Futura-Bold" pitchFamily="2" charset="0"/>
              </a:rPr>
              <a:t>YOUNG PERSON</a:t>
            </a:r>
            <a:endParaRPr lang="en-GB" sz="2800" dirty="0">
              <a:solidFill>
                <a:srgbClr val="E7853C"/>
              </a:solidFill>
            </a:endParaRPr>
          </a:p>
        </p:txBody>
      </p:sp>
      <p:sp>
        <p:nvSpPr>
          <p:cNvPr id="16" name="Rectangle: Rounded Corners 15">
            <a:extLst>
              <a:ext uri="{FF2B5EF4-FFF2-40B4-BE49-F238E27FC236}">
                <a16:creationId xmlns:a16="http://schemas.microsoft.com/office/drawing/2014/main" id="{60C62407-72BB-4B94-AF26-5A7DF561F24B}"/>
              </a:ext>
            </a:extLst>
          </p:cNvPr>
          <p:cNvSpPr/>
          <p:nvPr/>
        </p:nvSpPr>
        <p:spPr>
          <a:xfrm>
            <a:off x="3814036" y="2904349"/>
            <a:ext cx="4306508" cy="787417"/>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Object 1">
            <a:extLst>
              <a:ext uri="{FF2B5EF4-FFF2-40B4-BE49-F238E27FC236}">
                <a16:creationId xmlns:a16="http://schemas.microsoft.com/office/drawing/2014/main" id="{84EE39DB-33CE-474E-B49F-0A6D833E52FE}"/>
              </a:ext>
            </a:extLst>
          </p:cNvPr>
          <p:cNvGraphicFramePr>
            <a:graphicFrameLocks noChangeAspect="1"/>
          </p:cNvGraphicFramePr>
          <p:nvPr>
            <p:extLst>
              <p:ext uri="{D42A27DB-BD31-4B8C-83A1-F6EECF244321}">
                <p14:modId xmlns:p14="http://schemas.microsoft.com/office/powerpoint/2010/main" val="1447810412"/>
              </p:ext>
            </p:extLst>
          </p:nvPr>
        </p:nvGraphicFramePr>
        <p:xfrm>
          <a:off x="4082974" y="3028059"/>
          <a:ext cx="523220" cy="523220"/>
        </p:xfrm>
        <a:graphic>
          <a:graphicData uri="http://schemas.openxmlformats.org/presentationml/2006/ole">
            <mc:AlternateContent xmlns:mc="http://schemas.openxmlformats.org/markup-compatibility/2006">
              <mc:Choice xmlns:v="urn:schemas-microsoft-com:vml" Requires="v">
                <p:oleObj spid="_x0000_s10242" r:id="rId3" imgW="1638000" imgH="1638000" progId="">
                  <p:embed/>
                </p:oleObj>
              </mc:Choice>
              <mc:Fallback>
                <p:oleObj r:id="rId3" imgW="1638000" imgH="1638000" progId="">
                  <p:embed/>
                  <p:pic>
                    <p:nvPicPr>
                      <p:cNvPr id="2" name="Object 1">
                        <a:extLst>
                          <a:ext uri="{FF2B5EF4-FFF2-40B4-BE49-F238E27FC236}">
                            <a16:creationId xmlns:a16="http://schemas.microsoft.com/office/drawing/2014/main" id="{84EE39DB-33CE-474E-B49F-0A6D833E52FE}"/>
                          </a:ext>
                        </a:extLst>
                      </p:cNvPr>
                      <p:cNvPicPr/>
                      <p:nvPr/>
                    </p:nvPicPr>
                    <p:blipFill>
                      <a:blip r:embed="rId4"/>
                      <a:stretch>
                        <a:fillRect/>
                      </a:stretch>
                    </p:blipFill>
                    <p:spPr>
                      <a:xfrm>
                        <a:off x="4082974" y="3028059"/>
                        <a:ext cx="523220" cy="523220"/>
                      </a:xfrm>
                      <a:prstGeom prst="rect">
                        <a:avLst/>
                      </a:prstGeom>
                    </p:spPr>
                  </p:pic>
                </p:oleObj>
              </mc:Fallback>
            </mc:AlternateContent>
          </a:graphicData>
        </a:graphic>
      </p:graphicFrame>
    </p:spTree>
    <p:extLst>
      <p:ext uri="{BB962C8B-B14F-4D97-AF65-F5344CB8AC3E}">
        <p14:creationId xmlns:p14="http://schemas.microsoft.com/office/powerpoint/2010/main" val="2597451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graphical user interface&#10;&#10;Description automatically generated">
            <a:extLst>
              <a:ext uri="{FF2B5EF4-FFF2-40B4-BE49-F238E27FC236}">
                <a16:creationId xmlns:a16="http://schemas.microsoft.com/office/drawing/2014/main" id="{98462101-B07F-4A7C-8A21-A090363AE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RELATIONSHIPS &amp; BOUNDARIES</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49004" y="4481583"/>
            <a:ext cx="8712000" cy="968278"/>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Move into small groups and ask each group to consider what a ‘</a:t>
            </a:r>
            <a:r>
              <a:rPr lang="en-GB" sz="1800" b="1" dirty="0">
                <a:effectLst/>
                <a:latin typeface="Calibri" panose="020F0502020204030204" pitchFamily="34" charset="0"/>
                <a:ea typeface="Calibri" panose="020F0502020204030204" pitchFamily="34" charset="0"/>
                <a:cs typeface="Arial" panose="020B0604020202020204" pitchFamily="34" charset="0"/>
              </a:rPr>
              <a:t>Good Leader</a:t>
            </a:r>
            <a:r>
              <a:rPr lang="en-GB" sz="1800" dirty="0">
                <a:effectLst/>
                <a:latin typeface="Calibri" panose="020F0502020204030204" pitchFamily="34" charset="0"/>
                <a:ea typeface="Calibri" panose="020F0502020204030204" pitchFamily="34" charset="0"/>
                <a:cs typeface="Arial" panose="020B0604020202020204" pitchFamily="34" charset="0"/>
              </a:rPr>
              <a:t>’ may be verses a ‘</a:t>
            </a:r>
            <a:r>
              <a:rPr lang="en-GB" sz="1800" b="1" dirty="0">
                <a:effectLst/>
                <a:latin typeface="Calibri" panose="020F0502020204030204" pitchFamily="34" charset="0"/>
                <a:ea typeface="Calibri" panose="020F0502020204030204" pitchFamily="34" charset="0"/>
                <a:cs typeface="Arial" panose="020B0604020202020204" pitchFamily="34" charset="0"/>
              </a:rPr>
              <a:t>Bad Leader</a:t>
            </a:r>
            <a:r>
              <a:rPr lang="en-GB" sz="1800" dirty="0">
                <a:effectLst/>
                <a:latin typeface="Calibri" panose="020F0502020204030204" pitchFamily="34" charset="0"/>
                <a:ea typeface="Calibri" panose="020F0502020204030204" pitchFamily="34" charset="0"/>
                <a:cs typeface="Arial" panose="020B0604020202020204" pitchFamily="34" charset="0"/>
              </a:rPr>
              <a:t>’ when it comes to having </a:t>
            </a:r>
            <a:r>
              <a:rPr lang="en-GB" sz="1800" b="1" dirty="0">
                <a:effectLst/>
                <a:latin typeface="Calibri" panose="020F0502020204030204" pitchFamily="34" charset="0"/>
                <a:ea typeface="Calibri" panose="020F0502020204030204" pitchFamily="34" charset="0"/>
                <a:cs typeface="Arial" panose="020B0604020202020204" pitchFamily="34" charset="0"/>
              </a:rPr>
              <a:t>healthy relationships and appropriate boundaries with children and young people</a:t>
            </a:r>
            <a:r>
              <a:rPr lang="en-GB" sz="1800" dirty="0">
                <a:effectLst/>
                <a:latin typeface="Calibri" panose="020F0502020204030204" pitchFamily="34" charset="0"/>
                <a:ea typeface="Calibri" panose="020F0502020204030204" pitchFamily="34" charset="0"/>
                <a:cs typeface="Arial" panose="020B0604020202020204" pitchFamily="34" charset="0"/>
              </a:rPr>
              <a:t>.</a:t>
            </a:r>
          </a:p>
        </p:txBody>
      </p:sp>
      <p:sp>
        <p:nvSpPr>
          <p:cNvPr id="7" name="TextBox 6">
            <a:extLst>
              <a:ext uri="{FF2B5EF4-FFF2-40B4-BE49-F238E27FC236}">
                <a16:creationId xmlns:a16="http://schemas.microsoft.com/office/drawing/2014/main" id="{108EA246-52A6-4428-A0C3-B1CE6FC4D5FB}"/>
              </a:ext>
            </a:extLst>
          </p:cNvPr>
          <p:cNvSpPr txBox="1"/>
          <p:nvPr/>
        </p:nvSpPr>
        <p:spPr>
          <a:xfrm>
            <a:off x="2406125" y="2989647"/>
            <a:ext cx="4003063" cy="707886"/>
          </a:xfrm>
          <a:prstGeom prst="rect">
            <a:avLst/>
          </a:prstGeom>
          <a:noFill/>
        </p:spPr>
        <p:txBody>
          <a:bodyPr wrap="square" rtlCol="0">
            <a:spAutoFit/>
          </a:bodyPr>
          <a:lstStyle/>
          <a:p>
            <a:r>
              <a:rPr lang="en-GB" sz="2000" dirty="0">
                <a:solidFill>
                  <a:srgbClr val="E7853C"/>
                </a:solidFill>
                <a:latin typeface="Futura-Bold" pitchFamily="2" charset="0"/>
              </a:rPr>
              <a:t>SMALL GROUP ACTIVITY:</a:t>
            </a:r>
            <a:br>
              <a:rPr lang="en-GB" sz="2000" dirty="0">
                <a:solidFill>
                  <a:srgbClr val="303556"/>
                </a:solidFill>
                <a:latin typeface="Futura-Bold" pitchFamily="2" charset="0"/>
              </a:rPr>
            </a:br>
            <a:r>
              <a:rPr lang="en-GB" sz="2000" dirty="0">
                <a:latin typeface="Futura-Bold" pitchFamily="2" charset="0"/>
              </a:rPr>
              <a:t>Good Leader v Bad Leader</a:t>
            </a:r>
            <a:endParaRPr lang="en-GB" sz="2000" dirty="0"/>
          </a:p>
        </p:txBody>
      </p:sp>
      <p:sp>
        <p:nvSpPr>
          <p:cNvPr id="10" name="Rectangle: Rounded Corners 9">
            <a:extLst>
              <a:ext uri="{FF2B5EF4-FFF2-40B4-BE49-F238E27FC236}">
                <a16:creationId xmlns:a16="http://schemas.microsoft.com/office/drawing/2014/main" id="{FED353E8-BBFA-4D55-9A82-839038FCC060}"/>
              </a:ext>
            </a:extLst>
          </p:cNvPr>
          <p:cNvSpPr/>
          <p:nvPr/>
        </p:nvSpPr>
        <p:spPr>
          <a:xfrm>
            <a:off x="632894" y="2501053"/>
            <a:ext cx="596085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EEF46EB4-D6FE-4D0B-B98C-EEC4BE997093}"/>
              </a:ext>
            </a:extLst>
          </p:cNvPr>
          <p:cNvGraphicFramePr>
            <a:graphicFrameLocks noChangeAspect="1"/>
          </p:cNvGraphicFramePr>
          <p:nvPr/>
        </p:nvGraphicFramePr>
        <p:xfrm>
          <a:off x="944454" y="2751589"/>
          <a:ext cx="1209221" cy="1218972"/>
        </p:xfrm>
        <a:graphic>
          <a:graphicData uri="http://schemas.openxmlformats.org/presentationml/2006/ole">
            <mc:AlternateContent xmlns:mc="http://schemas.openxmlformats.org/markup-compatibility/2006">
              <mc:Choice xmlns:v="urn:schemas-microsoft-com:vml" Requires="v">
                <p:oleObj spid="_x0000_s11266" r:id="rId4" imgW="1574280" imgH="1587240" progId="">
                  <p:embed/>
                </p:oleObj>
              </mc:Choice>
              <mc:Fallback>
                <p:oleObj r:id="rId4" imgW="1574280" imgH="1587240" progId="">
                  <p:embed/>
                  <p:pic>
                    <p:nvPicPr>
                      <p:cNvPr id="11" name="Object 10">
                        <a:extLst>
                          <a:ext uri="{FF2B5EF4-FFF2-40B4-BE49-F238E27FC236}">
                            <a16:creationId xmlns:a16="http://schemas.microsoft.com/office/drawing/2014/main" id="{EEF46EB4-D6FE-4D0B-B98C-EEC4BE997093}"/>
                          </a:ext>
                        </a:extLst>
                      </p:cNvPr>
                      <p:cNvPicPr/>
                      <p:nvPr/>
                    </p:nvPicPr>
                    <p:blipFill>
                      <a:blip r:embed="rId5"/>
                      <a:stretch>
                        <a:fillRect/>
                      </a:stretch>
                    </p:blipFill>
                    <p:spPr>
                      <a:xfrm>
                        <a:off x="944454" y="2751589"/>
                        <a:ext cx="1209221" cy="1218972"/>
                      </a:xfrm>
                      <a:prstGeom prst="rect">
                        <a:avLst/>
                      </a:prstGeom>
                    </p:spPr>
                  </p:pic>
                </p:oleObj>
              </mc:Fallback>
            </mc:AlternateContent>
          </a:graphicData>
        </a:graphic>
      </p:graphicFrame>
    </p:spTree>
    <p:extLst>
      <p:ext uri="{BB962C8B-B14F-4D97-AF65-F5344CB8AC3E}">
        <p14:creationId xmlns:p14="http://schemas.microsoft.com/office/powerpoint/2010/main" val="1608693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24F97F08-1BCD-4EBF-B003-60871F610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Content Placeholder 4" descr="Logo&#10;&#10;Description automatically generated with medium confidence">
            <a:extLst>
              <a:ext uri="{FF2B5EF4-FFF2-40B4-BE49-F238E27FC236}">
                <a16:creationId xmlns:a16="http://schemas.microsoft.com/office/drawing/2014/main" id="{3C852D12-4CE9-4946-8311-0A633199491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85402">
            <a:off x="8859366" y="1719072"/>
            <a:ext cx="2328672" cy="3419856"/>
          </a:xfr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LEADERS CODE OF CONDUCT</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480439" y="2441360"/>
            <a:ext cx="7245821" cy="671915"/>
          </a:xfrm>
          <a:prstGeom prst="rect">
            <a:avLst/>
          </a:prstGeom>
          <a:noFill/>
        </p:spPr>
        <p:txBody>
          <a:bodyPr wrap="square">
            <a:spAutoFit/>
          </a:bodyPr>
          <a:lstStyle/>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Leaders Code of Conduct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provides guidance to help support leaders maintain healthy relationships and appropriate boundaries within the BB.</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18A3721-A4C6-41AB-B582-89D19D88BEC1}"/>
              </a:ext>
            </a:extLst>
          </p:cNvPr>
          <p:cNvSpPr txBox="1"/>
          <p:nvPr/>
        </p:nvSpPr>
        <p:spPr>
          <a:xfrm>
            <a:off x="2372569" y="3822713"/>
            <a:ext cx="4003063" cy="707886"/>
          </a:xfrm>
          <a:prstGeom prst="rect">
            <a:avLst/>
          </a:prstGeom>
          <a:noFill/>
        </p:spPr>
        <p:txBody>
          <a:bodyPr wrap="square" rtlCol="0">
            <a:spAutoFit/>
          </a:bodyPr>
          <a:lstStyle/>
          <a:p>
            <a:r>
              <a:rPr lang="en-GB" sz="2000" dirty="0">
                <a:solidFill>
                  <a:srgbClr val="E7853C"/>
                </a:solidFill>
                <a:latin typeface="Futura-Bold" pitchFamily="2" charset="0"/>
              </a:rPr>
              <a:t>SMALL GROUP ACTIVITY:</a:t>
            </a:r>
            <a:br>
              <a:rPr lang="en-GB" sz="2000" dirty="0">
                <a:solidFill>
                  <a:srgbClr val="303556"/>
                </a:solidFill>
                <a:latin typeface="Futura-Bold" pitchFamily="2" charset="0"/>
              </a:rPr>
            </a:br>
            <a:r>
              <a:rPr lang="en-GB" sz="2000" dirty="0">
                <a:solidFill>
                  <a:srgbClr val="303556"/>
                </a:solidFill>
                <a:latin typeface="Futura-Bold" pitchFamily="2" charset="0"/>
              </a:rPr>
              <a:t>Leaders Code of Conduct</a:t>
            </a:r>
            <a:endParaRPr lang="en-GB" sz="2000" dirty="0"/>
          </a:p>
        </p:txBody>
      </p:sp>
      <p:sp>
        <p:nvSpPr>
          <p:cNvPr id="13" name="Rectangle: Rounded Corners 12">
            <a:extLst>
              <a:ext uri="{FF2B5EF4-FFF2-40B4-BE49-F238E27FC236}">
                <a16:creationId xmlns:a16="http://schemas.microsoft.com/office/drawing/2014/main" id="{FA28A31C-BD6B-4542-89D6-1D86C0CE7F6E}"/>
              </a:ext>
            </a:extLst>
          </p:cNvPr>
          <p:cNvSpPr/>
          <p:nvPr/>
        </p:nvSpPr>
        <p:spPr>
          <a:xfrm>
            <a:off x="599339" y="3334119"/>
            <a:ext cx="5776294"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Object 13">
            <a:extLst>
              <a:ext uri="{FF2B5EF4-FFF2-40B4-BE49-F238E27FC236}">
                <a16:creationId xmlns:a16="http://schemas.microsoft.com/office/drawing/2014/main" id="{BF2CAAC3-32BC-4A77-9377-B06C41E023E1}"/>
              </a:ext>
            </a:extLst>
          </p:cNvPr>
          <p:cNvGraphicFramePr>
            <a:graphicFrameLocks noChangeAspect="1"/>
          </p:cNvGraphicFramePr>
          <p:nvPr/>
        </p:nvGraphicFramePr>
        <p:xfrm>
          <a:off x="910898" y="3584655"/>
          <a:ext cx="1209221" cy="1218972"/>
        </p:xfrm>
        <a:graphic>
          <a:graphicData uri="http://schemas.openxmlformats.org/presentationml/2006/ole">
            <mc:AlternateContent xmlns:mc="http://schemas.openxmlformats.org/markup-compatibility/2006">
              <mc:Choice xmlns:v="urn:schemas-microsoft-com:vml" Requires="v">
                <p:oleObj spid="_x0000_s12290" r:id="rId5" imgW="1574280" imgH="1587240" progId="">
                  <p:embed/>
                </p:oleObj>
              </mc:Choice>
              <mc:Fallback>
                <p:oleObj r:id="rId5" imgW="1574280" imgH="1587240" progId="">
                  <p:embed/>
                  <p:pic>
                    <p:nvPicPr>
                      <p:cNvPr id="14" name="Object 13">
                        <a:extLst>
                          <a:ext uri="{FF2B5EF4-FFF2-40B4-BE49-F238E27FC236}">
                            <a16:creationId xmlns:a16="http://schemas.microsoft.com/office/drawing/2014/main" id="{BF2CAAC3-32BC-4A77-9377-B06C41E023E1}"/>
                          </a:ext>
                        </a:extLst>
                      </p:cNvPr>
                      <p:cNvPicPr/>
                      <p:nvPr/>
                    </p:nvPicPr>
                    <p:blipFill>
                      <a:blip r:embed="rId6"/>
                      <a:stretch>
                        <a:fillRect/>
                      </a:stretch>
                    </p:blipFill>
                    <p:spPr>
                      <a:xfrm>
                        <a:off x="910898" y="3584655"/>
                        <a:ext cx="1209221" cy="1218972"/>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26604EFC-6493-4075-9CD7-96423A4C531C}"/>
              </a:ext>
            </a:extLst>
          </p:cNvPr>
          <p:cNvSpPr txBox="1"/>
          <p:nvPr/>
        </p:nvSpPr>
        <p:spPr>
          <a:xfrm>
            <a:off x="480439" y="5236257"/>
            <a:ext cx="7245821" cy="1200329"/>
          </a:xfrm>
          <a:prstGeom prst="rect">
            <a:avLst/>
          </a:prstGeom>
          <a:noFill/>
        </p:spPr>
        <p:txBody>
          <a:bodyPr wrap="square">
            <a:spAutoFit/>
          </a:bodyPr>
          <a:lstStyle/>
          <a:p>
            <a:pPr lvl="0"/>
            <a:r>
              <a:rPr lang="en-GB" sz="1800" b="1" dirty="0">
                <a:effectLst/>
                <a:latin typeface="Calibri" panose="020F0502020204030204" pitchFamily="34" charset="0"/>
                <a:ea typeface="Calibri" panose="020F0502020204030204" pitchFamily="34" charset="0"/>
                <a:cs typeface="Arial" panose="020B0604020202020204" pitchFamily="34" charset="0"/>
              </a:rPr>
              <a:t>Looking at the Leaders Code of Conduct:</a:t>
            </a:r>
          </a:p>
          <a:p>
            <a:pPr marL="285750" lvl="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Is there anything which you do not understand?</a:t>
            </a:r>
          </a:p>
          <a:p>
            <a:pPr marL="285750" lvl="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Is there anything which surprises you?</a:t>
            </a:r>
          </a:p>
          <a:p>
            <a:pPr marL="285750" lvl="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Is there anything you would struggle with?</a:t>
            </a:r>
          </a:p>
        </p:txBody>
      </p:sp>
    </p:spTree>
    <p:extLst>
      <p:ext uri="{BB962C8B-B14F-4D97-AF65-F5344CB8AC3E}">
        <p14:creationId xmlns:p14="http://schemas.microsoft.com/office/powerpoint/2010/main" val="2462891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graphical user interface&#10;&#10;Description automatically generated">
            <a:extLst>
              <a:ext uri="{FF2B5EF4-FFF2-40B4-BE49-F238E27FC236}">
                <a16:creationId xmlns:a16="http://schemas.microsoft.com/office/drawing/2014/main" id="{71058C0A-6165-433A-B0AF-31E4C7E09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SAFE CONTACT</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49004" y="4481583"/>
            <a:ext cx="5080009" cy="865173"/>
          </a:xfrm>
          <a:prstGeom prst="rect">
            <a:avLst/>
          </a:prstGeom>
          <a:noFill/>
        </p:spPr>
        <p:txBody>
          <a:bodyPr wrap="square">
            <a:spAutoFit/>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cs typeface="Arial" panose="020B0604020202020204" pitchFamily="34" charset="0"/>
              </a:rPr>
              <a:t>How do we communicat</a:t>
            </a:r>
            <a:r>
              <a:rPr lang="en-GB" sz="2400" dirty="0">
                <a:latin typeface="Calibri" panose="020F0502020204030204" pitchFamily="34" charset="0"/>
                <a:ea typeface="Calibri" panose="020F0502020204030204" pitchFamily="34" charset="0"/>
                <a:cs typeface="Arial" panose="020B0604020202020204" pitchFamily="34" charset="0"/>
              </a:rPr>
              <a:t>e with young people and their parents/carers?</a:t>
            </a:r>
            <a:r>
              <a:rPr lang="en-GB"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108EA246-52A6-4428-A0C3-B1CE6FC4D5FB}"/>
              </a:ext>
            </a:extLst>
          </p:cNvPr>
          <p:cNvSpPr txBox="1"/>
          <p:nvPr/>
        </p:nvSpPr>
        <p:spPr>
          <a:xfrm>
            <a:off x="2406125" y="2821867"/>
            <a:ext cx="4003063" cy="1015663"/>
          </a:xfrm>
          <a:prstGeom prst="rect">
            <a:avLst/>
          </a:prstGeom>
          <a:noFill/>
        </p:spPr>
        <p:txBody>
          <a:bodyPr wrap="square" rtlCol="0">
            <a:spAutoFit/>
          </a:bodyPr>
          <a:lstStyle/>
          <a:p>
            <a:r>
              <a:rPr lang="en-GB" sz="2000" dirty="0">
                <a:solidFill>
                  <a:srgbClr val="E7853C"/>
                </a:solidFill>
                <a:latin typeface="Futura-Bold" pitchFamily="2" charset="0"/>
              </a:rPr>
              <a:t>WHOLE GROUP ACTIVITY:</a:t>
            </a:r>
            <a:br>
              <a:rPr lang="en-GB" sz="2000" dirty="0">
                <a:solidFill>
                  <a:srgbClr val="303556"/>
                </a:solidFill>
                <a:latin typeface="Futura-Bold" pitchFamily="2" charset="0"/>
              </a:rPr>
            </a:br>
            <a:r>
              <a:rPr lang="en-GB" sz="2000" dirty="0">
                <a:latin typeface="Futura-Bold" pitchFamily="2" charset="0"/>
              </a:rPr>
              <a:t>Contact with young people and their parents/carers</a:t>
            </a:r>
            <a:endParaRPr lang="en-GB" sz="2000" dirty="0"/>
          </a:p>
        </p:txBody>
      </p:sp>
      <p:sp>
        <p:nvSpPr>
          <p:cNvPr id="10" name="Rectangle: Rounded Corners 9">
            <a:extLst>
              <a:ext uri="{FF2B5EF4-FFF2-40B4-BE49-F238E27FC236}">
                <a16:creationId xmlns:a16="http://schemas.microsoft.com/office/drawing/2014/main" id="{FED353E8-BBFA-4D55-9A82-839038FCC060}"/>
              </a:ext>
            </a:extLst>
          </p:cNvPr>
          <p:cNvSpPr/>
          <p:nvPr/>
        </p:nvSpPr>
        <p:spPr>
          <a:xfrm>
            <a:off x="632894" y="2501053"/>
            <a:ext cx="596085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EEF46EB4-D6FE-4D0B-B98C-EEC4BE997093}"/>
              </a:ext>
            </a:extLst>
          </p:cNvPr>
          <p:cNvGraphicFramePr>
            <a:graphicFrameLocks noChangeAspect="1"/>
          </p:cNvGraphicFramePr>
          <p:nvPr/>
        </p:nvGraphicFramePr>
        <p:xfrm>
          <a:off x="944454" y="2751589"/>
          <a:ext cx="1209221" cy="1218972"/>
        </p:xfrm>
        <a:graphic>
          <a:graphicData uri="http://schemas.openxmlformats.org/presentationml/2006/ole">
            <mc:AlternateContent xmlns:mc="http://schemas.openxmlformats.org/markup-compatibility/2006">
              <mc:Choice xmlns:v="urn:schemas-microsoft-com:vml" Requires="v">
                <p:oleObj spid="_x0000_s13314" r:id="rId4" imgW="1574280" imgH="1587240" progId="">
                  <p:embed/>
                </p:oleObj>
              </mc:Choice>
              <mc:Fallback>
                <p:oleObj r:id="rId4" imgW="1574280" imgH="1587240" progId="">
                  <p:embed/>
                  <p:pic>
                    <p:nvPicPr>
                      <p:cNvPr id="11" name="Object 10">
                        <a:extLst>
                          <a:ext uri="{FF2B5EF4-FFF2-40B4-BE49-F238E27FC236}">
                            <a16:creationId xmlns:a16="http://schemas.microsoft.com/office/drawing/2014/main" id="{EEF46EB4-D6FE-4D0B-B98C-EEC4BE997093}"/>
                          </a:ext>
                        </a:extLst>
                      </p:cNvPr>
                      <p:cNvPicPr/>
                      <p:nvPr/>
                    </p:nvPicPr>
                    <p:blipFill>
                      <a:blip r:embed="rId5"/>
                      <a:stretch>
                        <a:fillRect/>
                      </a:stretch>
                    </p:blipFill>
                    <p:spPr>
                      <a:xfrm>
                        <a:off x="944454" y="2751589"/>
                        <a:ext cx="1209221" cy="1218972"/>
                      </a:xfrm>
                      <a:prstGeom prst="rect">
                        <a:avLst/>
                      </a:prstGeom>
                    </p:spPr>
                  </p:pic>
                </p:oleObj>
              </mc:Fallback>
            </mc:AlternateContent>
          </a:graphicData>
        </a:graphic>
      </p:graphicFrame>
    </p:spTree>
    <p:extLst>
      <p:ext uri="{BB962C8B-B14F-4D97-AF65-F5344CB8AC3E}">
        <p14:creationId xmlns:p14="http://schemas.microsoft.com/office/powerpoint/2010/main" val="2597105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B070B1B5-683D-4CBD-AF03-2E39B6226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609893"/>
            <a:ext cx="8710863" cy="523220"/>
          </a:xfrm>
          <a:prstGeom prst="rect">
            <a:avLst/>
          </a:prstGeom>
          <a:noFill/>
        </p:spPr>
        <p:txBody>
          <a:bodyPr wrap="square" rtlCol="0">
            <a:spAutoFit/>
          </a:bodyPr>
          <a:lstStyle/>
          <a:p>
            <a:r>
              <a:rPr lang="en-GB" sz="2800" dirty="0">
                <a:solidFill>
                  <a:srgbClr val="E7853C"/>
                </a:solidFill>
                <a:latin typeface="Futura-Bold" pitchFamily="2" charset="0"/>
              </a:rPr>
              <a:t>PARTICIPATION &amp; EMPOWERMENT</a:t>
            </a:r>
            <a:endParaRPr lang="en-GB" sz="2800" dirty="0">
              <a:solidFill>
                <a:srgbClr val="E7853C"/>
              </a:solidFill>
            </a:endParaRPr>
          </a:p>
        </p:txBody>
      </p:sp>
      <p:sp>
        <p:nvSpPr>
          <p:cNvPr id="10" name="TextBox 9">
            <a:extLst>
              <a:ext uri="{FF2B5EF4-FFF2-40B4-BE49-F238E27FC236}">
                <a16:creationId xmlns:a16="http://schemas.microsoft.com/office/drawing/2014/main" id="{412AA2F1-B4DC-4989-9D33-5F82C30C7A8C}"/>
              </a:ext>
            </a:extLst>
          </p:cNvPr>
          <p:cNvSpPr txBox="1"/>
          <p:nvPr/>
        </p:nvSpPr>
        <p:spPr>
          <a:xfrm>
            <a:off x="2397737" y="3048370"/>
            <a:ext cx="3675390" cy="707886"/>
          </a:xfrm>
          <a:prstGeom prst="rect">
            <a:avLst/>
          </a:prstGeom>
          <a:noFill/>
        </p:spPr>
        <p:txBody>
          <a:bodyPr wrap="square" rtlCol="0">
            <a:spAutoFit/>
          </a:bodyPr>
          <a:lstStyle/>
          <a:p>
            <a:r>
              <a:rPr lang="en-GB" sz="2000" dirty="0">
                <a:solidFill>
                  <a:srgbClr val="E7853C"/>
                </a:solidFill>
                <a:latin typeface="Futura-Bold" pitchFamily="2" charset="0"/>
              </a:rPr>
              <a:t>SMALL GROUP ACTIVITY:</a:t>
            </a:r>
            <a:br>
              <a:rPr lang="en-GB" sz="2000" dirty="0">
                <a:solidFill>
                  <a:srgbClr val="303556"/>
                </a:solidFill>
                <a:latin typeface="Futura-Bold" pitchFamily="2" charset="0"/>
              </a:rPr>
            </a:br>
            <a:r>
              <a:rPr lang="en-GB" sz="2000" dirty="0">
                <a:latin typeface="Futura-Bold" pitchFamily="2" charset="0"/>
              </a:rPr>
              <a:t>The Participation Ladder</a:t>
            </a:r>
            <a:endParaRPr lang="en-GB" sz="2000" dirty="0"/>
          </a:p>
        </p:txBody>
      </p:sp>
      <p:sp>
        <p:nvSpPr>
          <p:cNvPr id="11" name="Rectangle: Rounded Corners 10">
            <a:extLst>
              <a:ext uri="{FF2B5EF4-FFF2-40B4-BE49-F238E27FC236}">
                <a16:creationId xmlns:a16="http://schemas.microsoft.com/office/drawing/2014/main" id="{0DF4677E-B5A0-407D-8F1A-E697820471E0}"/>
              </a:ext>
            </a:extLst>
          </p:cNvPr>
          <p:cNvSpPr/>
          <p:nvPr/>
        </p:nvSpPr>
        <p:spPr>
          <a:xfrm>
            <a:off x="632894" y="2501053"/>
            <a:ext cx="566656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Object 11">
            <a:extLst>
              <a:ext uri="{FF2B5EF4-FFF2-40B4-BE49-F238E27FC236}">
                <a16:creationId xmlns:a16="http://schemas.microsoft.com/office/drawing/2014/main" id="{79C08FEA-5111-4F43-8029-0C4CFECD6C44}"/>
              </a:ext>
            </a:extLst>
          </p:cNvPr>
          <p:cNvGraphicFramePr>
            <a:graphicFrameLocks noChangeAspect="1"/>
          </p:cNvGraphicFramePr>
          <p:nvPr/>
        </p:nvGraphicFramePr>
        <p:xfrm>
          <a:off x="944454" y="2751589"/>
          <a:ext cx="1209221" cy="1218972"/>
        </p:xfrm>
        <a:graphic>
          <a:graphicData uri="http://schemas.openxmlformats.org/presentationml/2006/ole">
            <mc:AlternateContent xmlns:mc="http://schemas.openxmlformats.org/markup-compatibility/2006">
              <mc:Choice xmlns:v="urn:schemas-microsoft-com:vml" Requires="v">
                <p:oleObj spid="_x0000_s14338" r:id="rId4" imgW="1574280" imgH="1587240" progId="">
                  <p:embed/>
                </p:oleObj>
              </mc:Choice>
              <mc:Fallback>
                <p:oleObj r:id="rId4" imgW="1574280" imgH="1587240" progId="">
                  <p:embed/>
                  <p:pic>
                    <p:nvPicPr>
                      <p:cNvPr id="12" name="Object 11">
                        <a:extLst>
                          <a:ext uri="{FF2B5EF4-FFF2-40B4-BE49-F238E27FC236}">
                            <a16:creationId xmlns:a16="http://schemas.microsoft.com/office/drawing/2014/main" id="{79C08FEA-5111-4F43-8029-0C4CFECD6C44}"/>
                          </a:ext>
                        </a:extLst>
                      </p:cNvPr>
                      <p:cNvPicPr/>
                      <p:nvPr/>
                    </p:nvPicPr>
                    <p:blipFill>
                      <a:blip r:embed="rId5"/>
                      <a:stretch>
                        <a:fillRect/>
                      </a:stretch>
                    </p:blipFill>
                    <p:spPr>
                      <a:xfrm>
                        <a:off x="944454" y="2751589"/>
                        <a:ext cx="1209221" cy="121897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297571C-0A1A-4D10-9F45-689EC2646A4A}"/>
              </a:ext>
            </a:extLst>
          </p:cNvPr>
          <p:cNvSpPr txBox="1"/>
          <p:nvPr/>
        </p:nvSpPr>
        <p:spPr>
          <a:xfrm>
            <a:off x="553673" y="4592915"/>
            <a:ext cx="5979704" cy="923330"/>
          </a:xfrm>
          <a:prstGeom prst="rect">
            <a:avLst/>
          </a:prstGeom>
          <a:noFill/>
        </p:spPr>
        <p:txBody>
          <a:bodyPr wrap="square" rtlCol="0">
            <a:spAutoFit/>
          </a:bodyPr>
          <a:lstStyle/>
          <a:p>
            <a:r>
              <a:rPr lang="en-GB" sz="1800" dirty="0">
                <a:solidFill>
                  <a:srgbClr val="000000"/>
                </a:solidFill>
                <a:effectLst/>
                <a:latin typeface="Calibri" panose="020F0502020204030204" pitchFamily="34" charset="0"/>
                <a:ea typeface="Calibri" panose="020F0502020204030204" pitchFamily="34" charset="0"/>
              </a:rPr>
              <a:t>Move into small groups and sort the 6 statements and place them in order from the</a:t>
            </a:r>
            <a:r>
              <a:rPr lang="en-GB" sz="1800" b="1" dirty="0">
                <a:solidFill>
                  <a:srgbClr val="000000"/>
                </a:solidFill>
                <a:effectLst/>
                <a:latin typeface="Calibri" panose="020F0502020204030204" pitchFamily="34" charset="0"/>
                <a:ea typeface="Calibri" panose="020F0502020204030204" pitchFamily="34" charset="0"/>
              </a:rPr>
              <a:t> least participative to the most participative definition</a:t>
            </a:r>
            <a:r>
              <a:rPr lang="en-GB" sz="1800" dirty="0">
                <a:solidFill>
                  <a:srgbClr val="000000"/>
                </a:solidFill>
                <a:effectLst/>
                <a:latin typeface="Calibri" panose="020F0502020204030204" pitchFamily="34" charset="0"/>
                <a:ea typeface="Calibri" panose="020F0502020204030204" pitchFamily="34" charset="0"/>
              </a:rPr>
              <a:t>.</a:t>
            </a:r>
            <a:endParaRPr lang="en-GB" dirty="0"/>
          </a:p>
        </p:txBody>
      </p:sp>
      <p:graphicFrame>
        <p:nvGraphicFramePr>
          <p:cNvPr id="5" name="Object 4">
            <a:extLst>
              <a:ext uri="{FF2B5EF4-FFF2-40B4-BE49-F238E27FC236}">
                <a16:creationId xmlns:a16="http://schemas.microsoft.com/office/drawing/2014/main" id="{4CD9A320-4FB1-4F27-98D5-51480942294D}"/>
              </a:ext>
            </a:extLst>
          </p:cNvPr>
          <p:cNvGraphicFramePr>
            <a:graphicFrameLocks noChangeAspect="1"/>
          </p:cNvGraphicFramePr>
          <p:nvPr>
            <p:extLst>
              <p:ext uri="{D42A27DB-BD31-4B8C-83A1-F6EECF244321}">
                <p14:modId xmlns:p14="http://schemas.microsoft.com/office/powerpoint/2010/main" val="145061691"/>
              </p:ext>
            </p:extLst>
          </p:nvPr>
        </p:nvGraphicFramePr>
        <p:xfrm>
          <a:off x="8910139" y="360795"/>
          <a:ext cx="2510011" cy="5045151"/>
        </p:xfrm>
        <a:graphic>
          <a:graphicData uri="http://schemas.openxmlformats.org/presentationml/2006/ole">
            <mc:AlternateContent xmlns:mc="http://schemas.openxmlformats.org/markup-compatibility/2006">
              <mc:Choice xmlns:v="urn:schemas-microsoft-com:vml" Requires="v">
                <p:oleObj spid="_x0000_s14339" r:id="rId6" imgW="3492720" imgH="7019280" progId="">
                  <p:embed/>
                </p:oleObj>
              </mc:Choice>
              <mc:Fallback>
                <p:oleObj r:id="rId6" imgW="3492720" imgH="7019280" progId="">
                  <p:embed/>
                  <p:pic>
                    <p:nvPicPr>
                      <p:cNvPr id="5" name="Object 4">
                        <a:extLst>
                          <a:ext uri="{FF2B5EF4-FFF2-40B4-BE49-F238E27FC236}">
                            <a16:creationId xmlns:a16="http://schemas.microsoft.com/office/drawing/2014/main" id="{4CD9A320-4FB1-4F27-98D5-51480942294D}"/>
                          </a:ext>
                        </a:extLst>
                      </p:cNvPr>
                      <p:cNvPicPr/>
                      <p:nvPr/>
                    </p:nvPicPr>
                    <p:blipFill>
                      <a:blip r:embed="rId7"/>
                      <a:stretch>
                        <a:fillRect/>
                      </a:stretch>
                    </p:blipFill>
                    <p:spPr>
                      <a:xfrm>
                        <a:off x="8910139" y="360795"/>
                        <a:ext cx="2510011" cy="5045151"/>
                      </a:xfrm>
                      <a:prstGeom prst="rect">
                        <a:avLst/>
                      </a:prstGeom>
                    </p:spPr>
                  </p:pic>
                </p:oleObj>
              </mc:Fallback>
            </mc:AlternateContent>
          </a:graphicData>
        </a:graphic>
      </p:graphicFrame>
    </p:spTree>
    <p:extLst>
      <p:ext uri="{BB962C8B-B14F-4D97-AF65-F5344CB8AC3E}">
        <p14:creationId xmlns:p14="http://schemas.microsoft.com/office/powerpoint/2010/main" val="2682144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B070B1B5-683D-4CBD-AF03-2E39B6226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660227"/>
            <a:ext cx="8710863" cy="523220"/>
          </a:xfrm>
          <a:prstGeom prst="rect">
            <a:avLst/>
          </a:prstGeom>
          <a:noFill/>
        </p:spPr>
        <p:txBody>
          <a:bodyPr wrap="square" rtlCol="0">
            <a:spAutoFit/>
          </a:bodyPr>
          <a:lstStyle/>
          <a:p>
            <a:r>
              <a:rPr lang="en-GB" sz="2800" dirty="0">
                <a:solidFill>
                  <a:srgbClr val="E7853C"/>
                </a:solidFill>
                <a:latin typeface="Futura-Bold" pitchFamily="2" charset="0"/>
              </a:rPr>
              <a:t>THE PARTICIPATION LADDER</a:t>
            </a:r>
            <a:endParaRPr lang="en-GB" sz="2800" dirty="0">
              <a:solidFill>
                <a:srgbClr val="E7853C"/>
              </a:solidFill>
            </a:endParaRPr>
          </a:p>
        </p:txBody>
      </p:sp>
      <p:graphicFrame>
        <p:nvGraphicFramePr>
          <p:cNvPr id="5" name="Object 4">
            <a:extLst>
              <a:ext uri="{FF2B5EF4-FFF2-40B4-BE49-F238E27FC236}">
                <a16:creationId xmlns:a16="http://schemas.microsoft.com/office/drawing/2014/main" id="{4CD9A320-4FB1-4F27-98D5-51480942294D}"/>
              </a:ext>
            </a:extLst>
          </p:cNvPr>
          <p:cNvGraphicFramePr>
            <a:graphicFrameLocks noChangeAspect="1"/>
          </p:cNvGraphicFramePr>
          <p:nvPr>
            <p:extLst>
              <p:ext uri="{D42A27DB-BD31-4B8C-83A1-F6EECF244321}">
                <p14:modId xmlns:p14="http://schemas.microsoft.com/office/powerpoint/2010/main" val="1792571898"/>
              </p:ext>
            </p:extLst>
          </p:nvPr>
        </p:nvGraphicFramePr>
        <p:xfrm>
          <a:off x="3341623" y="2381076"/>
          <a:ext cx="2038483" cy="4097374"/>
        </p:xfrm>
        <a:graphic>
          <a:graphicData uri="http://schemas.openxmlformats.org/presentationml/2006/ole">
            <mc:AlternateContent xmlns:mc="http://schemas.openxmlformats.org/markup-compatibility/2006">
              <mc:Choice xmlns:v="urn:schemas-microsoft-com:vml" Requires="v">
                <p:oleObj spid="_x0000_s15362" r:id="rId4" imgW="3492720" imgH="7019280" progId="">
                  <p:embed/>
                </p:oleObj>
              </mc:Choice>
              <mc:Fallback>
                <p:oleObj r:id="rId4" imgW="3492720" imgH="7019280" progId="">
                  <p:embed/>
                  <p:pic>
                    <p:nvPicPr>
                      <p:cNvPr id="5" name="Object 4">
                        <a:extLst>
                          <a:ext uri="{FF2B5EF4-FFF2-40B4-BE49-F238E27FC236}">
                            <a16:creationId xmlns:a16="http://schemas.microsoft.com/office/drawing/2014/main" id="{4CD9A320-4FB1-4F27-98D5-51480942294D}"/>
                          </a:ext>
                        </a:extLst>
                      </p:cNvPr>
                      <p:cNvPicPr/>
                      <p:nvPr/>
                    </p:nvPicPr>
                    <p:blipFill>
                      <a:blip r:embed="rId5"/>
                      <a:stretch>
                        <a:fillRect/>
                      </a:stretch>
                    </p:blipFill>
                    <p:spPr>
                      <a:xfrm>
                        <a:off x="3341623" y="2381076"/>
                        <a:ext cx="2038483" cy="4097374"/>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55E923A9-E58F-4217-8227-BFD8449D32BF}"/>
              </a:ext>
            </a:extLst>
          </p:cNvPr>
          <p:cNvSpPr txBox="1"/>
          <p:nvPr/>
        </p:nvSpPr>
        <p:spPr>
          <a:xfrm>
            <a:off x="523973" y="2322353"/>
            <a:ext cx="2817650" cy="4549835"/>
          </a:xfrm>
          <a:prstGeom prst="rect">
            <a:avLst/>
          </a:prstGeom>
          <a:noFill/>
        </p:spPr>
        <p:txBody>
          <a:bodyPr wrap="square" rtlCol="0">
            <a:spAutoFit/>
          </a:bodyPr>
          <a:lstStyle/>
          <a:p>
            <a:pPr>
              <a:lnSpc>
                <a:spcPct val="150000"/>
              </a:lnSpc>
            </a:pPr>
            <a:r>
              <a:rPr lang="en-GB" sz="2800" b="1" dirty="0">
                <a:solidFill>
                  <a:srgbClr val="E7853C"/>
                </a:solidFill>
                <a:latin typeface="Calibri" panose="020F0502020204030204" pitchFamily="34" charset="0"/>
              </a:rPr>
              <a:t>Tokenism</a:t>
            </a:r>
          </a:p>
          <a:p>
            <a:pPr>
              <a:lnSpc>
                <a:spcPct val="150000"/>
              </a:lnSpc>
            </a:pPr>
            <a:r>
              <a:rPr lang="en-GB" sz="2800" b="1" dirty="0">
                <a:solidFill>
                  <a:srgbClr val="E7853C"/>
                </a:solidFill>
                <a:effectLst/>
                <a:latin typeface="Calibri" panose="020F0502020204030204" pitchFamily="34" charset="0"/>
                <a:ea typeface="Calibri" panose="020F0502020204030204" pitchFamily="34" charset="0"/>
              </a:rPr>
              <a:t>Empowerment</a:t>
            </a:r>
          </a:p>
          <a:p>
            <a:pPr>
              <a:lnSpc>
                <a:spcPct val="150000"/>
              </a:lnSpc>
            </a:pPr>
            <a:r>
              <a:rPr lang="en-GB" sz="2800" b="1" dirty="0">
                <a:solidFill>
                  <a:srgbClr val="E7853C"/>
                </a:solidFill>
                <a:latin typeface="Calibri" panose="020F0502020204030204" pitchFamily="34" charset="0"/>
              </a:rPr>
              <a:t>Manipulation</a:t>
            </a:r>
            <a:endParaRPr lang="en-GB" sz="2800" b="1" dirty="0">
              <a:solidFill>
                <a:srgbClr val="E7853C"/>
              </a:solidFill>
            </a:endParaRPr>
          </a:p>
          <a:p>
            <a:pPr>
              <a:lnSpc>
                <a:spcPct val="150000"/>
              </a:lnSpc>
            </a:pPr>
            <a:r>
              <a:rPr lang="en-GB" sz="2800" b="1" dirty="0">
                <a:solidFill>
                  <a:srgbClr val="E7853C"/>
                </a:solidFill>
                <a:latin typeface="Calibri" panose="020F0502020204030204" pitchFamily="34" charset="0"/>
              </a:rPr>
              <a:t>Adult Led</a:t>
            </a:r>
          </a:p>
          <a:p>
            <a:pPr>
              <a:lnSpc>
                <a:spcPct val="150000"/>
              </a:lnSpc>
            </a:pPr>
            <a:r>
              <a:rPr lang="en-GB" sz="2800" b="1" dirty="0">
                <a:solidFill>
                  <a:srgbClr val="E7853C"/>
                </a:solidFill>
                <a:latin typeface="Calibri" panose="020F0502020204030204" pitchFamily="34" charset="0"/>
              </a:rPr>
              <a:t>Consultation</a:t>
            </a:r>
          </a:p>
          <a:p>
            <a:pPr>
              <a:lnSpc>
                <a:spcPct val="150000"/>
              </a:lnSpc>
            </a:pPr>
            <a:r>
              <a:rPr lang="en-GB" sz="2800" b="1" dirty="0">
                <a:solidFill>
                  <a:srgbClr val="E7853C"/>
                </a:solidFill>
                <a:latin typeface="Calibri" panose="020F0502020204030204" pitchFamily="34" charset="0"/>
              </a:rPr>
              <a:t>Shared Decisions</a:t>
            </a:r>
          </a:p>
          <a:p>
            <a:pPr>
              <a:lnSpc>
                <a:spcPct val="150000"/>
              </a:lnSpc>
            </a:pPr>
            <a:endParaRPr lang="en-GB" sz="2800" b="1" dirty="0">
              <a:solidFill>
                <a:srgbClr val="E7853C"/>
              </a:solidFill>
              <a:latin typeface="Calibri" panose="020F0502020204030204" pitchFamily="34" charset="0"/>
            </a:endParaRPr>
          </a:p>
        </p:txBody>
      </p:sp>
      <p:sp>
        <p:nvSpPr>
          <p:cNvPr id="10" name="TextBox 9">
            <a:extLst>
              <a:ext uri="{FF2B5EF4-FFF2-40B4-BE49-F238E27FC236}">
                <a16:creationId xmlns:a16="http://schemas.microsoft.com/office/drawing/2014/main" id="{70055AFD-3353-457E-B808-CA61208D684C}"/>
              </a:ext>
            </a:extLst>
          </p:cNvPr>
          <p:cNvSpPr txBox="1"/>
          <p:nvPr/>
        </p:nvSpPr>
        <p:spPr>
          <a:xfrm>
            <a:off x="6144544" y="2982834"/>
            <a:ext cx="3110224" cy="2308324"/>
          </a:xfrm>
          <a:prstGeom prst="rect">
            <a:avLst/>
          </a:prstGeom>
          <a:noFill/>
        </p:spPr>
        <p:txBody>
          <a:bodyPr wrap="square">
            <a:spAutoFit/>
          </a:bodyPr>
          <a:lstStyle/>
          <a:p>
            <a:r>
              <a:rPr lang="en-GB" sz="2400" dirty="0">
                <a:solidFill>
                  <a:srgbClr val="000000"/>
                </a:solidFill>
                <a:effectLst/>
                <a:latin typeface="Calibri" panose="020F0502020204030204" pitchFamily="34" charset="0"/>
                <a:ea typeface="Calibri" panose="020F0502020204030204" pitchFamily="34" charset="0"/>
              </a:rPr>
              <a:t>Sort the 6 statements and place them in order from the</a:t>
            </a:r>
            <a:r>
              <a:rPr lang="en-GB" sz="2400" b="1" dirty="0">
                <a:solidFill>
                  <a:srgbClr val="000000"/>
                </a:solidFill>
                <a:effectLst/>
                <a:latin typeface="Calibri" panose="020F0502020204030204" pitchFamily="34" charset="0"/>
                <a:ea typeface="Calibri" panose="020F0502020204030204" pitchFamily="34" charset="0"/>
              </a:rPr>
              <a:t> least participative to the most participative definition </a:t>
            </a:r>
            <a:r>
              <a:rPr lang="en-GB" sz="2400" dirty="0">
                <a:solidFill>
                  <a:srgbClr val="000000"/>
                </a:solidFill>
                <a:effectLst/>
                <a:latin typeface="Calibri" panose="020F0502020204030204" pitchFamily="34" charset="0"/>
                <a:ea typeface="Calibri" panose="020F0502020204030204" pitchFamily="34" charset="0"/>
              </a:rPr>
              <a:t>(at the top).</a:t>
            </a:r>
            <a:endParaRPr lang="en-GB" sz="2400" dirty="0"/>
          </a:p>
        </p:txBody>
      </p:sp>
    </p:spTree>
    <p:extLst>
      <p:ext uri="{BB962C8B-B14F-4D97-AF65-F5344CB8AC3E}">
        <p14:creationId xmlns:p14="http://schemas.microsoft.com/office/powerpoint/2010/main" val="2976687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16E2-DE6D-4A69-A406-E3BA24449E1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D8411C5-1047-425F-9349-643D5F3FD866}"/>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3C261A0A-610F-47D0-BC9C-02E0CF262C0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89342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B070B1B5-683D-4CBD-AF03-2E39B6226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660227"/>
            <a:ext cx="8710863" cy="523220"/>
          </a:xfrm>
          <a:prstGeom prst="rect">
            <a:avLst/>
          </a:prstGeom>
          <a:noFill/>
        </p:spPr>
        <p:txBody>
          <a:bodyPr wrap="square" rtlCol="0">
            <a:spAutoFit/>
          </a:bodyPr>
          <a:lstStyle/>
          <a:p>
            <a:r>
              <a:rPr lang="en-GB" sz="2800" dirty="0">
                <a:solidFill>
                  <a:srgbClr val="E7853C"/>
                </a:solidFill>
                <a:latin typeface="Futura-Bold" pitchFamily="2" charset="0"/>
              </a:rPr>
              <a:t>THE PARTICIPATION LADDER</a:t>
            </a:r>
            <a:endParaRPr lang="en-GB" sz="2800" dirty="0">
              <a:solidFill>
                <a:srgbClr val="E7853C"/>
              </a:solidFill>
            </a:endParaRPr>
          </a:p>
        </p:txBody>
      </p:sp>
      <p:graphicFrame>
        <p:nvGraphicFramePr>
          <p:cNvPr id="5" name="Object 4">
            <a:extLst>
              <a:ext uri="{FF2B5EF4-FFF2-40B4-BE49-F238E27FC236}">
                <a16:creationId xmlns:a16="http://schemas.microsoft.com/office/drawing/2014/main" id="{4CD9A320-4FB1-4F27-98D5-51480942294D}"/>
              </a:ext>
            </a:extLst>
          </p:cNvPr>
          <p:cNvGraphicFramePr>
            <a:graphicFrameLocks noChangeAspect="1"/>
          </p:cNvGraphicFramePr>
          <p:nvPr>
            <p:extLst>
              <p:ext uri="{D42A27DB-BD31-4B8C-83A1-F6EECF244321}">
                <p14:modId xmlns:p14="http://schemas.microsoft.com/office/powerpoint/2010/main" val="1681957848"/>
              </p:ext>
            </p:extLst>
          </p:nvPr>
        </p:nvGraphicFramePr>
        <p:xfrm>
          <a:off x="3058151" y="2339131"/>
          <a:ext cx="2038483" cy="4097374"/>
        </p:xfrm>
        <a:graphic>
          <a:graphicData uri="http://schemas.openxmlformats.org/presentationml/2006/ole">
            <mc:AlternateContent xmlns:mc="http://schemas.openxmlformats.org/markup-compatibility/2006">
              <mc:Choice xmlns:v="urn:schemas-microsoft-com:vml" Requires="v">
                <p:oleObj spid="_x0000_s16386" r:id="rId4" imgW="3492720" imgH="7019280" progId="">
                  <p:embed/>
                </p:oleObj>
              </mc:Choice>
              <mc:Fallback>
                <p:oleObj r:id="rId4" imgW="3492720" imgH="7019280" progId="">
                  <p:embed/>
                  <p:pic>
                    <p:nvPicPr>
                      <p:cNvPr id="5" name="Object 4">
                        <a:extLst>
                          <a:ext uri="{FF2B5EF4-FFF2-40B4-BE49-F238E27FC236}">
                            <a16:creationId xmlns:a16="http://schemas.microsoft.com/office/drawing/2014/main" id="{4CD9A320-4FB1-4F27-98D5-51480942294D}"/>
                          </a:ext>
                        </a:extLst>
                      </p:cNvPr>
                      <p:cNvPicPr/>
                      <p:nvPr/>
                    </p:nvPicPr>
                    <p:blipFill>
                      <a:blip r:embed="rId5"/>
                      <a:stretch>
                        <a:fillRect/>
                      </a:stretch>
                    </p:blipFill>
                    <p:spPr>
                      <a:xfrm>
                        <a:off x="3058151" y="2339131"/>
                        <a:ext cx="2038483" cy="4097374"/>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55E923A9-E58F-4217-8227-BFD8449D32BF}"/>
              </a:ext>
            </a:extLst>
          </p:cNvPr>
          <p:cNvSpPr txBox="1"/>
          <p:nvPr/>
        </p:nvSpPr>
        <p:spPr>
          <a:xfrm>
            <a:off x="523973" y="2322353"/>
            <a:ext cx="2817650" cy="3903504"/>
          </a:xfrm>
          <a:prstGeom prst="rect">
            <a:avLst/>
          </a:prstGeom>
          <a:noFill/>
        </p:spPr>
        <p:txBody>
          <a:bodyPr wrap="square" rtlCol="0">
            <a:spAutoFit/>
          </a:bodyPr>
          <a:lstStyle/>
          <a:p>
            <a:pPr>
              <a:lnSpc>
                <a:spcPct val="150000"/>
              </a:lnSpc>
            </a:pPr>
            <a:r>
              <a:rPr lang="en-GB" sz="2800" b="1" dirty="0">
                <a:solidFill>
                  <a:srgbClr val="E7853C"/>
                </a:solidFill>
                <a:effectLst/>
                <a:latin typeface="Calibri" panose="020F0502020204030204" pitchFamily="34" charset="0"/>
                <a:ea typeface="Calibri" panose="020F0502020204030204" pitchFamily="34" charset="0"/>
              </a:rPr>
              <a:t>Empowerment</a:t>
            </a:r>
          </a:p>
          <a:p>
            <a:pPr>
              <a:lnSpc>
                <a:spcPct val="150000"/>
              </a:lnSpc>
            </a:pPr>
            <a:r>
              <a:rPr lang="en-GB" sz="2800" b="1" dirty="0">
                <a:solidFill>
                  <a:srgbClr val="E7853C"/>
                </a:solidFill>
                <a:latin typeface="Calibri" panose="020F0502020204030204" pitchFamily="34" charset="0"/>
              </a:rPr>
              <a:t>Shared Decisions</a:t>
            </a:r>
          </a:p>
          <a:p>
            <a:pPr>
              <a:lnSpc>
                <a:spcPct val="150000"/>
              </a:lnSpc>
            </a:pPr>
            <a:r>
              <a:rPr lang="en-GB" sz="2800" b="1" dirty="0">
                <a:solidFill>
                  <a:srgbClr val="E7853C"/>
                </a:solidFill>
                <a:latin typeface="Calibri" panose="020F0502020204030204" pitchFamily="34" charset="0"/>
              </a:rPr>
              <a:t>Consultation</a:t>
            </a:r>
          </a:p>
          <a:p>
            <a:pPr>
              <a:lnSpc>
                <a:spcPct val="150000"/>
              </a:lnSpc>
            </a:pPr>
            <a:r>
              <a:rPr lang="en-GB" sz="2800" b="1" dirty="0">
                <a:solidFill>
                  <a:srgbClr val="E7853C"/>
                </a:solidFill>
                <a:latin typeface="Calibri" panose="020F0502020204030204" pitchFamily="34" charset="0"/>
              </a:rPr>
              <a:t>Adult Led</a:t>
            </a:r>
          </a:p>
          <a:p>
            <a:pPr>
              <a:lnSpc>
                <a:spcPct val="150000"/>
              </a:lnSpc>
            </a:pPr>
            <a:r>
              <a:rPr lang="en-GB" sz="2800" b="1" dirty="0">
                <a:solidFill>
                  <a:srgbClr val="E7853C"/>
                </a:solidFill>
                <a:latin typeface="Calibri" panose="020F0502020204030204" pitchFamily="34" charset="0"/>
              </a:rPr>
              <a:t>Tokenism</a:t>
            </a:r>
          </a:p>
          <a:p>
            <a:pPr>
              <a:lnSpc>
                <a:spcPct val="150000"/>
              </a:lnSpc>
            </a:pPr>
            <a:r>
              <a:rPr lang="en-GB" sz="2800" b="1" dirty="0">
                <a:solidFill>
                  <a:srgbClr val="E7853C"/>
                </a:solidFill>
                <a:latin typeface="Calibri" panose="020F0502020204030204" pitchFamily="34" charset="0"/>
              </a:rPr>
              <a:t>Manipulation</a:t>
            </a:r>
            <a:endParaRPr lang="en-GB" sz="2800" b="1" dirty="0">
              <a:solidFill>
                <a:srgbClr val="E7853C"/>
              </a:solidFill>
            </a:endParaRPr>
          </a:p>
        </p:txBody>
      </p:sp>
      <p:sp>
        <p:nvSpPr>
          <p:cNvPr id="6" name="TextBox 5">
            <a:extLst>
              <a:ext uri="{FF2B5EF4-FFF2-40B4-BE49-F238E27FC236}">
                <a16:creationId xmlns:a16="http://schemas.microsoft.com/office/drawing/2014/main" id="{AF2277E1-0EA4-4EBC-B8F3-83AB6111F5AC}"/>
              </a:ext>
            </a:extLst>
          </p:cNvPr>
          <p:cNvSpPr txBox="1"/>
          <p:nvPr/>
        </p:nvSpPr>
        <p:spPr>
          <a:xfrm>
            <a:off x="5318464" y="2484123"/>
            <a:ext cx="5404193" cy="3807389"/>
          </a:xfrm>
          <a:prstGeom prst="rect">
            <a:avLst/>
          </a:prstGeom>
          <a:noFill/>
        </p:spPr>
        <p:txBody>
          <a:bodyPr wrap="square">
            <a:spAutoFit/>
          </a:bodyPr>
          <a:lstStyle/>
          <a:p>
            <a:pPr>
              <a:lnSpc>
                <a:spcPts val="1205"/>
              </a:lnSpc>
              <a:spcAft>
                <a:spcPts val="500"/>
              </a:spcAft>
            </a:pPr>
            <a:r>
              <a:rPr lang="en-GB" sz="1400" b="1" dirty="0">
                <a:solidFill>
                  <a:srgbClr val="E7853C"/>
                </a:solidFill>
                <a:effectLst/>
                <a:latin typeface="Calibri" panose="020F0502020204030204" pitchFamily="34" charset="0"/>
                <a:ea typeface="Calibri" panose="020F0502020204030204" pitchFamily="34" charset="0"/>
                <a:cs typeface="Calibri" panose="020F0502020204030204" pitchFamily="34" charset="0"/>
              </a:rPr>
              <a:t>Empowerment </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people have the initial idea, decide how the project is carried out and are key players, not part of the support cast. The adults do not direct but offer their expertise for young people to consider.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205"/>
              </a:lnSpc>
              <a:spcAft>
                <a:spcPts val="500"/>
              </a:spcAft>
            </a:pPr>
            <a:r>
              <a:rPr lang="en-GB" sz="1400" b="1" dirty="0">
                <a:solidFill>
                  <a:srgbClr val="E7853C"/>
                </a:solidFill>
                <a:effectLst/>
                <a:latin typeface="Calibri" panose="020F0502020204030204" pitchFamily="34" charset="0"/>
                <a:ea typeface="Calibri" panose="020F0502020204030204" pitchFamily="34" charset="0"/>
                <a:cs typeface="Calibri" panose="020F0502020204030204" pitchFamily="34" charset="0"/>
              </a:rPr>
              <a:t>Shared decisions </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Adults have the initial idea but young people are involved in every step of the planning and implementation. Not only are their views considered but they are also involved in making the decisions.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205"/>
              </a:lnSpc>
              <a:spcAft>
                <a:spcPts val="500"/>
              </a:spcAft>
            </a:pPr>
            <a:r>
              <a:rPr lang="en-GB" sz="1400" b="1" dirty="0">
                <a:solidFill>
                  <a:srgbClr val="E7853C"/>
                </a:solidFill>
                <a:effectLst/>
                <a:latin typeface="Calibri" panose="020F0502020204030204" pitchFamily="34" charset="0"/>
                <a:ea typeface="Calibri" panose="020F0502020204030204" pitchFamily="34" charset="0"/>
                <a:cs typeface="Calibri" panose="020F0502020204030204" pitchFamily="34" charset="0"/>
              </a:rPr>
              <a:t>Consultation</a:t>
            </a: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project is designed and run by adults; however, young people are consulted. They have an understanding of the process and some of their opinions are taken seriously.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205"/>
              </a:lnSpc>
              <a:spcAft>
                <a:spcPts val="500"/>
              </a:spcAft>
            </a:pPr>
            <a:r>
              <a:rPr lang="en-GB" sz="1400" b="1" dirty="0">
                <a:solidFill>
                  <a:srgbClr val="E7853C"/>
                </a:solidFill>
                <a:effectLst/>
                <a:latin typeface="Calibri" panose="020F0502020204030204" pitchFamily="34" charset="0"/>
                <a:ea typeface="Calibri" panose="020F0502020204030204" pitchFamily="34" charset="0"/>
                <a:cs typeface="Calibri" panose="020F0502020204030204" pitchFamily="34" charset="0"/>
              </a:rPr>
              <a:t>Adult led </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Adults decide on the project and young people volunteer for it. The young people understand the project, they know who decided why and how they could be involved.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205"/>
              </a:lnSpc>
              <a:spcAft>
                <a:spcPts val="500"/>
              </a:spcAft>
            </a:pPr>
            <a:r>
              <a:rPr lang="en-GB" sz="1400" b="1" dirty="0">
                <a:solidFill>
                  <a:srgbClr val="E7853C"/>
                </a:solidFill>
                <a:effectLst/>
                <a:latin typeface="Calibri" panose="020F0502020204030204" pitchFamily="34" charset="0"/>
                <a:ea typeface="Calibri" panose="020F0502020204030204" pitchFamily="34" charset="0"/>
                <a:cs typeface="Calibri" panose="020F0502020204030204" pitchFamily="34" charset="0"/>
              </a:rPr>
              <a:t>Tokenism</a:t>
            </a: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people are asked to say what they think about an issue but have little power or no choice about the way they express those views or the scope of the ideas they can express.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205"/>
              </a:lnSpc>
              <a:spcAft>
                <a:spcPts val="500"/>
              </a:spcAft>
            </a:pPr>
            <a:r>
              <a:rPr lang="en-GB" sz="1400" b="1" dirty="0">
                <a:solidFill>
                  <a:srgbClr val="E7853C"/>
                </a:solidFill>
                <a:effectLst/>
                <a:latin typeface="Calibri" panose="020F0502020204030204" pitchFamily="34" charset="0"/>
                <a:ea typeface="Calibri" panose="020F0502020204030204" pitchFamily="34" charset="0"/>
                <a:cs typeface="Calibri" panose="020F0502020204030204" pitchFamily="34" charset="0"/>
              </a:rPr>
              <a:t>Manipulation</a:t>
            </a:r>
            <a:r>
              <a:rPr lang="en-GB"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Young people do or say what adults suggest they do, but are not asked or informed about the issues, OR young </a:t>
            </a:r>
            <a:b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people are asked what they think about an issue, adults </a:t>
            </a:r>
            <a:b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some of the ideas but do not tell them what </a:t>
            </a:r>
            <a:b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influence they have on the final decision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931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74DC48F5-592B-4497-884C-74103DBF9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PARTICIPATION</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4429766"/>
            <a:ext cx="8712000" cy="1929503"/>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What are the blockages to introducing more participation, on the part of the leaders and on the part of the young people? </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How could they go about overcoming these blockages? </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What action could they take to introduce more participation in their own Company or age group?</a:t>
            </a:r>
          </a:p>
        </p:txBody>
      </p:sp>
      <p:graphicFrame>
        <p:nvGraphicFramePr>
          <p:cNvPr id="10" name="Object 9">
            <a:extLst>
              <a:ext uri="{FF2B5EF4-FFF2-40B4-BE49-F238E27FC236}">
                <a16:creationId xmlns:a16="http://schemas.microsoft.com/office/drawing/2014/main" id="{2D6E2A24-6669-4C66-ADBB-D332BB10B7C5}"/>
              </a:ext>
            </a:extLst>
          </p:cNvPr>
          <p:cNvGraphicFramePr>
            <a:graphicFrameLocks noChangeAspect="1"/>
          </p:cNvGraphicFramePr>
          <p:nvPr>
            <p:extLst>
              <p:ext uri="{D42A27DB-BD31-4B8C-83A1-F6EECF244321}">
                <p14:modId xmlns:p14="http://schemas.microsoft.com/office/powerpoint/2010/main" val="3744047400"/>
              </p:ext>
            </p:extLst>
          </p:nvPr>
        </p:nvGraphicFramePr>
        <p:xfrm>
          <a:off x="8910139" y="360795"/>
          <a:ext cx="2510011" cy="5045151"/>
        </p:xfrm>
        <a:graphic>
          <a:graphicData uri="http://schemas.openxmlformats.org/presentationml/2006/ole">
            <mc:AlternateContent xmlns:mc="http://schemas.openxmlformats.org/markup-compatibility/2006">
              <mc:Choice xmlns:v="urn:schemas-microsoft-com:vml" Requires="v">
                <p:oleObj spid="_x0000_s17410" r:id="rId4" imgW="3492720" imgH="7019280" progId="">
                  <p:embed/>
                </p:oleObj>
              </mc:Choice>
              <mc:Fallback>
                <p:oleObj r:id="rId4" imgW="3492720" imgH="7019280" progId="">
                  <p:embed/>
                  <p:pic>
                    <p:nvPicPr>
                      <p:cNvPr id="10" name="Object 9">
                        <a:extLst>
                          <a:ext uri="{FF2B5EF4-FFF2-40B4-BE49-F238E27FC236}">
                            <a16:creationId xmlns:a16="http://schemas.microsoft.com/office/drawing/2014/main" id="{2D6E2A24-6669-4C66-ADBB-D332BB10B7C5}"/>
                          </a:ext>
                        </a:extLst>
                      </p:cNvPr>
                      <p:cNvPicPr/>
                      <p:nvPr/>
                    </p:nvPicPr>
                    <p:blipFill>
                      <a:blip r:embed="rId5"/>
                      <a:stretch>
                        <a:fillRect/>
                      </a:stretch>
                    </p:blipFill>
                    <p:spPr>
                      <a:xfrm>
                        <a:off x="8910139" y="360795"/>
                        <a:ext cx="2510011" cy="5045151"/>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3DF93BA2-D438-4E37-8916-9E175A3A8CD3}"/>
              </a:ext>
            </a:extLst>
          </p:cNvPr>
          <p:cNvSpPr txBox="1"/>
          <p:nvPr/>
        </p:nvSpPr>
        <p:spPr>
          <a:xfrm>
            <a:off x="2355792" y="2993972"/>
            <a:ext cx="3675390" cy="707886"/>
          </a:xfrm>
          <a:prstGeom prst="rect">
            <a:avLst/>
          </a:prstGeom>
          <a:noFill/>
        </p:spPr>
        <p:txBody>
          <a:bodyPr wrap="square" rtlCol="0">
            <a:spAutoFit/>
          </a:bodyPr>
          <a:lstStyle/>
          <a:p>
            <a:r>
              <a:rPr lang="en-GB" sz="2000" dirty="0">
                <a:solidFill>
                  <a:srgbClr val="E7853C"/>
                </a:solidFill>
                <a:latin typeface="Futura-Bold" pitchFamily="2" charset="0"/>
              </a:rPr>
              <a:t>SMALL GROUP ACTIVITY:</a:t>
            </a:r>
            <a:br>
              <a:rPr lang="en-GB" sz="2000" dirty="0">
                <a:solidFill>
                  <a:srgbClr val="303556"/>
                </a:solidFill>
                <a:latin typeface="Futura-Bold" pitchFamily="2" charset="0"/>
              </a:rPr>
            </a:br>
            <a:r>
              <a:rPr lang="en-GB" sz="2000" dirty="0">
                <a:latin typeface="Futura-Bold" pitchFamily="2" charset="0"/>
              </a:rPr>
              <a:t>Participation Questions</a:t>
            </a:r>
            <a:endParaRPr lang="en-GB" sz="2000" dirty="0"/>
          </a:p>
        </p:txBody>
      </p:sp>
      <p:sp>
        <p:nvSpPr>
          <p:cNvPr id="11" name="Rectangle: Rounded Corners 10">
            <a:extLst>
              <a:ext uri="{FF2B5EF4-FFF2-40B4-BE49-F238E27FC236}">
                <a16:creationId xmlns:a16="http://schemas.microsoft.com/office/drawing/2014/main" id="{5BA5DDA3-0C9B-435E-B3AE-362EE65B8A0C}"/>
              </a:ext>
            </a:extLst>
          </p:cNvPr>
          <p:cNvSpPr/>
          <p:nvPr/>
        </p:nvSpPr>
        <p:spPr>
          <a:xfrm>
            <a:off x="590949" y="2488600"/>
            <a:ext cx="566656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Object 11">
            <a:extLst>
              <a:ext uri="{FF2B5EF4-FFF2-40B4-BE49-F238E27FC236}">
                <a16:creationId xmlns:a16="http://schemas.microsoft.com/office/drawing/2014/main" id="{A95D3955-A982-498D-BE27-0DC43D3AAF65}"/>
              </a:ext>
            </a:extLst>
          </p:cNvPr>
          <p:cNvGraphicFramePr>
            <a:graphicFrameLocks noChangeAspect="1"/>
          </p:cNvGraphicFramePr>
          <p:nvPr>
            <p:extLst>
              <p:ext uri="{D42A27DB-BD31-4B8C-83A1-F6EECF244321}">
                <p14:modId xmlns:p14="http://schemas.microsoft.com/office/powerpoint/2010/main" val="1436899727"/>
              </p:ext>
            </p:extLst>
          </p:nvPr>
        </p:nvGraphicFramePr>
        <p:xfrm>
          <a:off x="902509" y="2739136"/>
          <a:ext cx="1209221" cy="1218972"/>
        </p:xfrm>
        <a:graphic>
          <a:graphicData uri="http://schemas.openxmlformats.org/presentationml/2006/ole">
            <mc:AlternateContent xmlns:mc="http://schemas.openxmlformats.org/markup-compatibility/2006">
              <mc:Choice xmlns:v="urn:schemas-microsoft-com:vml" Requires="v">
                <p:oleObj spid="_x0000_s17411" r:id="rId6" imgW="1574280" imgH="1587240" progId="">
                  <p:embed/>
                </p:oleObj>
              </mc:Choice>
              <mc:Fallback>
                <p:oleObj r:id="rId6" imgW="1574280" imgH="1587240" progId="">
                  <p:embed/>
                  <p:pic>
                    <p:nvPicPr>
                      <p:cNvPr id="12" name="Object 11">
                        <a:extLst>
                          <a:ext uri="{FF2B5EF4-FFF2-40B4-BE49-F238E27FC236}">
                            <a16:creationId xmlns:a16="http://schemas.microsoft.com/office/drawing/2014/main" id="{A95D3955-A982-498D-BE27-0DC43D3AAF65}"/>
                          </a:ext>
                        </a:extLst>
                      </p:cNvPr>
                      <p:cNvPicPr/>
                      <p:nvPr/>
                    </p:nvPicPr>
                    <p:blipFill>
                      <a:blip r:embed="rId7"/>
                      <a:stretch>
                        <a:fillRect/>
                      </a:stretch>
                    </p:blipFill>
                    <p:spPr>
                      <a:xfrm>
                        <a:off x="902509" y="2739136"/>
                        <a:ext cx="1209221" cy="1218972"/>
                      </a:xfrm>
                      <a:prstGeom prst="rect">
                        <a:avLst/>
                      </a:prstGeom>
                    </p:spPr>
                  </p:pic>
                </p:oleObj>
              </mc:Fallback>
            </mc:AlternateContent>
          </a:graphicData>
        </a:graphic>
      </p:graphicFrame>
    </p:spTree>
    <p:extLst>
      <p:ext uri="{BB962C8B-B14F-4D97-AF65-F5344CB8AC3E}">
        <p14:creationId xmlns:p14="http://schemas.microsoft.com/office/powerpoint/2010/main" val="2211730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E9974C34-E333-44CF-8447-FF1C640ACB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64C95D7-1EF1-4AB1-AD74-D0C987EB3663}"/>
              </a:ext>
            </a:extLst>
          </p:cNvPr>
          <p:cNvSpPr txBox="1"/>
          <p:nvPr/>
        </p:nvSpPr>
        <p:spPr>
          <a:xfrm>
            <a:off x="499807" y="4805998"/>
            <a:ext cx="7492910" cy="1096519"/>
          </a:xfrm>
          <a:prstGeom prst="rect">
            <a:avLst/>
          </a:prstGeom>
          <a:noFill/>
        </p:spPr>
        <p:txBody>
          <a:bodyPr wrap="square">
            <a:spAutoFit/>
          </a:bodyPr>
          <a:lstStyle/>
          <a:p>
            <a:pPr>
              <a:lnSpc>
                <a:spcPct val="107000"/>
              </a:lnSpc>
              <a:spcAft>
                <a:spcPts val="800"/>
              </a:spcAft>
            </a:pPr>
            <a:r>
              <a:rPr lang="en-GB" sz="2800" b="1" dirty="0">
                <a:solidFill>
                  <a:srgbClr val="E7853C"/>
                </a:solidFill>
                <a:latin typeface="Calibri" panose="020F0502020204030204" pitchFamily="34" charset="0"/>
                <a:ea typeface="Calibri" panose="020F0502020204030204" pitchFamily="34" charset="0"/>
                <a:cs typeface="Times New Roman" panose="02020603050405020304" pitchFamily="18" charset="0"/>
              </a:rPr>
              <a:t>Participation is the process…</a:t>
            </a:r>
          </a:p>
          <a:p>
            <a:pPr>
              <a:lnSpc>
                <a:spcPct val="107000"/>
              </a:lnSpc>
              <a:spcAft>
                <a:spcPts val="800"/>
              </a:spcAft>
            </a:pPr>
            <a:r>
              <a:rPr lang="en-GB" sz="2800" b="1" dirty="0">
                <a:solidFill>
                  <a:srgbClr val="E7853C"/>
                </a:solidFill>
                <a:latin typeface="Calibri" panose="020F0502020204030204" pitchFamily="34" charset="0"/>
                <a:ea typeface="Calibri" panose="020F0502020204030204" pitchFamily="34" charset="0"/>
                <a:cs typeface="Times New Roman" panose="02020603050405020304" pitchFamily="18" charset="0"/>
              </a:rPr>
              <a:t>                             …empowerment is the outcome</a:t>
            </a:r>
          </a:p>
        </p:txBody>
      </p:sp>
      <p:sp>
        <p:nvSpPr>
          <p:cNvPr id="8" name="TextBox 7">
            <a:extLst>
              <a:ext uri="{FF2B5EF4-FFF2-40B4-BE49-F238E27FC236}">
                <a16:creationId xmlns:a16="http://schemas.microsoft.com/office/drawing/2014/main" id="{22BC3D8B-7507-4F51-B0BC-9B97858243CD}"/>
              </a:ext>
            </a:extLst>
          </p:cNvPr>
          <p:cNvSpPr txBox="1"/>
          <p:nvPr/>
        </p:nvSpPr>
        <p:spPr>
          <a:xfrm>
            <a:off x="2355792" y="3027528"/>
            <a:ext cx="3675390" cy="1015663"/>
          </a:xfrm>
          <a:prstGeom prst="rect">
            <a:avLst/>
          </a:prstGeom>
          <a:noFill/>
        </p:spPr>
        <p:txBody>
          <a:bodyPr wrap="square" rtlCol="0">
            <a:spAutoFit/>
          </a:bodyPr>
          <a:lstStyle/>
          <a:p>
            <a:r>
              <a:rPr lang="en-GB" sz="2000" dirty="0">
                <a:solidFill>
                  <a:srgbClr val="E7853C"/>
                </a:solidFill>
                <a:latin typeface="Futura-Bold" pitchFamily="2" charset="0"/>
              </a:rPr>
              <a:t>SMALL GROUP ACTIVITY:</a:t>
            </a:r>
            <a:br>
              <a:rPr lang="en-GB" sz="2000" dirty="0">
                <a:solidFill>
                  <a:srgbClr val="303556"/>
                </a:solidFill>
                <a:latin typeface="Futura-Bold" pitchFamily="2" charset="0"/>
              </a:rPr>
            </a:br>
            <a:r>
              <a:rPr lang="en-GB" sz="2000" dirty="0">
                <a:latin typeface="Futura-Bold" pitchFamily="2" charset="0"/>
              </a:rPr>
              <a:t>Empowerment</a:t>
            </a:r>
            <a:br>
              <a:rPr lang="en-GB" sz="2000" dirty="0">
                <a:latin typeface="Futura-Bold" pitchFamily="2" charset="0"/>
              </a:rPr>
            </a:br>
            <a:r>
              <a:rPr lang="en-GB" sz="2000" dirty="0">
                <a:latin typeface="Futura-Bold" pitchFamily="2" charset="0"/>
              </a:rPr>
              <a:t>Case Studies</a:t>
            </a:r>
            <a:endParaRPr lang="en-GB" sz="2000" dirty="0"/>
          </a:p>
        </p:txBody>
      </p:sp>
      <p:sp>
        <p:nvSpPr>
          <p:cNvPr id="10" name="Rectangle: Rounded Corners 9">
            <a:extLst>
              <a:ext uri="{FF2B5EF4-FFF2-40B4-BE49-F238E27FC236}">
                <a16:creationId xmlns:a16="http://schemas.microsoft.com/office/drawing/2014/main" id="{9D4179ED-3174-45CA-B41A-308A10508655}"/>
              </a:ext>
            </a:extLst>
          </p:cNvPr>
          <p:cNvSpPr/>
          <p:nvPr/>
        </p:nvSpPr>
        <p:spPr>
          <a:xfrm>
            <a:off x="590949" y="2681547"/>
            <a:ext cx="566656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28D6F695-2CDE-47E6-8276-395AE5694078}"/>
              </a:ext>
            </a:extLst>
          </p:cNvPr>
          <p:cNvGraphicFramePr>
            <a:graphicFrameLocks noChangeAspect="1"/>
          </p:cNvGraphicFramePr>
          <p:nvPr>
            <p:extLst>
              <p:ext uri="{D42A27DB-BD31-4B8C-83A1-F6EECF244321}">
                <p14:modId xmlns:p14="http://schemas.microsoft.com/office/powerpoint/2010/main" val="1006054518"/>
              </p:ext>
            </p:extLst>
          </p:nvPr>
        </p:nvGraphicFramePr>
        <p:xfrm>
          <a:off x="902509" y="2932083"/>
          <a:ext cx="1209221" cy="1218972"/>
        </p:xfrm>
        <a:graphic>
          <a:graphicData uri="http://schemas.openxmlformats.org/presentationml/2006/ole">
            <mc:AlternateContent xmlns:mc="http://schemas.openxmlformats.org/markup-compatibility/2006">
              <mc:Choice xmlns:v="urn:schemas-microsoft-com:vml" Requires="v">
                <p:oleObj spid="_x0000_s18434" r:id="rId4" imgW="1574280" imgH="1587240" progId="">
                  <p:embed/>
                </p:oleObj>
              </mc:Choice>
              <mc:Fallback>
                <p:oleObj r:id="rId4" imgW="1574280" imgH="1587240" progId="">
                  <p:embed/>
                  <p:pic>
                    <p:nvPicPr>
                      <p:cNvPr id="11" name="Object 10">
                        <a:extLst>
                          <a:ext uri="{FF2B5EF4-FFF2-40B4-BE49-F238E27FC236}">
                            <a16:creationId xmlns:a16="http://schemas.microsoft.com/office/drawing/2014/main" id="{28D6F695-2CDE-47E6-8276-395AE5694078}"/>
                          </a:ext>
                        </a:extLst>
                      </p:cNvPr>
                      <p:cNvPicPr/>
                      <p:nvPr/>
                    </p:nvPicPr>
                    <p:blipFill>
                      <a:blip r:embed="rId5"/>
                      <a:stretch>
                        <a:fillRect/>
                      </a:stretch>
                    </p:blipFill>
                    <p:spPr>
                      <a:xfrm>
                        <a:off x="902509" y="2932083"/>
                        <a:ext cx="1209221" cy="1218972"/>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181D3C33-FBEF-4367-89F0-CBA263579BDD}"/>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PARTICIPATION &amp; EMPOWERMENT</a:t>
            </a:r>
            <a:endParaRPr lang="en-GB" sz="2800" dirty="0">
              <a:solidFill>
                <a:srgbClr val="E7853C"/>
              </a:solidFill>
            </a:endParaRPr>
          </a:p>
        </p:txBody>
      </p:sp>
      <p:sp>
        <p:nvSpPr>
          <p:cNvPr id="13" name="TextBox 12">
            <a:extLst>
              <a:ext uri="{FF2B5EF4-FFF2-40B4-BE49-F238E27FC236}">
                <a16:creationId xmlns:a16="http://schemas.microsoft.com/office/drawing/2014/main" id="{0F3E1773-FDDC-482A-B4A4-A28613F79DD8}"/>
              </a:ext>
            </a:extLst>
          </p:cNvPr>
          <p:cNvSpPr txBox="1"/>
          <p:nvPr/>
        </p:nvSpPr>
        <p:spPr>
          <a:xfrm>
            <a:off x="7340946" y="2537810"/>
            <a:ext cx="3398962" cy="1938992"/>
          </a:xfrm>
          <a:prstGeom prst="rect">
            <a:avLst/>
          </a:prstGeom>
          <a:noFill/>
        </p:spPr>
        <p:txBody>
          <a:bodyPr wrap="square">
            <a:spAutoFit/>
          </a:bodyPr>
          <a:lstStyle/>
          <a:p>
            <a:r>
              <a:rPr lang="en-GB" sz="2400" b="1" dirty="0">
                <a:solidFill>
                  <a:srgbClr val="000000"/>
                </a:solidFill>
                <a:effectLst/>
                <a:latin typeface="Calibri" panose="020F0502020204030204" pitchFamily="34" charset="0"/>
                <a:ea typeface="Calibri" panose="020F0502020204030204" pitchFamily="34" charset="0"/>
              </a:rPr>
              <a:t>Consider the case study </a:t>
            </a:r>
            <a:r>
              <a:rPr lang="en-GB" sz="2400" dirty="0">
                <a:solidFill>
                  <a:srgbClr val="000000"/>
                </a:solidFill>
                <a:effectLst/>
                <a:latin typeface="Calibri" panose="020F0502020204030204" pitchFamily="34" charset="0"/>
                <a:ea typeface="Calibri" panose="020F0502020204030204" pitchFamily="34" charset="0"/>
              </a:rPr>
              <a:t>assigned to your group (</a:t>
            </a:r>
            <a:r>
              <a:rPr lang="en-GB" sz="2400" dirty="0" err="1">
                <a:solidFill>
                  <a:srgbClr val="000000"/>
                </a:solidFill>
                <a:effectLst/>
                <a:latin typeface="Calibri" panose="020F0502020204030204" pitchFamily="34" charset="0"/>
                <a:ea typeface="Calibri" panose="020F0502020204030204" pitchFamily="34" charset="0"/>
              </a:rPr>
              <a:t>inc</a:t>
            </a:r>
            <a:r>
              <a:rPr lang="en-GB" sz="2400" dirty="0">
                <a:solidFill>
                  <a:srgbClr val="000000"/>
                </a:solidFill>
                <a:effectLst/>
                <a:latin typeface="Calibri" panose="020F0502020204030204" pitchFamily="34" charset="0"/>
                <a:ea typeface="Calibri" panose="020F0502020204030204" pitchFamily="34" charset="0"/>
              </a:rPr>
              <a:t> questions) and </a:t>
            </a:r>
            <a:r>
              <a:rPr lang="en-GB" sz="2400" b="1" dirty="0">
                <a:solidFill>
                  <a:srgbClr val="000000"/>
                </a:solidFill>
                <a:effectLst/>
                <a:latin typeface="Calibri" panose="020F0502020204030204" pitchFamily="34" charset="0"/>
                <a:ea typeface="Calibri" panose="020F0502020204030204" pitchFamily="34" charset="0"/>
              </a:rPr>
              <a:t>use the Participation Ladder to assist</a:t>
            </a:r>
            <a:r>
              <a:rPr lang="en-GB" sz="2400" dirty="0">
                <a:solidFill>
                  <a:srgbClr val="000000"/>
                </a:solidFill>
                <a:effectLst/>
                <a:latin typeface="Calibri" panose="020F0502020204030204" pitchFamily="34" charset="0"/>
                <a:ea typeface="Calibri" panose="020F0502020204030204" pitchFamily="34" charset="0"/>
              </a:rPr>
              <a:t> in the process.</a:t>
            </a:r>
            <a:endParaRPr lang="en-GB" sz="2400" dirty="0"/>
          </a:p>
        </p:txBody>
      </p:sp>
    </p:spTree>
    <p:extLst>
      <p:ext uri="{BB962C8B-B14F-4D97-AF65-F5344CB8AC3E}">
        <p14:creationId xmlns:p14="http://schemas.microsoft.com/office/powerpoint/2010/main" val="1027880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E7181D31-B4B4-4F58-84A2-ED21C3134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LEARNING OUTCOMES</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400665"/>
            <a:ext cx="8712000" cy="3883884"/>
          </a:xfrm>
          <a:prstGeom prst="rect">
            <a:avLst/>
          </a:prstGeom>
          <a:noFill/>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At the end of this module, participants will be able to: </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Understand the nature of the </a:t>
            </a:r>
            <a:r>
              <a:rPr lang="en-GB" sz="2000" b="1" dirty="0">
                <a:latin typeface="Calibri" panose="020F0502020204030204" pitchFamily="34" charset="0"/>
                <a:ea typeface="Calibri" panose="020F0502020204030204" pitchFamily="34" charset="0"/>
                <a:cs typeface="Times New Roman" panose="02020603050405020304" pitchFamily="18" charset="0"/>
              </a:rPr>
              <a:t>relationship between a BB leader and a young person</a:t>
            </a:r>
            <a:r>
              <a:rPr lang="en-GB" sz="2000" dirty="0">
                <a:latin typeface="Calibri" panose="020F0502020204030204" pitchFamily="34" charset="0"/>
                <a:ea typeface="Calibri" panose="020F0502020204030204" pitchFamily="34" charset="0"/>
                <a:cs typeface="Times New Roman" panose="02020603050405020304" pitchFamily="18" charset="0"/>
              </a:rPr>
              <a:t> and </a:t>
            </a:r>
            <a:r>
              <a:rPr lang="en-GB" sz="2000" b="1" dirty="0">
                <a:latin typeface="Calibri" panose="020F0502020204030204" pitchFamily="34" charset="0"/>
                <a:ea typeface="Calibri" panose="020F0502020204030204" pitchFamily="34" charset="0"/>
                <a:cs typeface="Times New Roman" panose="02020603050405020304" pitchFamily="18" charset="0"/>
              </a:rPr>
              <a:t>identify why it is important to build relationships </a:t>
            </a:r>
            <a:r>
              <a:rPr lang="en-GB" sz="2000" dirty="0">
                <a:latin typeface="Calibri" panose="020F0502020204030204" pitchFamily="34" charset="0"/>
                <a:ea typeface="Calibri" panose="020F0502020204030204" pitchFamily="34" charset="0"/>
                <a:cs typeface="Times New Roman" panose="02020603050405020304" pitchFamily="18" charset="0"/>
              </a:rPr>
              <a:t>with young people.</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To understand how to </a:t>
            </a:r>
            <a:r>
              <a:rPr lang="en-GB" sz="2000" b="1" dirty="0">
                <a:latin typeface="Calibri" panose="020F0502020204030204" pitchFamily="34" charset="0"/>
                <a:ea typeface="Calibri" panose="020F0502020204030204" pitchFamily="34" charset="0"/>
                <a:cs typeface="Times New Roman" panose="02020603050405020304" pitchFamily="18" charset="0"/>
              </a:rPr>
              <a:t>build participation and empowerment into the programme</a:t>
            </a:r>
            <a:r>
              <a:rPr lang="en-GB" sz="20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Understand </a:t>
            </a:r>
            <a:r>
              <a:rPr lang="en-GB" sz="2000" b="1" dirty="0">
                <a:latin typeface="Calibri" panose="020F0502020204030204" pitchFamily="34" charset="0"/>
                <a:ea typeface="Calibri" panose="020F0502020204030204" pitchFamily="34" charset="0"/>
                <a:cs typeface="Times New Roman" panose="02020603050405020304" pitchFamily="18" charset="0"/>
              </a:rPr>
              <a:t>what we want to achieve when working with this age group</a:t>
            </a:r>
            <a:r>
              <a:rPr lang="en-GB" sz="20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Arial" panose="020B0604020202020204" pitchFamily="34" charset="0"/>
              </a:rPr>
              <a:t>Be able to </a:t>
            </a:r>
            <a:r>
              <a:rPr lang="en-GB" sz="2000" b="1" dirty="0">
                <a:effectLst/>
                <a:latin typeface="Calibri" panose="020F0502020204030204" pitchFamily="34" charset="0"/>
                <a:ea typeface="Calibri" panose="020F0502020204030204" pitchFamily="34" charset="0"/>
                <a:cs typeface="Arial" panose="020B0604020202020204" pitchFamily="34" charset="0"/>
              </a:rPr>
              <a:t>maintain positive and healthy relationships and understand appropriate boundaries</a:t>
            </a:r>
            <a:r>
              <a:rPr lang="en-GB" sz="2000" dirty="0">
                <a:effectLst/>
                <a:latin typeface="Calibri" panose="020F0502020204030204" pitchFamily="34" charset="0"/>
                <a:ea typeface="Calibri" panose="020F0502020204030204" pitchFamily="34" charset="0"/>
                <a:cs typeface="Arial" panose="020B0604020202020204" pitchFamily="34" charset="0"/>
              </a:rPr>
              <a:t>.</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To feel confident in developing an </a:t>
            </a:r>
            <a:r>
              <a:rPr lang="en-GB" sz="2000" b="1" dirty="0">
                <a:latin typeface="Calibri" panose="020F0502020204030204" pitchFamily="34" charset="0"/>
                <a:ea typeface="Calibri" panose="020F0502020204030204" pitchFamily="34" charset="0"/>
                <a:cs typeface="Times New Roman" panose="02020603050405020304" pitchFamily="18" charset="0"/>
              </a:rPr>
              <a:t>effective framework for delivery</a:t>
            </a:r>
            <a:r>
              <a:rPr lang="en-GB" sz="2000" dirty="0">
                <a:latin typeface="Calibri" panose="020F0502020204030204" pitchFamily="34" charset="0"/>
                <a:ea typeface="Calibri" panose="020F0502020204030204" pitchFamily="34" charset="0"/>
                <a:cs typeface="Times New Roman" panose="02020603050405020304" pitchFamily="18" charset="0"/>
              </a:rPr>
              <a:t>.</a:t>
            </a:r>
          </a:p>
        </p:txBody>
      </p:sp>
      <p:graphicFrame>
        <p:nvGraphicFramePr>
          <p:cNvPr id="10" name="Object 9">
            <a:extLst>
              <a:ext uri="{FF2B5EF4-FFF2-40B4-BE49-F238E27FC236}">
                <a16:creationId xmlns:a16="http://schemas.microsoft.com/office/drawing/2014/main" id="{670F6C1D-A404-46C2-ADBB-5294470FEECC}"/>
              </a:ext>
            </a:extLst>
          </p:cNvPr>
          <p:cNvGraphicFramePr>
            <a:graphicFrameLocks noChangeAspect="1"/>
          </p:cNvGraphicFramePr>
          <p:nvPr/>
        </p:nvGraphicFramePr>
        <p:xfrm>
          <a:off x="8873740" y="347707"/>
          <a:ext cx="2863858" cy="2873665"/>
        </p:xfrm>
        <a:graphic>
          <a:graphicData uri="http://schemas.openxmlformats.org/presentationml/2006/ole">
            <mc:AlternateContent xmlns:mc="http://schemas.openxmlformats.org/markup-compatibility/2006">
              <mc:Choice xmlns:v="urn:schemas-microsoft-com:vml" Requires="v">
                <p:oleObj spid="_x0000_s19458" r:id="rId4" imgW="3707640" imgH="3720600" progId="">
                  <p:embed/>
                </p:oleObj>
              </mc:Choice>
              <mc:Fallback>
                <p:oleObj r:id="rId4" imgW="3707640" imgH="3720600" progId="">
                  <p:embed/>
                  <p:pic>
                    <p:nvPicPr>
                      <p:cNvPr id="10" name="Object 9">
                        <a:extLst>
                          <a:ext uri="{FF2B5EF4-FFF2-40B4-BE49-F238E27FC236}">
                            <a16:creationId xmlns:a16="http://schemas.microsoft.com/office/drawing/2014/main" id="{670F6C1D-A404-46C2-ADBB-5294470FEECC}"/>
                          </a:ext>
                        </a:extLst>
                      </p:cNvPr>
                      <p:cNvPicPr/>
                      <p:nvPr/>
                    </p:nvPicPr>
                    <p:blipFill>
                      <a:blip r:embed="rId5"/>
                      <a:stretch>
                        <a:fillRect/>
                      </a:stretch>
                    </p:blipFill>
                    <p:spPr>
                      <a:xfrm>
                        <a:off x="8873740" y="347707"/>
                        <a:ext cx="2863858" cy="2873665"/>
                      </a:xfrm>
                      <a:prstGeom prst="rect">
                        <a:avLst/>
                      </a:prstGeom>
                    </p:spPr>
                  </p:pic>
                </p:oleObj>
              </mc:Fallback>
            </mc:AlternateContent>
          </a:graphicData>
        </a:graphic>
      </p:graphicFrame>
    </p:spTree>
    <p:extLst>
      <p:ext uri="{BB962C8B-B14F-4D97-AF65-F5344CB8AC3E}">
        <p14:creationId xmlns:p14="http://schemas.microsoft.com/office/powerpoint/2010/main" val="77938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16E2-DE6D-4A69-A406-E3BA24449E1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CD8411C5-1047-425F-9349-643D5F3FD866}"/>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D2FE4226-8BE2-4A87-BCB8-2815261892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71815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E7181D31-B4B4-4F58-84A2-ED21C3134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LEARNING OUTCOMES</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01798" y="2505168"/>
            <a:ext cx="8712000" cy="3883884"/>
          </a:xfrm>
          <a:prstGeom prst="rect">
            <a:avLst/>
          </a:prstGeom>
          <a:noFill/>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At the end of this module, participants will be able to: </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Understand the nature of the </a:t>
            </a:r>
            <a:r>
              <a:rPr lang="en-GB" sz="2000" b="1" dirty="0">
                <a:latin typeface="Calibri" panose="020F0502020204030204" pitchFamily="34" charset="0"/>
                <a:ea typeface="Calibri" panose="020F0502020204030204" pitchFamily="34" charset="0"/>
                <a:cs typeface="Times New Roman" panose="02020603050405020304" pitchFamily="18" charset="0"/>
              </a:rPr>
              <a:t>relationship between a BB leader and a young person</a:t>
            </a:r>
            <a:r>
              <a:rPr lang="en-GB" sz="2000" dirty="0">
                <a:latin typeface="Calibri" panose="020F0502020204030204" pitchFamily="34" charset="0"/>
                <a:ea typeface="Calibri" panose="020F0502020204030204" pitchFamily="34" charset="0"/>
                <a:cs typeface="Times New Roman" panose="02020603050405020304" pitchFamily="18" charset="0"/>
              </a:rPr>
              <a:t> and </a:t>
            </a:r>
            <a:r>
              <a:rPr lang="en-GB" sz="2000" b="1" dirty="0">
                <a:latin typeface="Calibri" panose="020F0502020204030204" pitchFamily="34" charset="0"/>
                <a:ea typeface="Calibri" panose="020F0502020204030204" pitchFamily="34" charset="0"/>
                <a:cs typeface="Times New Roman" panose="02020603050405020304" pitchFamily="18" charset="0"/>
              </a:rPr>
              <a:t>identify why it is important to build relationships </a:t>
            </a:r>
            <a:r>
              <a:rPr lang="en-GB" sz="2000" dirty="0">
                <a:latin typeface="Calibri" panose="020F0502020204030204" pitchFamily="34" charset="0"/>
                <a:ea typeface="Calibri" panose="020F0502020204030204" pitchFamily="34" charset="0"/>
                <a:cs typeface="Times New Roman" panose="02020603050405020304" pitchFamily="18" charset="0"/>
              </a:rPr>
              <a:t>with young people.</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To understand how to </a:t>
            </a:r>
            <a:r>
              <a:rPr lang="en-GB" sz="2000" b="1" dirty="0">
                <a:latin typeface="Calibri" panose="020F0502020204030204" pitchFamily="34" charset="0"/>
                <a:ea typeface="Calibri" panose="020F0502020204030204" pitchFamily="34" charset="0"/>
                <a:cs typeface="Times New Roman" panose="02020603050405020304" pitchFamily="18" charset="0"/>
              </a:rPr>
              <a:t>build participation and empowerment into the programme</a:t>
            </a:r>
            <a:r>
              <a:rPr lang="en-GB" sz="20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Understand </a:t>
            </a:r>
            <a:r>
              <a:rPr lang="en-GB" sz="2000" b="1" dirty="0">
                <a:latin typeface="Calibri" panose="020F0502020204030204" pitchFamily="34" charset="0"/>
                <a:ea typeface="Calibri" panose="020F0502020204030204" pitchFamily="34" charset="0"/>
                <a:cs typeface="Times New Roman" panose="02020603050405020304" pitchFamily="18" charset="0"/>
              </a:rPr>
              <a:t>what we want to achieve when working with this age group</a:t>
            </a:r>
            <a:r>
              <a:rPr lang="en-GB" sz="2000" dirty="0">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Arial" panose="020B0604020202020204" pitchFamily="34" charset="0"/>
              </a:rPr>
              <a:t>Be able to </a:t>
            </a:r>
            <a:r>
              <a:rPr lang="en-GB" sz="2000" b="1" dirty="0">
                <a:effectLst/>
                <a:latin typeface="Calibri" panose="020F0502020204030204" pitchFamily="34" charset="0"/>
                <a:ea typeface="Calibri" panose="020F0502020204030204" pitchFamily="34" charset="0"/>
                <a:cs typeface="Arial" panose="020B0604020202020204" pitchFamily="34" charset="0"/>
              </a:rPr>
              <a:t>maintain positive and healthy relationships and understand appropriate boundaries</a:t>
            </a:r>
            <a:r>
              <a:rPr lang="en-GB" sz="2000" dirty="0">
                <a:effectLst/>
                <a:latin typeface="Calibri" panose="020F0502020204030204" pitchFamily="34" charset="0"/>
                <a:ea typeface="Calibri" panose="020F0502020204030204" pitchFamily="34" charset="0"/>
                <a:cs typeface="Arial" panose="020B0604020202020204" pitchFamily="34" charset="0"/>
              </a:rPr>
              <a:t>.</a:t>
            </a:r>
          </a:p>
          <a:p>
            <a:pPr marL="342900" indent="-34290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To feel confident in developing an </a:t>
            </a:r>
            <a:r>
              <a:rPr lang="en-GB" sz="2000" b="1" dirty="0">
                <a:latin typeface="Calibri" panose="020F0502020204030204" pitchFamily="34" charset="0"/>
                <a:ea typeface="Calibri" panose="020F0502020204030204" pitchFamily="34" charset="0"/>
                <a:cs typeface="Times New Roman" panose="02020603050405020304" pitchFamily="18" charset="0"/>
              </a:rPr>
              <a:t>effective framework for delivery</a:t>
            </a:r>
            <a:r>
              <a:rPr lang="en-GB" sz="2000" dirty="0">
                <a:latin typeface="Calibri" panose="020F0502020204030204" pitchFamily="34" charset="0"/>
                <a:ea typeface="Calibri" panose="020F0502020204030204" pitchFamily="34" charset="0"/>
                <a:cs typeface="Times New Roman" panose="02020603050405020304" pitchFamily="18" charset="0"/>
              </a:rPr>
              <a:t>.</a:t>
            </a:r>
          </a:p>
        </p:txBody>
      </p:sp>
      <p:graphicFrame>
        <p:nvGraphicFramePr>
          <p:cNvPr id="10" name="Object 9">
            <a:extLst>
              <a:ext uri="{FF2B5EF4-FFF2-40B4-BE49-F238E27FC236}">
                <a16:creationId xmlns:a16="http://schemas.microsoft.com/office/drawing/2014/main" id="{670F6C1D-A404-46C2-ADBB-5294470FEECC}"/>
              </a:ext>
            </a:extLst>
          </p:cNvPr>
          <p:cNvGraphicFramePr>
            <a:graphicFrameLocks noChangeAspect="1"/>
          </p:cNvGraphicFramePr>
          <p:nvPr>
            <p:extLst>
              <p:ext uri="{D42A27DB-BD31-4B8C-83A1-F6EECF244321}">
                <p14:modId xmlns:p14="http://schemas.microsoft.com/office/powerpoint/2010/main" val="244351992"/>
              </p:ext>
            </p:extLst>
          </p:nvPr>
        </p:nvGraphicFramePr>
        <p:xfrm>
          <a:off x="8873740" y="347707"/>
          <a:ext cx="2863858" cy="2873665"/>
        </p:xfrm>
        <a:graphic>
          <a:graphicData uri="http://schemas.openxmlformats.org/presentationml/2006/ole">
            <mc:AlternateContent xmlns:mc="http://schemas.openxmlformats.org/markup-compatibility/2006">
              <mc:Choice xmlns:v="urn:schemas-microsoft-com:vml" Requires="v">
                <p:oleObj spid="_x0000_s1026" r:id="rId4" imgW="3707640" imgH="3720600" progId="">
                  <p:embed/>
                </p:oleObj>
              </mc:Choice>
              <mc:Fallback>
                <p:oleObj r:id="rId4" imgW="3707640" imgH="3720600" progId="">
                  <p:embed/>
                  <p:pic>
                    <p:nvPicPr>
                      <p:cNvPr id="10" name="Object 9">
                        <a:extLst>
                          <a:ext uri="{FF2B5EF4-FFF2-40B4-BE49-F238E27FC236}">
                            <a16:creationId xmlns:a16="http://schemas.microsoft.com/office/drawing/2014/main" id="{670F6C1D-A404-46C2-ADBB-5294470FEECC}"/>
                          </a:ext>
                        </a:extLst>
                      </p:cNvPr>
                      <p:cNvPicPr/>
                      <p:nvPr/>
                    </p:nvPicPr>
                    <p:blipFill>
                      <a:blip r:embed="rId5"/>
                      <a:stretch>
                        <a:fillRect/>
                      </a:stretch>
                    </p:blipFill>
                    <p:spPr>
                      <a:xfrm>
                        <a:off x="8873740" y="347707"/>
                        <a:ext cx="2863858" cy="2873665"/>
                      </a:xfrm>
                      <a:prstGeom prst="rect">
                        <a:avLst/>
                      </a:prstGeom>
                    </p:spPr>
                  </p:pic>
                </p:oleObj>
              </mc:Fallback>
            </mc:AlternateContent>
          </a:graphicData>
        </a:graphic>
      </p:graphicFrame>
    </p:spTree>
    <p:extLst>
      <p:ext uri="{BB962C8B-B14F-4D97-AF65-F5344CB8AC3E}">
        <p14:creationId xmlns:p14="http://schemas.microsoft.com/office/powerpoint/2010/main" val="2664609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9DC04177-138D-43AD-B6E0-E4768E71A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83029" y="1660227"/>
            <a:ext cx="8710863" cy="523220"/>
          </a:xfrm>
          <a:prstGeom prst="rect">
            <a:avLst/>
          </a:prstGeom>
          <a:noFill/>
        </p:spPr>
        <p:txBody>
          <a:bodyPr wrap="square" rtlCol="0">
            <a:spAutoFit/>
          </a:bodyPr>
          <a:lstStyle/>
          <a:p>
            <a:r>
              <a:rPr lang="en-GB" sz="2800" dirty="0">
                <a:solidFill>
                  <a:srgbClr val="E7853C"/>
                </a:solidFill>
                <a:latin typeface="Futura-Bold" pitchFamily="2" charset="0"/>
              </a:rPr>
              <a:t>WHAT ARE WE TRYING TO ACHIEVE?</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52131" y="4480098"/>
            <a:ext cx="8712000" cy="407035"/>
          </a:xfrm>
          <a:prstGeom prst="rect">
            <a:avLst/>
          </a:prstGeom>
          <a:noFill/>
        </p:spPr>
        <p:txBody>
          <a:bodyPr wrap="square">
            <a:spAutoFit/>
          </a:bodyPr>
          <a:lstStyle/>
          <a:p>
            <a:pPr>
              <a:lnSpc>
                <a:spcPct val="107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Share one thing that you are looking forward to in working with young people</a:t>
            </a:r>
          </a:p>
        </p:txBody>
      </p:sp>
      <p:sp>
        <p:nvSpPr>
          <p:cNvPr id="7" name="TextBox 6">
            <a:extLst>
              <a:ext uri="{FF2B5EF4-FFF2-40B4-BE49-F238E27FC236}">
                <a16:creationId xmlns:a16="http://schemas.microsoft.com/office/drawing/2014/main" id="{FB311FE9-5DE3-44FD-94FD-54D1CADB2808}"/>
              </a:ext>
            </a:extLst>
          </p:cNvPr>
          <p:cNvSpPr txBox="1"/>
          <p:nvPr/>
        </p:nvSpPr>
        <p:spPr>
          <a:xfrm>
            <a:off x="2397737" y="2830256"/>
            <a:ext cx="3675390" cy="1015663"/>
          </a:xfrm>
          <a:prstGeom prst="rect">
            <a:avLst/>
          </a:prstGeom>
          <a:noFill/>
        </p:spPr>
        <p:txBody>
          <a:bodyPr wrap="square" rtlCol="0">
            <a:spAutoFit/>
          </a:bodyPr>
          <a:lstStyle/>
          <a:p>
            <a:r>
              <a:rPr lang="en-GB" sz="2000" dirty="0">
                <a:solidFill>
                  <a:srgbClr val="E7853C"/>
                </a:solidFill>
                <a:latin typeface="Futura-Bold" pitchFamily="2" charset="0"/>
              </a:rPr>
              <a:t>WHOLE GROUP ACTIVITY:</a:t>
            </a:r>
            <a:br>
              <a:rPr lang="en-GB" sz="2000" dirty="0">
                <a:solidFill>
                  <a:srgbClr val="303556"/>
                </a:solidFill>
                <a:latin typeface="Futura-Bold" pitchFamily="2" charset="0"/>
              </a:rPr>
            </a:br>
            <a:r>
              <a:rPr lang="en-GB" sz="2000" dirty="0">
                <a:latin typeface="Futura-Bold" pitchFamily="2" charset="0"/>
              </a:rPr>
              <a:t>What are you looking forward to?</a:t>
            </a:r>
            <a:endParaRPr lang="en-GB" sz="2000" dirty="0"/>
          </a:p>
        </p:txBody>
      </p:sp>
      <p:sp>
        <p:nvSpPr>
          <p:cNvPr id="10" name="Rectangle: Rounded Corners 9">
            <a:extLst>
              <a:ext uri="{FF2B5EF4-FFF2-40B4-BE49-F238E27FC236}">
                <a16:creationId xmlns:a16="http://schemas.microsoft.com/office/drawing/2014/main" id="{3C70D157-8BC8-4F26-ABB2-185D02C92B13}"/>
              </a:ext>
            </a:extLst>
          </p:cNvPr>
          <p:cNvSpPr/>
          <p:nvPr/>
        </p:nvSpPr>
        <p:spPr>
          <a:xfrm>
            <a:off x="632894" y="2501053"/>
            <a:ext cx="566656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Object 11">
            <a:extLst>
              <a:ext uri="{FF2B5EF4-FFF2-40B4-BE49-F238E27FC236}">
                <a16:creationId xmlns:a16="http://schemas.microsoft.com/office/drawing/2014/main" id="{63E3FDAC-D21D-4F08-8DBD-43DBCAFCCA84}"/>
              </a:ext>
            </a:extLst>
          </p:cNvPr>
          <p:cNvGraphicFramePr>
            <a:graphicFrameLocks noChangeAspect="1"/>
          </p:cNvGraphicFramePr>
          <p:nvPr>
            <p:extLst>
              <p:ext uri="{D42A27DB-BD31-4B8C-83A1-F6EECF244321}">
                <p14:modId xmlns:p14="http://schemas.microsoft.com/office/powerpoint/2010/main" val="3675653193"/>
              </p:ext>
            </p:extLst>
          </p:nvPr>
        </p:nvGraphicFramePr>
        <p:xfrm>
          <a:off x="931399" y="2703379"/>
          <a:ext cx="1240008" cy="1240008"/>
        </p:xfrm>
        <a:graphic>
          <a:graphicData uri="http://schemas.openxmlformats.org/presentationml/2006/ole">
            <mc:AlternateContent xmlns:mc="http://schemas.openxmlformats.org/markup-compatibility/2006">
              <mc:Choice xmlns:v="urn:schemas-microsoft-com:vml" Requires="v">
                <p:oleObj spid="_x0000_s2050" r:id="rId4" imgW="1638000" imgH="1638000" progId="">
                  <p:embed/>
                </p:oleObj>
              </mc:Choice>
              <mc:Fallback>
                <p:oleObj r:id="rId4" imgW="1638000" imgH="1638000" progId="">
                  <p:embed/>
                  <p:pic>
                    <p:nvPicPr>
                      <p:cNvPr id="12" name="Object 11">
                        <a:extLst>
                          <a:ext uri="{FF2B5EF4-FFF2-40B4-BE49-F238E27FC236}">
                            <a16:creationId xmlns:a16="http://schemas.microsoft.com/office/drawing/2014/main" id="{63E3FDAC-D21D-4F08-8DBD-43DBCAFCCA84}"/>
                          </a:ext>
                        </a:extLst>
                      </p:cNvPr>
                      <p:cNvPicPr/>
                      <p:nvPr/>
                    </p:nvPicPr>
                    <p:blipFill>
                      <a:blip r:embed="rId5"/>
                      <a:stretch>
                        <a:fillRect/>
                      </a:stretch>
                    </p:blipFill>
                    <p:spPr>
                      <a:xfrm>
                        <a:off x="931399" y="2703379"/>
                        <a:ext cx="1240008" cy="1240008"/>
                      </a:xfrm>
                      <a:prstGeom prst="rect">
                        <a:avLst/>
                      </a:prstGeom>
                    </p:spPr>
                  </p:pic>
                </p:oleObj>
              </mc:Fallback>
            </mc:AlternateContent>
          </a:graphicData>
        </a:graphic>
      </p:graphicFrame>
    </p:spTree>
    <p:extLst>
      <p:ext uri="{BB962C8B-B14F-4D97-AF65-F5344CB8AC3E}">
        <p14:creationId xmlns:p14="http://schemas.microsoft.com/office/powerpoint/2010/main" val="97022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9DC04177-138D-43AD-B6E0-E4768E71A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83029" y="1660227"/>
            <a:ext cx="8710863" cy="523220"/>
          </a:xfrm>
          <a:prstGeom prst="rect">
            <a:avLst/>
          </a:prstGeom>
          <a:noFill/>
        </p:spPr>
        <p:txBody>
          <a:bodyPr wrap="square" rtlCol="0">
            <a:spAutoFit/>
          </a:bodyPr>
          <a:lstStyle/>
          <a:p>
            <a:r>
              <a:rPr lang="en-GB" sz="2800" dirty="0">
                <a:solidFill>
                  <a:srgbClr val="E7853C"/>
                </a:solidFill>
                <a:latin typeface="Futura-Bold" pitchFamily="2" charset="0"/>
              </a:rPr>
              <a:t>WHAT ARE WE TRYING TO ACHIEVE?</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60520" y="4463320"/>
            <a:ext cx="8712000" cy="736355"/>
          </a:xfrm>
          <a:prstGeom prst="rect">
            <a:avLst/>
          </a:prstGeom>
          <a:noFill/>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In small groups, spend 10 minutes thinking about The Boys’ Brigade and complete the sentence </a:t>
            </a:r>
            <a:r>
              <a:rPr lang="en-GB" sz="2000" b="1" dirty="0">
                <a:latin typeface="Calibri" panose="020F0502020204030204" pitchFamily="34" charset="0"/>
                <a:ea typeface="Calibri" panose="020F0502020204030204" pitchFamily="34" charset="0"/>
                <a:cs typeface="Times New Roman" panose="02020603050405020304" pitchFamily="18" charset="0"/>
              </a:rPr>
              <a:t>‘A place where a young person can…’</a:t>
            </a:r>
          </a:p>
        </p:txBody>
      </p:sp>
      <p:sp>
        <p:nvSpPr>
          <p:cNvPr id="7" name="TextBox 6">
            <a:extLst>
              <a:ext uri="{FF2B5EF4-FFF2-40B4-BE49-F238E27FC236}">
                <a16:creationId xmlns:a16="http://schemas.microsoft.com/office/drawing/2014/main" id="{FB311FE9-5DE3-44FD-94FD-54D1CADB2808}"/>
              </a:ext>
            </a:extLst>
          </p:cNvPr>
          <p:cNvSpPr txBox="1"/>
          <p:nvPr/>
        </p:nvSpPr>
        <p:spPr>
          <a:xfrm>
            <a:off x="2397737" y="2830256"/>
            <a:ext cx="3675390" cy="1015663"/>
          </a:xfrm>
          <a:prstGeom prst="rect">
            <a:avLst/>
          </a:prstGeom>
          <a:noFill/>
        </p:spPr>
        <p:txBody>
          <a:bodyPr wrap="square" rtlCol="0">
            <a:spAutoFit/>
          </a:bodyPr>
          <a:lstStyle/>
          <a:p>
            <a:r>
              <a:rPr lang="en-GB" sz="2000" dirty="0">
                <a:solidFill>
                  <a:srgbClr val="E7853C"/>
                </a:solidFill>
                <a:latin typeface="Futura-Bold" pitchFamily="2" charset="0"/>
              </a:rPr>
              <a:t>SMALL GROUP ACTIVITY:</a:t>
            </a:r>
            <a:br>
              <a:rPr lang="en-GB" sz="2000" dirty="0">
                <a:solidFill>
                  <a:srgbClr val="303556"/>
                </a:solidFill>
                <a:latin typeface="Futura-Bold" pitchFamily="2" charset="0"/>
              </a:rPr>
            </a:br>
            <a:r>
              <a:rPr lang="en-GB" sz="2000" dirty="0">
                <a:latin typeface="Futura-Bold" pitchFamily="2" charset="0"/>
              </a:rPr>
              <a:t>A place where a Young Person can . . .</a:t>
            </a:r>
            <a:endParaRPr lang="en-GB" sz="2000" dirty="0"/>
          </a:p>
        </p:txBody>
      </p:sp>
      <p:sp>
        <p:nvSpPr>
          <p:cNvPr id="10" name="Rectangle: Rounded Corners 9">
            <a:extLst>
              <a:ext uri="{FF2B5EF4-FFF2-40B4-BE49-F238E27FC236}">
                <a16:creationId xmlns:a16="http://schemas.microsoft.com/office/drawing/2014/main" id="{3C70D157-8BC8-4F26-ABB2-185D02C92B13}"/>
              </a:ext>
            </a:extLst>
          </p:cNvPr>
          <p:cNvSpPr/>
          <p:nvPr/>
        </p:nvSpPr>
        <p:spPr>
          <a:xfrm>
            <a:off x="632894" y="2501053"/>
            <a:ext cx="566656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2">
            <a:extLst>
              <a:ext uri="{FF2B5EF4-FFF2-40B4-BE49-F238E27FC236}">
                <a16:creationId xmlns:a16="http://schemas.microsoft.com/office/drawing/2014/main" id="{C104786F-D607-47D7-861A-6642E274E8F2}"/>
              </a:ext>
            </a:extLst>
          </p:cNvPr>
          <p:cNvGraphicFramePr>
            <a:graphicFrameLocks noChangeAspect="1"/>
          </p:cNvGraphicFramePr>
          <p:nvPr/>
        </p:nvGraphicFramePr>
        <p:xfrm>
          <a:off x="944454" y="2751589"/>
          <a:ext cx="1209221" cy="1218972"/>
        </p:xfrm>
        <a:graphic>
          <a:graphicData uri="http://schemas.openxmlformats.org/presentationml/2006/ole">
            <mc:AlternateContent xmlns:mc="http://schemas.openxmlformats.org/markup-compatibility/2006">
              <mc:Choice xmlns:v="urn:schemas-microsoft-com:vml" Requires="v">
                <p:oleObj spid="_x0000_s3074" r:id="rId4" imgW="1574280" imgH="1587240" progId="">
                  <p:embed/>
                </p:oleObj>
              </mc:Choice>
              <mc:Fallback>
                <p:oleObj r:id="rId4" imgW="1574280" imgH="1587240" progId="">
                  <p:embed/>
                  <p:pic>
                    <p:nvPicPr>
                      <p:cNvPr id="3" name="Object 2">
                        <a:extLst>
                          <a:ext uri="{FF2B5EF4-FFF2-40B4-BE49-F238E27FC236}">
                            <a16:creationId xmlns:a16="http://schemas.microsoft.com/office/drawing/2014/main" id="{C104786F-D607-47D7-861A-6642E274E8F2}"/>
                          </a:ext>
                        </a:extLst>
                      </p:cNvPr>
                      <p:cNvPicPr/>
                      <p:nvPr/>
                    </p:nvPicPr>
                    <p:blipFill>
                      <a:blip r:embed="rId5"/>
                      <a:stretch>
                        <a:fillRect/>
                      </a:stretch>
                    </p:blipFill>
                    <p:spPr>
                      <a:xfrm>
                        <a:off x="944454" y="2751589"/>
                        <a:ext cx="1209221" cy="1218972"/>
                      </a:xfrm>
                      <a:prstGeom prst="rect">
                        <a:avLst/>
                      </a:prstGeom>
                    </p:spPr>
                  </p:pic>
                </p:oleObj>
              </mc:Fallback>
            </mc:AlternateContent>
          </a:graphicData>
        </a:graphic>
      </p:graphicFrame>
    </p:spTree>
    <p:extLst>
      <p:ext uri="{BB962C8B-B14F-4D97-AF65-F5344CB8AC3E}">
        <p14:creationId xmlns:p14="http://schemas.microsoft.com/office/powerpoint/2010/main" val="215137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4435226-9C46-42A0-9087-1778AA88F3CA}"/>
              </a:ext>
            </a:extLst>
          </p:cNvPr>
          <p:cNvSpPr txBox="1"/>
          <p:nvPr/>
        </p:nvSpPr>
        <p:spPr>
          <a:xfrm>
            <a:off x="2244080" y="3053225"/>
            <a:ext cx="8575081" cy="523220"/>
          </a:xfrm>
          <a:prstGeom prst="rect">
            <a:avLst/>
          </a:prstGeom>
          <a:noFill/>
        </p:spPr>
        <p:txBody>
          <a:bodyPr wrap="square" rtlCol="0">
            <a:spAutoFit/>
          </a:bodyPr>
          <a:lstStyle/>
          <a:p>
            <a:r>
              <a:rPr lang="en-GB" sz="2800" dirty="0">
                <a:solidFill>
                  <a:srgbClr val="E7853C"/>
                </a:solidFill>
                <a:latin typeface="Futura-Bold" pitchFamily="2" charset="0"/>
              </a:rPr>
              <a:t>A PLACE WHERE A YOUNG PERSON CAN . . .</a:t>
            </a:r>
            <a:endParaRPr lang="en-GB" sz="2800" dirty="0">
              <a:solidFill>
                <a:srgbClr val="E7853C"/>
              </a:solidFill>
            </a:endParaRPr>
          </a:p>
        </p:txBody>
      </p:sp>
      <p:sp>
        <p:nvSpPr>
          <p:cNvPr id="16" name="Rectangle: Rounded Corners 15">
            <a:extLst>
              <a:ext uri="{FF2B5EF4-FFF2-40B4-BE49-F238E27FC236}">
                <a16:creationId xmlns:a16="http://schemas.microsoft.com/office/drawing/2014/main" id="{60C62407-72BB-4B94-AF26-5A7DF561F24B}"/>
              </a:ext>
            </a:extLst>
          </p:cNvPr>
          <p:cNvSpPr/>
          <p:nvPr/>
        </p:nvSpPr>
        <p:spPr>
          <a:xfrm>
            <a:off x="1372839" y="2904349"/>
            <a:ext cx="9446322" cy="787417"/>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Object 1">
            <a:extLst>
              <a:ext uri="{FF2B5EF4-FFF2-40B4-BE49-F238E27FC236}">
                <a16:creationId xmlns:a16="http://schemas.microsoft.com/office/drawing/2014/main" id="{84EE39DB-33CE-474E-B49F-0A6D833E52FE}"/>
              </a:ext>
            </a:extLst>
          </p:cNvPr>
          <p:cNvGraphicFramePr>
            <a:graphicFrameLocks noChangeAspect="1"/>
          </p:cNvGraphicFramePr>
          <p:nvPr/>
        </p:nvGraphicFramePr>
        <p:xfrm>
          <a:off x="1641778" y="3028059"/>
          <a:ext cx="523220" cy="523220"/>
        </p:xfrm>
        <a:graphic>
          <a:graphicData uri="http://schemas.openxmlformats.org/presentationml/2006/ole">
            <mc:AlternateContent xmlns:mc="http://schemas.openxmlformats.org/markup-compatibility/2006">
              <mc:Choice xmlns:v="urn:schemas-microsoft-com:vml" Requires="v">
                <p:oleObj spid="_x0000_s4098" r:id="rId3" imgW="1638000" imgH="1638000" progId="">
                  <p:embed/>
                </p:oleObj>
              </mc:Choice>
              <mc:Fallback>
                <p:oleObj r:id="rId3" imgW="1638000" imgH="1638000" progId="">
                  <p:embed/>
                  <p:pic>
                    <p:nvPicPr>
                      <p:cNvPr id="2" name="Object 1">
                        <a:extLst>
                          <a:ext uri="{FF2B5EF4-FFF2-40B4-BE49-F238E27FC236}">
                            <a16:creationId xmlns:a16="http://schemas.microsoft.com/office/drawing/2014/main" id="{84EE39DB-33CE-474E-B49F-0A6D833E52FE}"/>
                          </a:ext>
                        </a:extLst>
                      </p:cNvPr>
                      <p:cNvPicPr/>
                      <p:nvPr/>
                    </p:nvPicPr>
                    <p:blipFill>
                      <a:blip r:embed="rId4"/>
                      <a:stretch>
                        <a:fillRect/>
                      </a:stretch>
                    </p:blipFill>
                    <p:spPr>
                      <a:xfrm>
                        <a:off x="1641778" y="3028059"/>
                        <a:ext cx="523220" cy="523220"/>
                      </a:xfrm>
                      <a:prstGeom prst="rect">
                        <a:avLst/>
                      </a:prstGeom>
                    </p:spPr>
                  </p:pic>
                </p:oleObj>
              </mc:Fallback>
            </mc:AlternateContent>
          </a:graphicData>
        </a:graphic>
      </p:graphicFrame>
    </p:spTree>
    <p:extLst>
      <p:ext uri="{BB962C8B-B14F-4D97-AF65-F5344CB8AC3E}">
        <p14:creationId xmlns:p14="http://schemas.microsoft.com/office/powerpoint/2010/main" val="250520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B1271000-D34A-47ED-8EAB-7F2F097DD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83029" y="1660227"/>
            <a:ext cx="8710863" cy="523220"/>
          </a:xfrm>
          <a:prstGeom prst="rect">
            <a:avLst/>
          </a:prstGeom>
          <a:noFill/>
        </p:spPr>
        <p:txBody>
          <a:bodyPr wrap="square" rtlCol="0">
            <a:spAutoFit/>
          </a:bodyPr>
          <a:lstStyle/>
          <a:p>
            <a:r>
              <a:rPr lang="en-GB" sz="2800" dirty="0">
                <a:solidFill>
                  <a:srgbClr val="E7853C"/>
                </a:solidFill>
                <a:latin typeface="Futura-Bold" pitchFamily="2" charset="0"/>
              </a:rPr>
              <a:t>WHAT ARE WE TRYING TO ACHIEVE?</a:t>
            </a:r>
            <a:endParaRPr lang="en-GB" sz="2800" dirty="0">
              <a:solidFill>
                <a:srgbClr val="E7853C"/>
              </a:solidFill>
            </a:endParaRPr>
          </a:p>
        </p:txBody>
      </p:sp>
      <p:sp>
        <p:nvSpPr>
          <p:cNvPr id="9" name="TextBox 8">
            <a:extLst>
              <a:ext uri="{FF2B5EF4-FFF2-40B4-BE49-F238E27FC236}">
                <a16:creationId xmlns:a16="http://schemas.microsoft.com/office/drawing/2014/main" id="{564C95D7-1EF1-4AB1-AD74-D0C987EB3663}"/>
              </a:ext>
            </a:extLst>
          </p:cNvPr>
          <p:cNvSpPr txBox="1"/>
          <p:nvPr/>
        </p:nvSpPr>
        <p:spPr>
          <a:xfrm>
            <a:off x="560520" y="4463320"/>
            <a:ext cx="8712000" cy="1135311"/>
          </a:xfrm>
          <a:prstGeom prst="rect">
            <a:avLst/>
          </a:prstGeom>
          <a:noFill/>
        </p:spPr>
        <p:txBody>
          <a:bodyPr wrap="squar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Move back into small groups, spend 10 minutes to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consider some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practical ways to make these possible through what we do in our Companies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B311FE9-5DE3-44FD-94FD-54D1CADB2808}"/>
              </a:ext>
            </a:extLst>
          </p:cNvPr>
          <p:cNvSpPr txBox="1"/>
          <p:nvPr/>
        </p:nvSpPr>
        <p:spPr>
          <a:xfrm>
            <a:off x="2397737" y="2830256"/>
            <a:ext cx="3675390" cy="1015663"/>
          </a:xfrm>
          <a:prstGeom prst="rect">
            <a:avLst/>
          </a:prstGeom>
          <a:noFill/>
        </p:spPr>
        <p:txBody>
          <a:bodyPr wrap="square" rtlCol="0">
            <a:spAutoFit/>
          </a:bodyPr>
          <a:lstStyle/>
          <a:p>
            <a:r>
              <a:rPr lang="en-GB" sz="2000" dirty="0">
                <a:solidFill>
                  <a:srgbClr val="E7853C"/>
                </a:solidFill>
                <a:latin typeface="Futura-Bold" pitchFamily="2" charset="0"/>
              </a:rPr>
              <a:t>SMALL GROUP ACTIVITY:</a:t>
            </a:r>
            <a:br>
              <a:rPr lang="en-GB" sz="2000" dirty="0">
                <a:solidFill>
                  <a:srgbClr val="303556"/>
                </a:solidFill>
                <a:latin typeface="Futura-Bold" pitchFamily="2" charset="0"/>
              </a:rPr>
            </a:br>
            <a:r>
              <a:rPr lang="en-GB" sz="2000" dirty="0">
                <a:latin typeface="Futura-Bold" pitchFamily="2" charset="0"/>
              </a:rPr>
              <a:t>Practical Ways to Achieve these things</a:t>
            </a:r>
            <a:endParaRPr lang="en-GB" sz="2000" dirty="0"/>
          </a:p>
        </p:txBody>
      </p:sp>
      <p:sp>
        <p:nvSpPr>
          <p:cNvPr id="10" name="Rectangle: Rounded Corners 9">
            <a:extLst>
              <a:ext uri="{FF2B5EF4-FFF2-40B4-BE49-F238E27FC236}">
                <a16:creationId xmlns:a16="http://schemas.microsoft.com/office/drawing/2014/main" id="{3C70D157-8BC8-4F26-ABB2-185D02C92B13}"/>
              </a:ext>
            </a:extLst>
          </p:cNvPr>
          <p:cNvSpPr/>
          <p:nvPr/>
        </p:nvSpPr>
        <p:spPr>
          <a:xfrm>
            <a:off x="632894" y="2501053"/>
            <a:ext cx="566656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2">
            <a:extLst>
              <a:ext uri="{FF2B5EF4-FFF2-40B4-BE49-F238E27FC236}">
                <a16:creationId xmlns:a16="http://schemas.microsoft.com/office/drawing/2014/main" id="{C104786F-D607-47D7-861A-6642E274E8F2}"/>
              </a:ext>
            </a:extLst>
          </p:cNvPr>
          <p:cNvGraphicFramePr>
            <a:graphicFrameLocks noChangeAspect="1"/>
          </p:cNvGraphicFramePr>
          <p:nvPr/>
        </p:nvGraphicFramePr>
        <p:xfrm>
          <a:off x="944454" y="2751589"/>
          <a:ext cx="1209221" cy="1218972"/>
        </p:xfrm>
        <a:graphic>
          <a:graphicData uri="http://schemas.openxmlformats.org/presentationml/2006/ole">
            <mc:AlternateContent xmlns:mc="http://schemas.openxmlformats.org/markup-compatibility/2006">
              <mc:Choice xmlns:v="urn:schemas-microsoft-com:vml" Requires="v">
                <p:oleObj spid="_x0000_s5122" r:id="rId4" imgW="1574280" imgH="1587240" progId="">
                  <p:embed/>
                </p:oleObj>
              </mc:Choice>
              <mc:Fallback>
                <p:oleObj r:id="rId4" imgW="1574280" imgH="1587240" progId="">
                  <p:embed/>
                  <p:pic>
                    <p:nvPicPr>
                      <p:cNvPr id="3" name="Object 2">
                        <a:extLst>
                          <a:ext uri="{FF2B5EF4-FFF2-40B4-BE49-F238E27FC236}">
                            <a16:creationId xmlns:a16="http://schemas.microsoft.com/office/drawing/2014/main" id="{C104786F-D607-47D7-861A-6642E274E8F2}"/>
                          </a:ext>
                        </a:extLst>
                      </p:cNvPr>
                      <p:cNvPicPr/>
                      <p:nvPr/>
                    </p:nvPicPr>
                    <p:blipFill>
                      <a:blip r:embed="rId5"/>
                      <a:stretch>
                        <a:fillRect/>
                      </a:stretch>
                    </p:blipFill>
                    <p:spPr>
                      <a:xfrm>
                        <a:off x="944454" y="2751589"/>
                        <a:ext cx="1209221" cy="1218972"/>
                      </a:xfrm>
                      <a:prstGeom prst="rect">
                        <a:avLst/>
                      </a:prstGeom>
                    </p:spPr>
                  </p:pic>
                </p:oleObj>
              </mc:Fallback>
            </mc:AlternateContent>
          </a:graphicData>
        </a:graphic>
      </p:graphicFrame>
    </p:spTree>
    <p:extLst>
      <p:ext uri="{BB962C8B-B14F-4D97-AF65-F5344CB8AC3E}">
        <p14:creationId xmlns:p14="http://schemas.microsoft.com/office/powerpoint/2010/main" val="278575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4435226-9C46-42A0-9087-1778AA88F3CA}"/>
              </a:ext>
            </a:extLst>
          </p:cNvPr>
          <p:cNvSpPr txBox="1"/>
          <p:nvPr/>
        </p:nvSpPr>
        <p:spPr>
          <a:xfrm>
            <a:off x="3082980" y="3044836"/>
            <a:ext cx="6950254" cy="523220"/>
          </a:xfrm>
          <a:prstGeom prst="rect">
            <a:avLst/>
          </a:prstGeom>
          <a:noFill/>
        </p:spPr>
        <p:txBody>
          <a:bodyPr wrap="square" rtlCol="0">
            <a:spAutoFit/>
          </a:bodyPr>
          <a:lstStyle/>
          <a:p>
            <a:r>
              <a:rPr lang="en-GB" sz="2800" dirty="0">
                <a:solidFill>
                  <a:srgbClr val="E7853C"/>
                </a:solidFill>
                <a:latin typeface="Futura-Bold" pitchFamily="2" charset="0"/>
              </a:rPr>
              <a:t>PRACTICAL IDEAS TO ACHIEVE THESE</a:t>
            </a:r>
            <a:endParaRPr lang="en-GB" sz="2800" dirty="0">
              <a:solidFill>
                <a:srgbClr val="E7853C"/>
              </a:solidFill>
            </a:endParaRPr>
          </a:p>
        </p:txBody>
      </p:sp>
      <p:sp>
        <p:nvSpPr>
          <p:cNvPr id="16" name="Rectangle: Rounded Corners 15">
            <a:extLst>
              <a:ext uri="{FF2B5EF4-FFF2-40B4-BE49-F238E27FC236}">
                <a16:creationId xmlns:a16="http://schemas.microsoft.com/office/drawing/2014/main" id="{60C62407-72BB-4B94-AF26-5A7DF561F24B}"/>
              </a:ext>
            </a:extLst>
          </p:cNvPr>
          <p:cNvSpPr/>
          <p:nvPr/>
        </p:nvSpPr>
        <p:spPr>
          <a:xfrm>
            <a:off x="2211738" y="2895960"/>
            <a:ext cx="7922163" cy="787417"/>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Object 1">
            <a:extLst>
              <a:ext uri="{FF2B5EF4-FFF2-40B4-BE49-F238E27FC236}">
                <a16:creationId xmlns:a16="http://schemas.microsoft.com/office/drawing/2014/main" id="{84EE39DB-33CE-474E-B49F-0A6D833E52FE}"/>
              </a:ext>
            </a:extLst>
          </p:cNvPr>
          <p:cNvGraphicFramePr>
            <a:graphicFrameLocks noChangeAspect="1"/>
          </p:cNvGraphicFramePr>
          <p:nvPr/>
        </p:nvGraphicFramePr>
        <p:xfrm>
          <a:off x="2480677" y="3019670"/>
          <a:ext cx="523220" cy="523220"/>
        </p:xfrm>
        <a:graphic>
          <a:graphicData uri="http://schemas.openxmlformats.org/presentationml/2006/ole">
            <mc:AlternateContent xmlns:mc="http://schemas.openxmlformats.org/markup-compatibility/2006">
              <mc:Choice xmlns:v="urn:schemas-microsoft-com:vml" Requires="v">
                <p:oleObj spid="_x0000_s6146" r:id="rId3" imgW="1638000" imgH="1638000" progId="">
                  <p:embed/>
                </p:oleObj>
              </mc:Choice>
              <mc:Fallback>
                <p:oleObj r:id="rId3" imgW="1638000" imgH="1638000" progId="">
                  <p:embed/>
                  <p:pic>
                    <p:nvPicPr>
                      <p:cNvPr id="2" name="Object 1">
                        <a:extLst>
                          <a:ext uri="{FF2B5EF4-FFF2-40B4-BE49-F238E27FC236}">
                            <a16:creationId xmlns:a16="http://schemas.microsoft.com/office/drawing/2014/main" id="{84EE39DB-33CE-474E-B49F-0A6D833E52FE}"/>
                          </a:ext>
                        </a:extLst>
                      </p:cNvPr>
                      <p:cNvPicPr/>
                      <p:nvPr/>
                    </p:nvPicPr>
                    <p:blipFill>
                      <a:blip r:embed="rId4"/>
                      <a:stretch>
                        <a:fillRect/>
                      </a:stretch>
                    </p:blipFill>
                    <p:spPr>
                      <a:xfrm>
                        <a:off x="2480677" y="3019670"/>
                        <a:ext cx="523220" cy="523220"/>
                      </a:xfrm>
                      <a:prstGeom prst="rect">
                        <a:avLst/>
                      </a:prstGeom>
                    </p:spPr>
                  </p:pic>
                </p:oleObj>
              </mc:Fallback>
            </mc:AlternateContent>
          </a:graphicData>
        </a:graphic>
      </p:graphicFrame>
    </p:spTree>
    <p:extLst>
      <p:ext uri="{BB962C8B-B14F-4D97-AF65-F5344CB8AC3E}">
        <p14:creationId xmlns:p14="http://schemas.microsoft.com/office/powerpoint/2010/main" val="1761867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7A9FE4E8-F180-4F64-A502-2064A0D20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E68B5B06-028A-48F1-B197-FAAECF3CEEC1}"/>
              </a:ext>
            </a:extLst>
          </p:cNvPr>
          <p:cNvSpPr txBox="1"/>
          <p:nvPr/>
        </p:nvSpPr>
        <p:spPr>
          <a:xfrm>
            <a:off x="474640" y="1718950"/>
            <a:ext cx="8710863" cy="523220"/>
          </a:xfrm>
          <a:prstGeom prst="rect">
            <a:avLst/>
          </a:prstGeom>
          <a:noFill/>
        </p:spPr>
        <p:txBody>
          <a:bodyPr wrap="square" rtlCol="0">
            <a:spAutoFit/>
          </a:bodyPr>
          <a:lstStyle/>
          <a:p>
            <a:r>
              <a:rPr lang="en-GB" sz="2800" dirty="0">
                <a:solidFill>
                  <a:srgbClr val="E7853C"/>
                </a:solidFill>
                <a:latin typeface="Futura-Bold" pitchFamily="2" charset="0"/>
              </a:rPr>
              <a:t>BUILDING RELATIONSHIPS</a:t>
            </a:r>
            <a:endParaRPr lang="en-GB" sz="2800" dirty="0">
              <a:solidFill>
                <a:srgbClr val="E7853C"/>
              </a:solidFill>
            </a:endParaRPr>
          </a:p>
        </p:txBody>
      </p:sp>
      <p:sp>
        <p:nvSpPr>
          <p:cNvPr id="11" name="TextBox 10">
            <a:extLst>
              <a:ext uri="{FF2B5EF4-FFF2-40B4-BE49-F238E27FC236}">
                <a16:creationId xmlns:a16="http://schemas.microsoft.com/office/drawing/2014/main" id="{F780AF6E-0AE8-405C-B52A-4E5A84B29147}"/>
              </a:ext>
            </a:extLst>
          </p:cNvPr>
          <p:cNvSpPr txBox="1"/>
          <p:nvPr/>
        </p:nvSpPr>
        <p:spPr>
          <a:xfrm>
            <a:off x="2204258" y="3622139"/>
            <a:ext cx="3879645" cy="707886"/>
          </a:xfrm>
          <a:prstGeom prst="rect">
            <a:avLst/>
          </a:prstGeom>
          <a:noFill/>
        </p:spPr>
        <p:txBody>
          <a:bodyPr wrap="square" rtlCol="0">
            <a:spAutoFit/>
          </a:bodyPr>
          <a:lstStyle/>
          <a:p>
            <a:r>
              <a:rPr lang="en-GB" sz="2000" dirty="0">
                <a:solidFill>
                  <a:srgbClr val="E7853C"/>
                </a:solidFill>
                <a:latin typeface="Futura-Bold" pitchFamily="2" charset="0"/>
              </a:rPr>
              <a:t>WATCH: </a:t>
            </a:r>
            <a:r>
              <a:rPr lang="en-GB" sz="2000" dirty="0">
                <a:latin typeface="Futura-Bold" pitchFamily="2" charset="0"/>
              </a:rPr>
              <a:t>Advice to Leaders - Participation</a:t>
            </a:r>
            <a:endParaRPr lang="en-GB" sz="2000" dirty="0"/>
          </a:p>
        </p:txBody>
      </p:sp>
      <p:sp>
        <p:nvSpPr>
          <p:cNvPr id="12" name="Rectangle: Rounded Corners 11">
            <a:extLst>
              <a:ext uri="{FF2B5EF4-FFF2-40B4-BE49-F238E27FC236}">
                <a16:creationId xmlns:a16="http://schemas.microsoft.com/office/drawing/2014/main" id="{91098711-F9E0-4913-82EB-4FC9FF6C12E3}"/>
              </a:ext>
            </a:extLst>
          </p:cNvPr>
          <p:cNvSpPr/>
          <p:nvPr/>
        </p:nvSpPr>
        <p:spPr>
          <a:xfrm>
            <a:off x="554189" y="3268527"/>
            <a:ext cx="5666563" cy="1651518"/>
          </a:xfrm>
          <a:prstGeom prst="roundRect">
            <a:avLst/>
          </a:prstGeom>
          <a:noFill/>
          <a:ln w="57150">
            <a:solidFill>
              <a:srgbClr val="E785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Object 4">
            <a:extLst>
              <a:ext uri="{FF2B5EF4-FFF2-40B4-BE49-F238E27FC236}">
                <a16:creationId xmlns:a16="http://schemas.microsoft.com/office/drawing/2014/main" id="{E48CD14A-80A4-4EED-8BF1-87127544CCCB}"/>
              </a:ext>
            </a:extLst>
          </p:cNvPr>
          <p:cNvGraphicFramePr>
            <a:graphicFrameLocks noChangeAspect="1"/>
          </p:cNvGraphicFramePr>
          <p:nvPr>
            <p:extLst>
              <p:ext uri="{D42A27DB-BD31-4B8C-83A1-F6EECF244321}">
                <p14:modId xmlns:p14="http://schemas.microsoft.com/office/powerpoint/2010/main" val="2544066150"/>
              </p:ext>
            </p:extLst>
          </p:nvPr>
        </p:nvGraphicFramePr>
        <p:xfrm>
          <a:off x="838200" y="3491322"/>
          <a:ext cx="1180036" cy="1180036"/>
        </p:xfrm>
        <a:graphic>
          <a:graphicData uri="http://schemas.openxmlformats.org/presentationml/2006/ole">
            <mc:AlternateContent xmlns:mc="http://schemas.openxmlformats.org/markup-compatibility/2006">
              <mc:Choice xmlns:v="urn:schemas-microsoft-com:vml" Requires="v">
                <p:oleObj spid="_x0000_s7170" r:id="rId4" imgW="4875840" imgH="4875840" progId="">
                  <p:embed/>
                </p:oleObj>
              </mc:Choice>
              <mc:Fallback>
                <p:oleObj r:id="rId4" imgW="4875840" imgH="4875840" progId="">
                  <p:embed/>
                  <p:pic>
                    <p:nvPicPr>
                      <p:cNvPr id="5" name="Object 4">
                        <a:extLst>
                          <a:ext uri="{FF2B5EF4-FFF2-40B4-BE49-F238E27FC236}">
                            <a16:creationId xmlns:a16="http://schemas.microsoft.com/office/drawing/2014/main" id="{E48CD14A-80A4-4EED-8BF1-87127544CCCB}"/>
                          </a:ext>
                        </a:extLst>
                      </p:cNvPr>
                      <p:cNvPicPr/>
                      <p:nvPr/>
                    </p:nvPicPr>
                    <p:blipFill>
                      <a:blip r:embed="rId5"/>
                      <a:stretch>
                        <a:fillRect/>
                      </a:stretch>
                    </p:blipFill>
                    <p:spPr>
                      <a:xfrm>
                        <a:off x="838200" y="3491322"/>
                        <a:ext cx="1180036" cy="1180036"/>
                      </a:xfrm>
                      <a:prstGeom prst="rect">
                        <a:avLst/>
                      </a:prstGeom>
                    </p:spPr>
                  </p:pic>
                </p:oleObj>
              </mc:Fallback>
            </mc:AlternateContent>
          </a:graphicData>
        </a:graphic>
      </p:graphicFrame>
    </p:spTree>
    <p:extLst>
      <p:ext uri="{BB962C8B-B14F-4D97-AF65-F5344CB8AC3E}">
        <p14:creationId xmlns:p14="http://schemas.microsoft.com/office/powerpoint/2010/main" val="1800989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69108C95A90340A92A99B1FB545C31" ma:contentTypeVersion="13" ma:contentTypeDescription="Create a new document." ma:contentTypeScope="" ma:versionID="1cf95eebf222031e95679f9ee69f76da">
  <xsd:schema xmlns:xsd="http://www.w3.org/2001/XMLSchema" xmlns:xs="http://www.w3.org/2001/XMLSchema" xmlns:p="http://schemas.microsoft.com/office/2006/metadata/properties" xmlns:ns2="1882bf16-55f3-411b-b6d1-84df8e4c00b7" xmlns:ns3="d656bd3d-142a-4ec1-be80-c131dd2f7887" targetNamespace="http://schemas.microsoft.com/office/2006/metadata/properties" ma:root="true" ma:fieldsID="21d3407ac08507d6ab6798252551dcac" ns2:_="" ns3:_="">
    <xsd:import namespace="1882bf16-55f3-411b-b6d1-84df8e4c00b7"/>
    <xsd:import namespace="d656bd3d-142a-4ec1-be80-c131dd2f7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2bf16-55f3-411b-b6d1-84df8e4c00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56bd3d-142a-4ec1-be80-c131dd2f78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8A27EC-79BE-43D0-8EA9-130A106FEEB0}">
  <ds:schemaRefs>
    <ds:schemaRef ds:uri="http://schemas.microsoft.com/sharepoint/v3/contenttype/forms"/>
  </ds:schemaRefs>
</ds:datastoreItem>
</file>

<file path=customXml/itemProps2.xml><?xml version="1.0" encoding="utf-8"?>
<ds:datastoreItem xmlns:ds="http://schemas.openxmlformats.org/officeDocument/2006/customXml" ds:itemID="{E693D642-2B84-4F6C-8A9E-BE1E92DB3E0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A393651-DECF-466E-A732-327CD8CB5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2bf16-55f3-411b-b6d1-84df8e4c00b7"/>
    <ds:schemaRef ds:uri="d656bd3d-142a-4ec1-be80-c131dd2f7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1145</TotalTime>
  <Words>1066</Words>
  <Application>Microsoft Office PowerPoint</Application>
  <PresentationFormat>Widescreen</PresentationFormat>
  <Paragraphs>89</Paragraphs>
  <Slides>24</Slides>
  <Notes>0</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24</vt:i4>
      </vt:variant>
    </vt:vector>
  </HeadingPairs>
  <TitlesOfParts>
    <vt:vector size="29" baseType="lpstr">
      <vt:lpstr>Arial</vt:lpstr>
      <vt:lpstr>Calibri</vt:lpstr>
      <vt:lpstr>Calibri Light</vt:lpstr>
      <vt:lpstr>Futura-Bold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Norman</dc:creator>
  <cp:lastModifiedBy>Chris Norman</cp:lastModifiedBy>
  <cp:revision>21</cp:revision>
  <dcterms:created xsi:type="dcterms:W3CDTF">2021-02-10T11:08:17Z</dcterms:created>
  <dcterms:modified xsi:type="dcterms:W3CDTF">2021-12-10T11:59:06Z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0x0101007269108C95A90340A92A99B1FB545C31</vt:lpwstr>
  </property>
</Properties>
</file>