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32" r:id="rId5"/>
    <p:sldId id="256" r:id="rId6"/>
    <p:sldId id="257" r:id="rId7"/>
    <p:sldId id="335" r:id="rId8"/>
    <p:sldId id="353" r:id="rId9"/>
    <p:sldId id="336" r:id="rId10"/>
    <p:sldId id="339" r:id="rId11"/>
    <p:sldId id="358" r:id="rId12"/>
    <p:sldId id="359" r:id="rId13"/>
    <p:sldId id="356" r:id="rId14"/>
    <p:sldId id="360" r:id="rId15"/>
    <p:sldId id="340" r:id="rId16"/>
    <p:sldId id="341" r:id="rId17"/>
    <p:sldId id="361" r:id="rId18"/>
    <p:sldId id="355" r:id="rId19"/>
    <p:sldId id="35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A9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1DB50E-0B25-49A6-9DE7-5BC3251A17CA}" v="2" dt="2021-11-27T17:54:50.5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Norman" userId="6a6274e2-8390-45b5-af01-5c86432bbb6a" providerId="ADAL" clId="{CF1DB50E-0B25-49A6-9DE7-5BC3251A17CA}"/>
    <pc:docChg chg="custSel modSld">
      <pc:chgData name="Chris Norman" userId="6a6274e2-8390-45b5-af01-5c86432bbb6a" providerId="ADAL" clId="{CF1DB50E-0B25-49A6-9DE7-5BC3251A17CA}" dt="2021-11-27T17:54:50.503" v="2"/>
      <pc:docMkLst>
        <pc:docMk/>
      </pc:docMkLst>
      <pc:sldChg chg="modSp">
        <pc:chgData name="Chris Norman" userId="6a6274e2-8390-45b5-af01-5c86432bbb6a" providerId="ADAL" clId="{CF1DB50E-0B25-49A6-9DE7-5BC3251A17CA}" dt="2021-11-27T16:34:05.312" v="0" actId="14826"/>
        <pc:sldMkLst>
          <pc:docMk/>
          <pc:sldMk cId="489342985" sldId="256"/>
        </pc:sldMkLst>
        <pc:picChg chg="mod">
          <ac:chgData name="Chris Norman" userId="6a6274e2-8390-45b5-af01-5c86432bbb6a" providerId="ADAL" clId="{CF1DB50E-0B25-49A6-9DE7-5BC3251A17CA}" dt="2021-11-27T16:34:05.312" v="0" actId="14826"/>
          <ac:picMkLst>
            <pc:docMk/>
            <pc:sldMk cId="489342985" sldId="256"/>
            <ac:picMk id="5" creationId="{E64F44A9-62B3-4612-AABD-87F848CEF2CE}"/>
          </ac:picMkLst>
        </pc:picChg>
      </pc:sldChg>
      <pc:sldChg chg="addSp delSp modSp mod">
        <pc:chgData name="Chris Norman" userId="6a6274e2-8390-45b5-af01-5c86432bbb6a" providerId="ADAL" clId="{CF1DB50E-0B25-49A6-9DE7-5BC3251A17CA}" dt="2021-11-27T17:54:50.503" v="2"/>
        <pc:sldMkLst>
          <pc:docMk/>
          <pc:sldMk cId="3529782898" sldId="354"/>
        </pc:sldMkLst>
        <pc:picChg chg="del">
          <ac:chgData name="Chris Norman" userId="6a6274e2-8390-45b5-af01-5c86432bbb6a" providerId="ADAL" clId="{CF1DB50E-0B25-49A6-9DE7-5BC3251A17CA}" dt="2021-11-27T17:54:49.809" v="1" actId="478"/>
          <ac:picMkLst>
            <pc:docMk/>
            <pc:sldMk cId="3529782898" sldId="354"/>
            <ac:picMk id="5" creationId="{E64F44A9-62B3-4612-AABD-87F848CEF2CE}"/>
          </ac:picMkLst>
        </pc:picChg>
        <pc:picChg chg="add mod">
          <ac:chgData name="Chris Norman" userId="6a6274e2-8390-45b5-af01-5c86432bbb6a" providerId="ADAL" clId="{CF1DB50E-0B25-49A6-9DE7-5BC3251A17CA}" dt="2021-11-27T17:54:50.503" v="2"/>
          <ac:picMkLst>
            <pc:docMk/>
            <pc:sldMk cId="3529782898" sldId="354"/>
            <ac:picMk id="7" creationId="{693BA1A1-8A44-4D5A-80B8-2729E3ECE7E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79C34-BD68-4C78-A317-7DF51E3988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FF5F2E7-F5ED-4F07-973F-6175DEE824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B1A261-07CA-4D67-A89F-700EB554EA90}"/>
              </a:ext>
            </a:extLst>
          </p:cNvPr>
          <p:cNvSpPr>
            <a:spLocks noGrp="1"/>
          </p:cNvSpPr>
          <p:nvPr>
            <p:ph type="dt" sz="half" idx="10"/>
          </p:nvPr>
        </p:nvSpPr>
        <p:spPr/>
        <p:txBody>
          <a:bodyPr/>
          <a:lstStyle/>
          <a:p>
            <a:fld id="{5A77A5FD-5962-4DEB-8BC5-0B9DD6B54BA0}" type="datetimeFigureOut">
              <a:rPr lang="en-GB" smtClean="0"/>
              <a:t>27/11/2021</a:t>
            </a:fld>
            <a:endParaRPr lang="en-GB"/>
          </a:p>
        </p:txBody>
      </p:sp>
      <p:sp>
        <p:nvSpPr>
          <p:cNvPr id="5" name="Footer Placeholder 4">
            <a:extLst>
              <a:ext uri="{FF2B5EF4-FFF2-40B4-BE49-F238E27FC236}">
                <a16:creationId xmlns:a16="http://schemas.microsoft.com/office/drawing/2014/main" id="{5C5FD984-8D4C-44B9-BEA3-D02541E6E1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1523F8-6582-478E-971A-04107BC26AE2}"/>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173490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1A76-AEAB-4E22-9796-1F480BA7ED3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F68823-EBE2-4473-BD1D-355EDD054A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A57CED-AE4A-4831-8A6C-4AE8CBF03E4F}"/>
              </a:ext>
            </a:extLst>
          </p:cNvPr>
          <p:cNvSpPr>
            <a:spLocks noGrp="1"/>
          </p:cNvSpPr>
          <p:nvPr>
            <p:ph type="dt" sz="half" idx="10"/>
          </p:nvPr>
        </p:nvSpPr>
        <p:spPr/>
        <p:txBody>
          <a:bodyPr/>
          <a:lstStyle/>
          <a:p>
            <a:fld id="{5A77A5FD-5962-4DEB-8BC5-0B9DD6B54BA0}" type="datetimeFigureOut">
              <a:rPr lang="en-GB" smtClean="0"/>
              <a:t>27/11/2021</a:t>
            </a:fld>
            <a:endParaRPr lang="en-GB"/>
          </a:p>
        </p:txBody>
      </p:sp>
      <p:sp>
        <p:nvSpPr>
          <p:cNvPr id="5" name="Footer Placeholder 4">
            <a:extLst>
              <a:ext uri="{FF2B5EF4-FFF2-40B4-BE49-F238E27FC236}">
                <a16:creationId xmlns:a16="http://schemas.microsoft.com/office/drawing/2014/main" id="{C47C75AC-0744-4030-897E-3C781968DF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C7A3E-3456-4BFA-9EA4-24ED4189BE47}"/>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3777987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A9167A-3994-42E5-ABD0-332744A417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18E7D3-A728-4B64-8433-F5597C578F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234961-6E6C-4D24-B038-3DC349844AD6}"/>
              </a:ext>
            </a:extLst>
          </p:cNvPr>
          <p:cNvSpPr>
            <a:spLocks noGrp="1"/>
          </p:cNvSpPr>
          <p:nvPr>
            <p:ph type="dt" sz="half" idx="10"/>
          </p:nvPr>
        </p:nvSpPr>
        <p:spPr/>
        <p:txBody>
          <a:bodyPr/>
          <a:lstStyle/>
          <a:p>
            <a:fld id="{5A77A5FD-5962-4DEB-8BC5-0B9DD6B54BA0}" type="datetimeFigureOut">
              <a:rPr lang="en-GB" smtClean="0"/>
              <a:t>27/11/2021</a:t>
            </a:fld>
            <a:endParaRPr lang="en-GB"/>
          </a:p>
        </p:txBody>
      </p:sp>
      <p:sp>
        <p:nvSpPr>
          <p:cNvPr id="5" name="Footer Placeholder 4">
            <a:extLst>
              <a:ext uri="{FF2B5EF4-FFF2-40B4-BE49-F238E27FC236}">
                <a16:creationId xmlns:a16="http://schemas.microsoft.com/office/drawing/2014/main" id="{A4E0298F-30ED-44E8-81DF-99C0DBEF8F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AA60D0-76CD-4E70-8588-D5D3C5A3FAD8}"/>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232546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8B341-6402-4494-B2A5-839B0F61FD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06D176-DB92-42F5-A98E-C9758434AA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9AFE95-28FC-4C11-ACA6-8436B925251F}"/>
              </a:ext>
            </a:extLst>
          </p:cNvPr>
          <p:cNvSpPr>
            <a:spLocks noGrp="1"/>
          </p:cNvSpPr>
          <p:nvPr>
            <p:ph type="dt" sz="half" idx="10"/>
          </p:nvPr>
        </p:nvSpPr>
        <p:spPr/>
        <p:txBody>
          <a:bodyPr/>
          <a:lstStyle/>
          <a:p>
            <a:fld id="{5A77A5FD-5962-4DEB-8BC5-0B9DD6B54BA0}" type="datetimeFigureOut">
              <a:rPr lang="en-GB" smtClean="0"/>
              <a:t>27/11/2021</a:t>
            </a:fld>
            <a:endParaRPr lang="en-GB"/>
          </a:p>
        </p:txBody>
      </p:sp>
      <p:sp>
        <p:nvSpPr>
          <p:cNvPr id="5" name="Footer Placeholder 4">
            <a:extLst>
              <a:ext uri="{FF2B5EF4-FFF2-40B4-BE49-F238E27FC236}">
                <a16:creationId xmlns:a16="http://schemas.microsoft.com/office/drawing/2014/main" id="{1A77D7AD-F95E-49EE-A5B7-FEA5E1F635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717C10-BA10-4A80-992F-692BE5D73694}"/>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10585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A85C-06ED-4135-A281-8543B5A744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0BA1180-EBE2-481C-B796-35AAE1704A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6263EF-6E8B-46CD-ADE0-8349546736D6}"/>
              </a:ext>
            </a:extLst>
          </p:cNvPr>
          <p:cNvSpPr>
            <a:spLocks noGrp="1"/>
          </p:cNvSpPr>
          <p:nvPr>
            <p:ph type="dt" sz="half" idx="10"/>
          </p:nvPr>
        </p:nvSpPr>
        <p:spPr/>
        <p:txBody>
          <a:bodyPr/>
          <a:lstStyle/>
          <a:p>
            <a:fld id="{5A77A5FD-5962-4DEB-8BC5-0B9DD6B54BA0}" type="datetimeFigureOut">
              <a:rPr lang="en-GB" smtClean="0"/>
              <a:t>27/11/2021</a:t>
            </a:fld>
            <a:endParaRPr lang="en-GB"/>
          </a:p>
        </p:txBody>
      </p:sp>
      <p:sp>
        <p:nvSpPr>
          <p:cNvPr id="5" name="Footer Placeholder 4">
            <a:extLst>
              <a:ext uri="{FF2B5EF4-FFF2-40B4-BE49-F238E27FC236}">
                <a16:creationId xmlns:a16="http://schemas.microsoft.com/office/drawing/2014/main" id="{B1A1AB7F-4794-47C5-B6A2-503C0418AE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9C08D3-639C-4ECF-B27B-DA59C5EB0B3E}"/>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1026835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301B-CE67-4BDC-AA2E-8F2C72A4B5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69845F-CE89-4FD7-9C4A-438CA75596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A73E930-D916-46AA-9043-BFEEB9A6A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507C5C5-55D5-4F60-A658-72553B3206E0}"/>
              </a:ext>
            </a:extLst>
          </p:cNvPr>
          <p:cNvSpPr>
            <a:spLocks noGrp="1"/>
          </p:cNvSpPr>
          <p:nvPr>
            <p:ph type="dt" sz="half" idx="10"/>
          </p:nvPr>
        </p:nvSpPr>
        <p:spPr/>
        <p:txBody>
          <a:bodyPr/>
          <a:lstStyle/>
          <a:p>
            <a:fld id="{5A77A5FD-5962-4DEB-8BC5-0B9DD6B54BA0}" type="datetimeFigureOut">
              <a:rPr lang="en-GB" smtClean="0"/>
              <a:t>27/11/2021</a:t>
            </a:fld>
            <a:endParaRPr lang="en-GB"/>
          </a:p>
        </p:txBody>
      </p:sp>
      <p:sp>
        <p:nvSpPr>
          <p:cNvPr id="6" name="Footer Placeholder 5">
            <a:extLst>
              <a:ext uri="{FF2B5EF4-FFF2-40B4-BE49-F238E27FC236}">
                <a16:creationId xmlns:a16="http://schemas.microsoft.com/office/drawing/2014/main" id="{53A5341F-D7FD-4757-8E4D-7DA795A07A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22DD9C-989B-45F5-BE3E-D749AD71F8E3}"/>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56990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AC214-D554-4AF0-9904-209A605A441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355226-296D-4578-8154-709BB853E9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3E31CF-1BD5-4935-BC33-925B245B72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EEDA7DB-FB75-4628-9CBC-1B03F7CCF8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546AA3-7DA6-498C-9CFB-D23D414EB6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9CC242-6BC0-43F3-9176-8EFF6A1B133F}"/>
              </a:ext>
            </a:extLst>
          </p:cNvPr>
          <p:cNvSpPr>
            <a:spLocks noGrp="1"/>
          </p:cNvSpPr>
          <p:nvPr>
            <p:ph type="dt" sz="half" idx="10"/>
          </p:nvPr>
        </p:nvSpPr>
        <p:spPr/>
        <p:txBody>
          <a:bodyPr/>
          <a:lstStyle/>
          <a:p>
            <a:fld id="{5A77A5FD-5962-4DEB-8BC5-0B9DD6B54BA0}" type="datetimeFigureOut">
              <a:rPr lang="en-GB" smtClean="0"/>
              <a:t>27/11/2021</a:t>
            </a:fld>
            <a:endParaRPr lang="en-GB"/>
          </a:p>
        </p:txBody>
      </p:sp>
      <p:sp>
        <p:nvSpPr>
          <p:cNvPr id="8" name="Footer Placeholder 7">
            <a:extLst>
              <a:ext uri="{FF2B5EF4-FFF2-40B4-BE49-F238E27FC236}">
                <a16:creationId xmlns:a16="http://schemas.microsoft.com/office/drawing/2014/main" id="{30960C17-3847-4BE1-9EE9-1FC1F4E69C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04B5B2-BC7F-4533-BF35-AB3106B5851E}"/>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1021163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67210-4CC0-4AFE-860F-F971B5B0C2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9F80A56-485E-4589-98CA-B497B18A9EE2}"/>
              </a:ext>
            </a:extLst>
          </p:cNvPr>
          <p:cNvSpPr>
            <a:spLocks noGrp="1"/>
          </p:cNvSpPr>
          <p:nvPr>
            <p:ph type="dt" sz="half" idx="10"/>
          </p:nvPr>
        </p:nvSpPr>
        <p:spPr/>
        <p:txBody>
          <a:bodyPr/>
          <a:lstStyle/>
          <a:p>
            <a:fld id="{5A77A5FD-5962-4DEB-8BC5-0B9DD6B54BA0}" type="datetimeFigureOut">
              <a:rPr lang="en-GB" smtClean="0"/>
              <a:t>27/11/2021</a:t>
            </a:fld>
            <a:endParaRPr lang="en-GB"/>
          </a:p>
        </p:txBody>
      </p:sp>
      <p:sp>
        <p:nvSpPr>
          <p:cNvPr id="4" name="Footer Placeholder 3">
            <a:extLst>
              <a:ext uri="{FF2B5EF4-FFF2-40B4-BE49-F238E27FC236}">
                <a16:creationId xmlns:a16="http://schemas.microsoft.com/office/drawing/2014/main" id="{1CB22FC7-2459-42B0-A6D5-8F3AD896BFA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A64A59-0BBA-4B8A-85ED-01A0CA96FC2F}"/>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3240918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28DF17-5716-4078-B239-2657CDB74A8B}"/>
              </a:ext>
            </a:extLst>
          </p:cNvPr>
          <p:cNvSpPr>
            <a:spLocks noGrp="1"/>
          </p:cNvSpPr>
          <p:nvPr>
            <p:ph type="dt" sz="half" idx="10"/>
          </p:nvPr>
        </p:nvSpPr>
        <p:spPr/>
        <p:txBody>
          <a:bodyPr/>
          <a:lstStyle/>
          <a:p>
            <a:fld id="{5A77A5FD-5962-4DEB-8BC5-0B9DD6B54BA0}" type="datetimeFigureOut">
              <a:rPr lang="en-GB" smtClean="0"/>
              <a:t>27/11/2021</a:t>
            </a:fld>
            <a:endParaRPr lang="en-GB"/>
          </a:p>
        </p:txBody>
      </p:sp>
      <p:sp>
        <p:nvSpPr>
          <p:cNvPr id="3" name="Footer Placeholder 2">
            <a:extLst>
              <a:ext uri="{FF2B5EF4-FFF2-40B4-BE49-F238E27FC236}">
                <a16:creationId xmlns:a16="http://schemas.microsoft.com/office/drawing/2014/main" id="{82D9118F-F83B-4C94-B35A-8CF3A190BEE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260C07-3B37-4263-AA89-9DFD437FEFB5}"/>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402241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D3923-5AF4-4AF3-80FA-2066FC074C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2CD9CB-834D-4566-B1E3-4F45C075A0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C0947A3-1FB5-42F0-B110-EF8E798D2D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4C8C2B-7266-4734-8FAC-E7A947BE614B}"/>
              </a:ext>
            </a:extLst>
          </p:cNvPr>
          <p:cNvSpPr>
            <a:spLocks noGrp="1"/>
          </p:cNvSpPr>
          <p:nvPr>
            <p:ph type="dt" sz="half" idx="10"/>
          </p:nvPr>
        </p:nvSpPr>
        <p:spPr/>
        <p:txBody>
          <a:bodyPr/>
          <a:lstStyle/>
          <a:p>
            <a:fld id="{5A77A5FD-5962-4DEB-8BC5-0B9DD6B54BA0}" type="datetimeFigureOut">
              <a:rPr lang="en-GB" smtClean="0"/>
              <a:t>27/11/2021</a:t>
            </a:fld>
            <a:endParaRPr lang="en-GB"/>
          </a:p>
        </p:txBody>
      </p:sp>
      <p:sp>
        <p:nvSpPr>
          <p:cNvPr id="6" name="Footer Placeholder 5">
            <a:extLst>
              <a:ext uri="{FF2B5EF4-FFF2-40B4-BE49-F238E27FC236}">
                <a16:creationId xmlns:a16="http://schemas.microsoft.com/office/drawing/2014/main" id="{CF13D9CB-29A4-4134-8EFC-035E997255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FA52A1-AB51-40D0-A638-BB807706973D}"/>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3484688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8C56D-707B-4787-9AF2-AF7DAEAF96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D3FCFA4-9B0D-4FA4-BA60-BC9CB65A46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0A4692-2C7B-499B-A366-227C22FE71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35615F-1E3F-48BA-9847-A2B8DC183F95}"/>
              </a:ext>
            </a:extLst>
          </p:cNvPr>
          <p:cNvSpPr>
            <a:spLocks noGrp="1"/>
          </p:cNvSpPr>
          <p:nvPr>
            <p:ph type="dt" sz="half" idx="10"/>
          </p:nvPr>
        </p:nvSpPr>
        <p:spPr/>
        <p:txBody>
          <a:bodyPr/>
          <a:lstStyle/>
          <a:p>
            <a:fld id="{5A77A5FD-5962-4DEB-8BC5-0B9DD6B54BA0}" type="datetimeFigureOut">
              <a:rPr lang="en-GB" smtClean="0"/>
              <a:t>27/11/2021</a:t>
            </a:fld>
            <a:endParaRPr lang="en-GB"/>
          </a:p>
        </p:txBody>
      </p:sp>
      <p:sp>
        <p:nvSpPr>
          <p:cNvPr id="6" name="Footer Placeholder 5">
            <a:extLst>
              <a:ext uri="{FF2B5EF4-FFF2-40B4-BE49-F238E27FC236}">
                <a16:creationId xmlns:a16="http://schemas.microsoft.com/office/drawing/2014/main" id="{027D9924-1856-4C92-9547-E16100459F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CE6BE1-4F40-41BC-A38A-9E13E6ED39E4}"/>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103252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43812C-42C4-4C34-81E8-D2C559B111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151F5C-725F-4690-A977-5B5445BCD9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67A1E4-DD98-48F3-B629-D77280B032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7A5FD-5962-4DEB-8BC5-0B9DD6B54BA0}" type="datetimeFigureOut">
              <a:rPr lang="en-GB" smtClean="0"/>
              <a:t>27/11/2021</a:t>
            </a:fld>
            <a:endParaRPr lang="en-GB"/>
          </a:p>
        </p:txBody>
      </p:sp>
      <p:sp>
        <p:nvSpPr>
          <p:cNvPr id="5" name="Footer Placeholder 4">
            <a:extLst>
              <a:ext uri="{FF2B5EF4-FFF2-40B4-BE49-F238E27FC236}">
                <a16:creationId xmlns:a16="http://schemas.microsoft.com/office/drawing/2014/main" id="{CBBE21C3-2F94-4D40-8D6C-AD03BF8643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D021AC2-AAB8-4C17-AA24-07F4CCB76C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5A3E4-6273-463F-B691-767B60D52B3D}" type="slidenum">
              <a:rPr lang="en-GB" smtClean="0"/>
              <a:t>‹#›</a:t>
            </a:fld>
            <a:endParaRPr lang="en-GB"/>
          </a:p>
        </p:txBody>
      </p:sp>
    </p:spTree>
    <p:extLst>
      <p:ext uri="{BB962C8B-B14F-4D97-AF65-F5344CB8AC3E}">
        <p14:creationId xmlns:p14="http://schemas.microsoft.com/office/powerpoint/2010/main" val="888547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leaders.boys-brigade.org.uk/ourbrand.ht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wmf"/></Relationships>
</file>

<file path=ppt/slides/_rels/slide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6.bin"/><Relationship Id="rId1" Type="http://schemas.openxmlformats.org/officeDocument/2006/relationships/slideLayout" Target="../slideLayouts/slideLayout2.xml"/><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478F638-E57B-48FA-BA3E-1E13B44BF900}"/>
              </a:ext>
            </a:extLst>
          </p:cNvPr>
          <p:cNvSpPr>
            <a:spLocks noGrp="1"/>
          </p:cNvSpPr>
          <p:nvPr>
            <p:ph type="subTitle" idx="1"/>
          </p:nvPr>
        </p:nvSpPr>
        <p:spPr>
          <a:xfrm>
            <a:off x="1435509" y="813732"/>
            <a:ext cx="9144000" cy="5125674"/>
          </a:xfrm>
        </p:spPr>
        <p:txBody>
          <a:bodyPr>
            <a:normAutofit fontScale="92500" lnSpcReduction="20000"/>
          </a:bodyPr>
          <a:lstStyle/>
          <a:p>
            <a:r>
              <a:rPr lang="en-GB" sz="4500" b="1" dirty="0"/>
              <a:t>NOTES TO TRAINER</a:t>
            </a:r>
          </a:p>
          <a:p>
            <a:endParaRPr lang="en-GB" dirty="0"/>
          </a:p>
          <a:p>
            <a:r>
              <a:rPr lang="en-GB" dirty="0"/>
              <a:t>If you have not already downloaded and installed the Brigade fonts used in this presentation you can download our font pack at </a:t>
            </a:r>
            <a:r>
              <a:rPr lang="en-GB" dirty="0">
                <a:hlinkClick r:id="rId2"/>
              </a:rPr>
              <a:t>http://leaders.boys-brigade.org.uk/ourbrand.htm</a:t>
            </a:r>
            <a:endParaRPr lang="en-GB" dirty="0"/>
          </a:p>
          <a:p>
            <a:endParaRPr lang="en-GB" dirty="0"/>
          </a:p>
          <a:p>
            <a:r>
              <a:rPr lang="en-GB" dirty="0"/>
              <a:t>Alternatively you may just need to check through the presentation to ensure the substitute font used is displaying correctly.</a:t>
            </a:r>
          </a:p>
          <a:p>
            <a:endParaRPr lang="en-GB" dirty="0"/>
          </a:p>
          <a:p>
            <a:r>
              <a:rPr lang="en-GB" dirty="0"/>
              <a:t>_________________________________________________________</a:t>
            </a:r>
          </a:p>
          <a:p>
            <a:endParaRPr lang="en-GB" dirty="0"/>
          </a:p>
          <a:p>
            <a:r>
              <a:rPr lang="en-GB" dirty="0"/>
              <a:t>This PowerPoint presentation may have videos embedded into it (these require a internet connection as are streamed from Vimeo), when you come to these click the play button to start the video. Ensure when sharing your screen through Zoom you tick the ‘Share Computer Sound’ box.</a:t>
            </a:r>
          </a:p>
          <a:p>
            <a:endParaRPr lang="en-GB" dirty="0"/>
          </a:p>
        </p:txBody>
      </p:sp>
    </p:spTree>
    <p:extLst>
      <p:ext uri="{BB962C8B-B14F-4D97-AF65-F5344CB8AC3E}">
        <p14:creationId xmlns:p14="http://schemas.microsoft.com/office/powerpoint/2010/main" val="2280794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Graphical user interface, text, application&#10;&#10;Description automatically generated">
            <a:extLst>
              <a:ext uri="{FF2B5EF4-FFF2-40B4-BE49-F238E27FC236}">
                <a16:creationId xmlns:a16="http://schemas.microsoft.com/office/drawing/2014/main" id="{9E1B2300-CB2F-4A0C-B415-019F8B821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0B4316A-85E9-45EC-9112-FE9C144E4726}"/>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8DA9BE"/>
                </a:solidFill>
                <a:latin typeface="Futura-Bold" pitchFamily="2" charset="0"/>
              </a:rPr>
              <a:t>SHARING YOUR FAITH</a:t>
            </a:r>
            <a:endParaRPr lang="en-GB" sz="2800" dirty="0">
              <a:solidFill>
                <a:srgbClr val="8DA9BE"/>
              </a:solidFill>
            </a:endParaRPr>
          </a:p>
        </p:txBody>
      </p:sp>
      <p:sp>
        <p:nvSpPr>
          <p:cNvPr id="6" name="TextBox 5">
            <a:extLst>
              <a:ext uri="{FF2B5EF4-FFF2-40B4-BE49-F238E27FC236}">
                <a16:creationId xmlns:a16="http://schemas.microsoft.com/office/drawing/2014/main" id="{6810F6CF-97DE-4C7C-9216-C4DDC51B9C1C}"/>
              </a:ext>
            </a:extLst>
          </p:cNvPr>
          <p:cNvSpPr txBox="1"/>
          <p:nvPr/>
        </p:nvSpPr>
        <p:spPr>
          <a:xfrm>
            <a:off x="501798" y="2651298"/>
            <a:ext cx="8712000" cy="288990"/>
          </a:xfrm>
          <a:prstGeom prst="rect">
            <a:avLst/>
          </a:prstGeom>
          <a:noFill/>
        </p:spPr>
        <p:txBody>
          <a:bodyPr wrap="square">
            <a:spAutoFit/>
          </a:bodyPr>
          <a:lstStyle/>
          <a:p>
            <a:pPr>
              <a:lnSpc>
                <a:spcPts val="1205"/>
              </a:lnSpc>
              <a:spcAft>
                <a:spcPts val="500"/>
              </a:spcAft>
            </a:pPr>
            <a:r>
              <a:rPr lang="en-GB" sz="2400" b="1" dirty="0">
                <a:effectLst/>
                <a:latin typeface="Calibri" panose="020F0502020204030204" pitchFamily="34" charset="0"/>
                <a:ea typeface="Calibri" panose="020F0502020204030204" pitchFamily="34" charset="0"/>
                <a:cs typeface="Calibri" panose="020F0502020204030204" pitchFamily="34" charset="0"/>
              </a:rPr>
              <a:t>What are the barriers to sharing your personal faith?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80D610E-1877-42E4-9B17-556C0074B561}"/>
              </a:ext>
            </a:extLst>
          </p:cNvPr>
          <p:cNvSpPr txBox="1"/>
          <p:nvPr/>
        </p:nvSpPr>
        <p:spPr>
          <a:xfrm>
            <a:off x="2540350" y="3706533"/>
            <a:ext cx="3675390" cy="707886"/>
          </a:xfrm>
          <a:prstGeom prst="rect">
            <a:avLst/>
          </a:prstGeom>
          <a:noFill/>
        </p:spPr>
        <p:txBody>
          <a:bodyPr wrap="square" rtlCol="0">
            <a:spAutoFit/>
          </a:bodyPr>
          <a:lstStyle/>
          <a:p>
            <a:r>
              <a:rPr lang="en-GB" sz="2000" dirty="0">
                <a:solidFill>
                  <a:srgbClr val="8DA9BE"/>
                </a:solidFill>
                <a:latin typeface="Futura-Bold" pitchFamily="2" charset="0"/>
              </a:rPr>
              <a:t>SMALL GROUP ACTIVITY:</a:t>
            </a:r>
            <a:br>
              <a:rPr lang="en-GB" sz="2000" dirty="0">
                <a:solidFill>
                  <a:srgbClr val="303556"/>
                </a:solidFill>
                <a:latin typeface="Futura-Bold" pitchFamily="2" charset="0"/>
              </a:rPr>
            </a:br>
            <a:r>
              <a:rPr lang="en-GB" sz="2000" dirty="0">
                <a:solidFill>
                  <a:srgbClr val="303556"/>
                </a:solidFill>
                <a:latin typeface="Futura-Bold" pitchFamily="2" charset="0"/>
              </a:rPr>
              <a:t>Barriers to sharing faith</a:t>
            </a:r>
            <a:endParaRPr lang="en-GB" sz="2000" dirty="0"/>
          </a:p>
        </p:txBody>
      </p:sp>
      <p:sp>
        <p:nvSpPr>
          <p:cNvPr id="7" name="Rectangle: Rounded Corners 6">
            <a:extLst>
              <a:ext uri="{FF2B5EF4-FFF2-40B4-BE49-F238E27FC236}">
                <a16:creationId xmlns:a16="http://schemas.microsoft.com/office/drawing/2014/main" id="{B3408A6C-D03E-45F3-83BD-0D4363AA7F9A}"/>
              </a:ext>
            </a:extLst>
          </p:cNvPr>
          <p:cNvSpPr/>
          <p:nvPr/>
        </p:nvSpPr>
        <p:spPr>
          <a:xfrm>
            <a:off x="607727" y="3259884"/>
            <a:ext cx="5666563" cy="1681231"/>
          </a:xfrm>
          <a:prstGeom prst="roundRect">
            <a:avLst/>
          </a:prstGeom>
          <a:noFill/>
          <a:ln w="57150">
            <a:solidFill>
              <a:srgbClr val="8DA9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Object 8">
            <a:extLst>
              <a:ext uri="{FF2B5EF4-FFF2-40B4-BE49-F238E27FC236}">
                <a16:creationId xmlns:a16="http://schemas.microsoft.com/office/drawing/2014/main" id="{260E82B5-8978-412E-9511-B5E41B015622}"/>
              </a:ext>
            </a:extLst>
          </p:cNvPr>
          <p:cNvGraphicFramePr>
            <a:graphicFrameLocks noChangeAspect="1"/>
          </p:cNvGraphicFramePr>
          <p:nvPr>
            <p:extLst>
              <p:ext uri="{D42A27DB-BD31-4B8C-83A1-F6EECF244321}">
                <p14:modId xmlns:p14="http://schemas.microsoft.com/office/powerpoint/2010/main" val="1794855842"/>
              </p:ext>
            </p:extLst>
          </p:nvPr>
        </p:nvGraphicFramePr>
        <p:xfrm>
          <a:off x="888796" y="3509868"/>
          <a:ext cx="1352607" cy="1151550"/>
        </p:xfrm>
        <a:graphic>
          <a:graphicData uri="http://schemas.openxmlformats.org/presentationml/2006/ole">
            <mc:AlternateContent xmlns:mc="http://schemas.openxmlformats.org/markup-compatibility/2006">
              <mc:Choice xmlns:v="urn:schemas-microsoft-com:vml" Requires="v">
                <p:oleObj r:id="rId3" imgW="4742640" imgH="4037760" progId="">
                  <p:embed/>
                </p:oleObj>
              </mc:Choice>
              <mc:Fallback>
                <p:oleObj r:id="rId3" imgW="4742640" imgH="4037760" progId="">
                  <p:embed/>
                  <p:pic>
                    <p:nvPicPr>
                      <p:cNvPr id="9" name="Object 8">
                        <a:extLst>
                          <a:ext uri="{FF2B5EF4-FFF2-40B4-BE49-F238E27FC236}">
                            <a16:creationId xmlns:a16="http://schemas.microsoft.com/office/drawing/2014/main" id="{260E82B5-8978-412E-9511-B5E41B015622}"/>
                          </a:ext>
                        </a:extLst>
                      </p:cNvPr>
                      <p:cNvPicPr/>
                      <p:nvPr/>
                    </p:nvPicPr>
                    <p:blipFill>
                      <a:blip r:embed="rId4"/>
                      <a:stretch>
                        <a:fillRect/>
                      </a:stretch>
                    </p:blipFill>
                    <p:spPr>
                      <a:xfrm>
                        <a:off x="888796" y="3509868"/>
                        <a:ext cx="1352607" cy="1151550"/>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14D7AD56-9DD1-4120-8854-DD4A7EB30195}"/>
              </a:ext>
            </a:extLst>
          </p:cNvPr>
          <p:cNvSpPr/>
          <p:nvPr/>
        </p:nvSpPr>
        <p:spPr>
          <a:xfrm>
            <a:off x="4943475" y="389697"/>
            <a:ext cx="2641955" cy="655637"/>
          </a:xfrm>
          <a:prstGeom prst="rect">
            <a:avLst/>
          </a:prstGeom>
          <a:solidFill>
            <a:srgbClr val="8DA9BE"/>
          </a:solidFill>
          <a:ln>
            <a:solidFill>
              <a:srgbClr val="8DA9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8120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2D94EEC-8161-442D-8D85-30EE1086FEEB}"/>
              </a:ext>
            </a:extLst>
          </p:cNvPr>
          <p:cNvSpPr txBox="1"/>
          <p:nvPr/>
        </p:nvSpPr>
        <p:spPr>
          <a:xfrm>
            <a:off x="4467037" y="2669282"/>
            <a:ext cx="3141778" cy="954107"/>
          </a:xfrm>
          <a:prstGeom prst="rect">
            <a:avLst/>
          </a:prstGeom>
          <a:noFill/>
        </p:spPr>
        <p:txBody>
          <a:bodyPr wrap="square" rtlCol="0">
            <a:spAutoFit/>
          </a:bodyPr>
          <a:lstStyle/>
          <a:p>
            <a:r>
              <a:rPr lang="en-GB" sz="2800" dirty="0">
                <a:solidFill>
                  <a:srgbClr val="8DA9BE"/>
                </a:solidFill>
                <a:latin typeface="Futura-Bold" pitchFamily="2" charset="0"/>
              </a:rPr>
              <a:t>BARRIERS TO SHARING FAITH</a:t>
            </a:r>
            <a:endParaRPr lang="en-GB" sz="2800" dirty="0">
              <a:solidFill>
                <a:srgbClr val="8DA9BE"/>
              </a:solidFill>
            </a:endParaRPr>
          </a:p>
        </p:txBody>
      </p:sp>
      <p:sp>
        <p:nvSpPr>
          <p:cNvPr id="10" name="Rectangle: Rounded Corners 9">
            <a:extLst>
              <a:ext uri="{FF2B5EF4-FFF2-40B4-BE49-F238E27FC236}">
                <a16:creationId xmlns:a16="http://schemas.microsoft.com/office/drawing/2014/main" id="{E1D40D3D-0A2D-4AC9-83E3-FDCC58E1AA7B}"/>
              </a:ext>
            </a:extLst>
          </p:cNvPr>
          <p:cNvSpPr/>
          <p:nvPr/>
        </p:nvSpPr>
        <p:spPr>
          <a:xfrm>
            <a:off x="3686860" y="2511398"/>
            <a:ext cx="4014233" cy="1204925"/>
          </a:xfrm>
          <a:prstGeom prst="roundRect">
            <a:avLst/>
          </a:prstGeom>
          <a:noFill/>
          <a:ln w="57150">
            <a:solidFill>
              <a:srgbClr val="8DA9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44B90"/>
              </a:solidFill>
            </a:endParaRPr>
          </a:p>
        </p:txBody>
      </p:sp>
      <p:graphicFrame>
        <p:nvGraphicFramePr>
          <p:cNvPr id="2" name="Object 1">
            <a:extLst>
              <a:ext uri="{FF2B5EF4-FFF2-40B4-BE49-F238E27FC236}">
                <a16:creationId xmlns:a16="http://schemas.microsoft.com/office/drawing/2014/main" id="{EB31876C-A829-40E9-AE18-4C338975DB15}"/>
              </a:ext>
            </a:extLst>
          </p:cNvPr>
          <p:cNvGraphicFramePr>
            <a:graphicFrameLocks noChangeAspect="1"/>
          </p:cNvGraphicFramePr>
          <p:nvPr>
            <p:extLst>
              <p:ext uri="{D42A27DB-BD31-4B8C-83A1-F6EECF244321}">
                <p14:modId xmlns:p14="http://schemas.microsoft.com/office/powerpoint/2010/main" val="601665158"/>
              </p:ext>
            </p:extLst>
          </p:nvPr>
        </p:nvGraphicFramePr>
        <p:xfrm>
          <a:off x="3899439" y="2774951"/>
          <a:ext cx="559209" cy="560372"/>
        </p:xfrm>
        <a:graphic>
          <a:graphicData uri="http://schemas.openxmlformats.org/presentationml/2006/ole">
            <mc:AlternateContent xmlns:mc="http://schemas.openxmlformats.org/markup-compatibility/2006">
              <mc:Choice xmlns:v="urn:schemas-microsoft-com:vml" Requires="v">
                <p:oleObj r:id="rId2" imgW="6273000" imgH="6273000" progId="">
                  <p:embed/>
                </p:oleObj>
              </mc:Choice>
              <mc:Fallback>
                <p:oleObj r:id="rId2" imgW="6273000" imgH="6273000" progId="">
                  <p:embed/>
                  <p:pic>
                    <p:nvPicPr>
                      <p:cNvPr id="2" name="Object 1">
                        <a:extLst>
                          <a:ext uri="{FF2B5EF4-FFF2-40B4-BE49-F238E27FC236}">
                            <a16:creationId xmlns:a16="http://schemas.microsoft.com/office/drawing/2014/main" id="{EB31876C-A829-40E9-AE18-4C338975DB15}"/>
                          </a:ext>
                        </a:extLst>
                      </p:cNvPr>
                      <p:cNvPicPr/>
                      <p:nvPr/>
                    </p:nvPicPr>
                    <p:blipFill>
                      <a:blip r:embed="rId3"/>
                      <a:stretch>
                        <a:fillRect/>
                      </a:stretch>
                    </p:blipFill>
                    <p:spPr>
                      <a:xfrm>
                        <a:off x="3899439" y="2774951"/>
                        <a:ext cx="559209" cy="560372"/>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A9DCFD74-FA71-4840-BF9F-C3C49BF3C0D7}"/>
              </a:ext>
            </a:extLst>
          </p:cNvPr>
          <p:cNvSpPr txBox="1"/>
          <p:nvPr/>
        </p:nvSpPr>
        <p:spPr>
          <a:xfrm>
            <a:off x="3689614" y="6241786"/>
            <a:ext cx="4112147" cy="288990"/>
          </a:xfrm>
          <a:prstGeom prst="rect">
            <a:avLst/>
          </a:prstGeom>
          <a:noFill/>
        </p:spPr>
        <p:txBody>
          <a:bodyPr wrap="square">
            <a:spAutoFit/>
          </a:bodyPr>
          <a:lstStyle/>
          <a:p>
            <a:pPr>
              <a:lnSpc>
                <a:spcPts val="1205"/>
              </a:lnSpc>
              <a:spcAft>
                <a:spcPts val="500"/>
              </a:spcAft>
            </a:pPr>
            <a:r>
              <a:rPr lang="en-GB" sz="2400" b="1" dirty="0">
                <a:solidFill>
                  <a:srgbClr val="8DA9BE"/>
                </a:solidFill>
                <a:effectLst/>
                <a:latin typeface="Calibri" panose="020F0502020204030204" pitchFamily="34" charset="0"/>
                <a:ea typeface="Calibri" panose="020F0502020204030204" pitchFamily="34" charset="0"/>
                <a:cs typeface="Calibri" panose="020F0502020204030204" pitchFamily="34" charset="0"/>
              </a:rPr>
              <a:t>How can we overcome these?</a:t>
            </a:r>
            <a:endParaRPr lang="en-GB" sz="2400" dirty="0">
              <a:solidFill>
                <a:srgbClr val="8DA9BE"/>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9457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Graphical user interface, text, application&#10;&#10;Description automatically generated">
            <a:extLst>
              <a:ext uri="{FF2B5EF4-FFF2-40B4-BE49-F238E27FC236}">
                <a16:creationId xmlns:a16="http://schemas.microsoft.com/office/drawing/2014/main" id="{4A0ED459-A96B-4BB9-B059-63F2ECADE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0B4316A-85E9-45EC-9112-FE9C144E4726}"/>
              </a:ext>
            </a:extLst>
          </p:cNvPr>
          <p:cNvSpPr txBox="1"/>
          <p:nvPr/>
        </p:nvSpPr>
        <p:spPr>
          <a:xfrm>
            <a:off x="493690" y="1526440"/>
            <a:ext cx="8710863" cy="523220"/>
          </a:xfrm>
          <a:prstGeom prst="rect">
            <a:avLst/>
          </a:prstGeom>
          <a:noFill/>
        </p:spPr>
        <p:txBody>
          <a:bodyPr wrap="square" rtlCol="0">
            <a:spAutoFit/>
          </a:bodyPr>
          <a:lstStyle/>
          <a:p>
            <a:r>
              <a:rPr lang="en-GB" sz="2800" dirty="0">
                <a:solidFill>
                  <a:srgbClr val="8DA9BE"/>
                </a:solidFill>
                <a:latin typeface="Futura-Bold" pitchFamily="2" charset="0"/>
              </a:rPr>
              <a:t>ANSWERING THE DIFFICULT QUESTIONS</a:t>
            </a:r>
            <a:endParaRPr lang="en-GB" sz="2800" dirty="0">
              <a:solidFill>
                <a:srgbClr val="8DA9BE"/>
              </a:solidFill>
            </a:endParaRPr>
          </a:p>
        </p:txBody>
      </p:sp>
      <p:sp>
        <p:nvSpPr>
          <p:cNvPr id="6" name="TextBox 5">
            <a:extLst>
              <a:ext uri="{FF2B5EF4-FFF2-40B4-BE49-F238E27FC236}">
                <a16:creationId xmlns:a16="http://schemas.microsoft.com/office/drawing/2014/main" id="{6810F6CF-97DE-4C7C-9216-C4DDC51B9C1C}"/>
              </a:ext>
            </a:extLst>
          </p:cNvPr>
          <p:cNvSpPr txBox="1"/>
          <p:nvPr/>
        </p:nvSpPr>
        <p:spPr>
          <a:xfrm>
            <a:off x="493690" y="2064480"/>
            <a:ext cx="8712000" cy="3042884"/>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My Grandma has died. Where has she gone? Will I see her again? (7 year old) </a:t>
            </a:r>
          </a:p>
          <a:p>
            <a:pPr marL="342900" indent="-342900">
              <a:lnSpc>
                <a:spcPct val="107000"/>
              </a:lnSpc>
              <a:spcAft>
                <a:spcPts val="800"/>
              </a:spcAft>
              <a:buFont typeface="Arial" panose="020B060402020202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My pet rabbit has died. Mum says she’s gone to heaven (5 year old) </a:t>
            </a:r>
          </a:p>
          <a:p>
            <a:pPr marL="342900" indent="-342900">
              <a:lnSpc>
                <a:spcPct val="107000"/>
              </a:lnSpc>
              <a:spcAft>
                <a:spcPts val="800"/>
              </a:spcAft>
              <a:buFont typeface="Arial" panose="020B060402020202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My Dad doesn’t believe in God. Will he still go to heaven? (9 year old)</a:t>
            </a:r>
          </a:p>
          <a:p>
            <a:pPr marL="342900" indent="-342900">
              <a:lnSpc>
                <a:spcPct val="107000"/>
              </a:lnSpc>
              <a:spcAft>
                <a:spcPts val="800"/>
              </a:spcAft>
              <a:buFont typeface="Arial" panose="020B060402020202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If God created the world, who created God? (11 year old) </a:t>
            </a:r>
          </a:p>
          <a:p>
            <a:pPr marL="285750" lvl="0" indent="-285750">
              <a:spcAft>
                <a:spcPts val="500"/>
              </a:spcAft>
              <a:buFont typeface="Arial" panose="020B0604020202020204" pitchFamily="34" charset="0"/>
              <a:buChar char="•"/>
            </a:pP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My Aunty is dead. My Mum is crying all the time. I wish I could help her (13 year old)</a:t>
            </a:r>
          </a:p>
          <a:p>
            <a:pPr marL="285750" lvl="0" indent="-285750">
              <a:spcAft>
                <a:spcPts val="500"/>
              </a:spcAft>
              <a:buFont typeface="Arial" panose="020B0604020202020204" pitchFamily="34" charset="0"/>
              <a:buChar char="•"/>
            </a:pP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don’t believe in Jesus or God anymore and I don’t want to go to church (14 year old)</a:t>
            </a:r>
          </a:p>
          <a:p>
            <a:pPr marL="285750" lvl="0" indent="-285750">
              <a:spcAft>
                <a:spcPts val="500"/>
              </a:spcAft>
              <a:buFont typeface="Arial" panose="020B0604020202020204" pitchFamily="34" charset="0"/>
              <a:buChar char="•"/>
            </a:pP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God loves everyone, why is there so much suffering in the world? (16 year old) </a:t>
            </a:r>
          </a:p>
          <a:p>
            <a:pPr marL="285750" lvl="0" indent="-285750">
              <a:spcAft>
                <a:spcPts val="500"/>
              </a:spcAft>
              <a:buFont typeface="Arial" panose="020B0604020202020204" pitchFamily="34" charset="0"/>
              <a:buChar char="•"/>
            </a:pP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would like to become a Christian, what do I have to do? (15 year old) </a:t>
            </a:r>
          </a:p>
          <a:p>
            <a:pPr marL="285750" lvl="0" indent="-285750">
              <a:spcAft>
                <a:spcPts val="500"/>
              </a:spcAft>
              <a:buFont typeface="Arial" panose="020B0604020202020204" pitchFamily="34" charset="0"/>
              <a:buChar char="•"/>
            </a:pP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Christians are the worst hypocrites of all! (16 year old)</a:t>
            </a:r>
          </a:p>
          <a:p>
            <a:pPr marL="342900" indent="-342900">
              <a:lnSpc>
                <a:spcPct val="107000"/>
              </a:lnSpc>
              <a:spcAft>
                <a:spcPts val="800"/>
              </a:spcAft>
              <a:buFont typeface="Arial" panose="020B0604020202020204" pitchFamily="34" charset="0"/>
              <a:buChar char="•"/>
            </a:pPr>
            <a:endParaRPr lang="en-GB"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ED5152E-6CB3-423B-B819-CD7C70485CC5}"/>
              </a:ext>
            </a:extLst>
          </p:cNvPr>
          <p:cNvSpPr txBox="1"/>
          <p:nvPr/>
        </p:nvSpPr>
        <p:spPr>
          <a:xfrm>
            <a:off x="2540350" y="5266327"/>
            <a:ext cx="3675390" cy="1015663"/>
          </a:xfrm>
          <a:prstGeom prst="rect">
            <a:avLst/>
          </a:prstGeom>
          <a:noFill/>
        </p:spPr>
        <p:txBody>
          <a:bodyPr wrap="square" rtlCol="0">
            <a:spAutoFit/>
          </a:bodyPr>
          <a:lstStyle/>
          <a:p>
            <a:r>
              <a:rPr lang="en-GB" sz="2000" dirty="0">
                <a:solidFill>
                  <a:srgbClr val="8DA9BE"/>
                </a:solidFill>
                <a:latin typeface="Futura-Bold" pitchFamily="2" charset="0"/>
              </a:rPr>
              <a:t>SMALL GROUP ACTIVITY:</a:t>
            </a:r>
            <a:br>
              <a:rPr lang="en-GB" sz="2000" dirty="0">
                <a:solidFill>
                  <a:srgbClr val="303556"/>
                </a:solidFill>
                <a:latin typeface="Futura-Bold" pitchFamily="2" charset="0"/>
              </a:rPr>
            </a:br>
            <a:r>
              <a:rPr lang="en-GB" sz="2000" dirty="0">
                <a:solidFill>
                  <a:srgbClr val="303556"/>
                </a:solidFill>
                <a:latin typeface="Futura-Bold" pitchFamily="2" charset="0"/>
              </a:rPr>
              <a:t>Answering the difficult questions</a:t>
            </a:r>
            <a:endParaRPr lang="en-GB" sz="2000" dirty="0"/>
          </a:p>
        </p:txBody>
      </p:sp>
      <p:sp>
        <p:nvSpPr>
          <p:cNvPr id="10" name="Rectangle: Rounded Corners 9">
            <a:extLst>
              <a:ext uri="{FF2B5EF4-FFF2-40B4-BE49-F238E27FC236}">
                <a16:creationId xmlns:a16="http://schemas.microsoft.com/office/drawing/2014/main" id="{4A866580-390C-4DEE-A85B-525B543A1040}"/>
              </a:ext>
            </a:extLst>
          </p:cNvPr>
          <p:cNvSpPr/>
          <p:nvPr/>
        </p:nvSpPr>
        <p:spPr>
          <a:xfrm>
            <a:off x="607727" y="5009927"/>
            <a:ext cx="5666563" cy="1431247"/>
          </a:xfrm>
          <a:prstGeom prst="roundRect">
            <a:avLst/>
          </a:prstGeom>
          <a:noFill/>
          <a:ln w="57150">
            <a:solidFill>
              <a:srgbClr val="8DA9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Object 10">
            <a:extLst>
              <a:ext uri="{FF2B5EF4-FFF2-40B4-BE49-F238E27FC236}">
                <a16:creationId xmlns:a16="http://schemas.microsoft.com/office/drawing/2014/main" id="{F8F6DF5F-2CF5-4CD5-9A37-42838C662C85}"/>
              </a:ext>
            </a:extLst>
          </p:cNvPr>
          <p:cNvGraphicFramePr>
            <a:graphicFrameLocks noChangeAspect="1"/>
          </p:cNvGraphicFramePr>
          <p:nvPr>
            <p:extLst>
              <p:ext uri="{D42A27DB-BD31-4B8C-83A1-F6EECF244321}">
                <p14:modId xmlns:p14="http://schemas.microsoft.com/office/powerpoint/2010/main" val="1117975262"/>
              </p:ext>
            </p:extLst>
          </p:nvPr>
        </p:nvGraphicFramePr>
        <p:xfrm>
          <a:off x="897735" y="5198384"/>
          <a:ext cx="1352607" cy="1151550"/>
        </p:xfrm>
        <a:graphic>
          <a:graphicData uri="http://schemas.openxmlformats.org/presentationml/2006/ole">
            <mc:AlternateContent xmlns:mc="http://schemas.openxmlformats.org/markup-compatibility/2006">
              <mc:Choice xmlns:v="urn:schemas-microsoft-com:vml" Requires="v">
                <p:oleObj r:id="rId3" imgW="4742640" imgH="4037760" progId="">
                  <p:embed/>
                </p:oleObj>
              </mc:Choice>
              <mc:Fallback>
                <p:oleObj r:id="rId3" imgW="4742640" imgH="4037760" progId="">
                  <p:embed/>
                  <p:pic>
                    <p:nvPicPr>
                      <p:cNvPr id="11" name="Object 10">
                        <a:extLst>
                          <a:ext uri="{FF2B5EF4-FFF2-40B4-BE49-F238E27FC236}">
                            <a16:creationId xmlns:a16="http://schemas.microsoft.com/office/drawing/2014/main" id="{F8F6DF5F-2CF5-4CD5-9A37-42838C662C85}"/>
                          </a:ext>
                        </a:extLst>
                      </p:cNvPr>
                      <p:cNvPicPr/>
                      <p:nvPr/>
                    </p:nvPicPr>
                    <p:blipFill>
                      <a:blip r:embed="rId4"/>
                      <a:stretch>
                        <a:fillRect/>
                      </a:stretch>
                    </p:blipFill>
                    <p:spPr>
                      <a:xfrm>
                        <a:off x="897735" y="5198384"/>
                        <a:ext cx="1352607" cy="1151550"/>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57687BDA-9C47-4B3E-84EA-BD8041AA0EFF}"/>
              </a:ext>
            </a:extLst>
          </p:cNvPr>
          <p:cNvSpPr/>
          <p:nvPr/>
        </p:nvSpPr>
        <p:spPr>
          <a:xfrm>
            <a:off x="4943475" y="389697"/>
            <a:ext cx="2641955" cy="655637"/>
          </a:xfrm>
          <a:prstGeom prst="rect">
            <a:avLst/>
          </a:prstGeom>
          <a:solidFill>
            <a:srgbClr val="8DA9BE"/>
          </a:solidFill>
          <a:ln>
            <a:solidFill>
              <a:srgbClr val="8DA9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0330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Graphical user interface, text, application&#10;&#10;Description automatically generated">
            <a:extLst>
              <a:ext uri="{FF2B5EF4-FFF2-40B4-BE49-F238E27FC236}">
                <a16:creationId xmlns:a16="http://schemas.microsoft.com/office/drawing/2014/main" id="{E17D321C-74E1-4878-A6BB-9AF67499A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0B4316A-85E9-45EC-9112-FE9C144E4726}"/>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8DA9BE"/>
                </a:solidFill>
                <a:latin typeface="Futura-Bold" pitchFamily="2" charset="0"/>
              </a:rPr>
              <a:t>WORKING IN PARTNERSHIP</a:t>
            </a:r>
            <a:endParaRPr lang="en-GB" sz="2800" dirty="0">
              <a:solidFill>
                <a:srgbClr val="8DA9BE"/>
              </a:solidFill>
            </a:endParaRPr>
          </a:p>
        </p:txBody>
      </p:sp>
      <p:sp>
        <p:nvSpPr>
          <p:cNvPr id="6" name="TextBox 5">
            <a:extLst>
              <a:ext uri="{FF2B5EF4-FFF2-40B4-BE49-F238E27FC236}">
                <a16:creationId xmlns:a16="http://schemas.microsoft.com/office/drawing/2014/main" id="{6810F6CF-97DE-4C7C-9216-C4DDC51B9C1C}"/>
              </a:ext>
            </a:extLst>
          </p:cNvPr>
          <p:cNvSpPr txBox="1"/>
          <p:nvPr/>
        </p:nvSpPr>
        <p:spPr>
          <a:xfrm>
            <a:off x="501797" y="2408017"/>
            <a:ext cx="7761359" cy="1065676"/>
          </a:xfrm>
          <a:prstGeom prst="rect">
            <a:avLst/>
          </a:prstGeom>
          <a:noFill/>
        </p:spPr>
        <p:txBody>
          <a:bodyPr wrap="square">
            <a:spAutoFit/>
          </a:bodyPr>
          <a:lstStyle/>
          <a:p>
            <a:pPr>
              <a:lnSpc>
                <a:spcPct val="107000"/>
              </a:lnSpc>
              <a:spcAft>
                <a:spcPts val="800"/>
              </a:spcAft>
            </a:pPr>
            <a:r>
              <a:rPr lang="en-GB" sz="2000" dirty="0">
                <a:solidFill>
                  <a:srgbClr val="000000"/>
                </a:solidFill>
                <a:effectLst/>
                <a:latin typeface="Calibri" panose="020F0502020204030204" pitchFamily="34" charset="0"/>
                <a:ea typeface="Calibri" panose="020F0502020204030204" pitchFamily="34" charset="0"/>
              </a:rPr>
              <a:t>The BB Company is part of the local Church and should be </a:t>
            </a:r>
            <a:r>
              <a:rPr lang="en-GB" sz="2000" b="1" dirty="0">
                <a:solidFill>
                  <a:srgbClr val="000000"/>
                </a:solidFill>
                <a:effectLst/>
                <a:latin typeface="Calibri" panose="020F0502020204030204" pitchFamily="34" charset="0"/>
                <a:ea typeface="Calibri" panose="020F0502020204030204" pitchFamily="34" charset="0"/>
              </a:rPr>
              <a:t>integral to its mission and outreach</a:t>
            </a:r>
            <a:r>
              <a:rPr lang="en-GB" sz="2000" dirty="0">
                <a:solidFill>
                  <a:srgbClr val="000000"/>
                </a:solidFill>
                <a:effectLst/>
                <a:latin typeface="Calibri" panose="020F0502020204030204" pitchFamily="34" charset="0"/>
                <a:ea typeface="Calibri" panose="020F0502020204030204" pitchFamily="34" charset="0"/>
              </a:rPr>
              <a:t>. </a:t>
            </a:r>
            <a:r>
              <a:rPr lang="en-GB" sz="2000" dirty="0">
                <a:solidFill>
                  <a:srgbClr val="000000"/>
                </a:solidFill>
                <a:latin typeface="Calibri" panose="020F0502020204030204" pitchFamily="34" charset="0"/>
                <a:ea typeface="Calibri" panose="020F0502020204030204" pitchFamily="34" charset="0"/>
              </a:rPr>
              <a:t>This partnership is about a </a:t>
            </a:r>
            <a:r>
              <a:rPr lang="en-GB" sz="2000" b="1" dirty="0">
                <a:solidFill>
                  <a:srgbClr val="000000"/>
                </a:solidFill>
                <a:latin typeface="Calibri" panose="020F0502020204030204" pitchFamily="34" charset="0"/>
                <a:ea typeface="Calibri" panose="020F0502020204030204" pitchFamily="34" charset="0"/>
              </a:rPr>
              <a:t>relationship which sees the BB Company and the Church working as one.</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74AF7FCC-AF98-47B5-9AD1-CE9C9B069602}"/>
              </a:ext>
            </a:extLst>
          </p:cNvPr>
          <p:cNvSpPr txBox="1"/>
          <p:nvPr/>
        </p:nvSpPr>
        <p:spPr>
          <a:xfrm>
            <a:off x="2397737" y="4033704"/>
            <a:ext cx="3675390" cy="1323439"/>
          </a:xfrm>
          <a:prstGeom prst="rect">
            <a:avLst/>
          </a:prstGeom>
          <a:noFill/>
        </p:spPr>
        <p:txBody>
          <a:bodyPr wrap="square" rtlCol="0">
            <a:spAutoFit/>
          </a:bodyPr>
          <a:lstStyle/>
          <a:p>
            <a:r>
              <a:rPr lang="en-GB" sz="2000" dirty="0">
                <a:solidFill>
                  <a:srgbClr val="8DA9BE"/>
                </a:solidFill>
                <a:latin typeface="Futura-Bold" pitchFamily="2" charset="0"/>
              </a:rPr>
              <a:t>WHOLE GROUP ACTIVITY:</a:t>
            </a:r>
            <a:br>
              <a:rPr lang="en-GB" sz="2000" dirty="0">
                <a:solidFill>
                  <a:srgbClr val="303556"/>
                </a:solidFill>
                <a:latin typeface="Futura-Bold" pitchFamily="2" charset="0"/>
              </a:rPr>
            </a:br>
            <a:r>
              <a:rPr lang="en-GB" sz="2000" dirty="0">
                <a:latin typeface="Futura-Bold" pitchFamily="2" charset="0"/>
              </a:rPr>
              <a:t>In what ways does your BB Company and Church work together</a:t>
            </a:r>
            <a:endParaRPr lang="en-GB" sz="2000" dirty="0"/>
          </a:p>
        </p:txBody>
      </p:sp>
      <p:sp>
        <p:nvSpPr>
          <p:cNvPr id="10" name="Rectangle: Rounded Corners 9">
            <a:extLst>
              <a:ext uri="{FF2B5EF4-FFF2-40B4-BE49-F238E27FC236}">
                <a16:creationId xmlns:a16="http://schemas.microsoft.com/office/drawing/2014/main" id="{F25F38F6-A8F4-41D9-9DE3-A0D61039529F}"/>
              </a:ext>
            </a:extLst>
          </p:cNvPr>
          <p:cNvSpPr/>
          <p:nvPr/>
        </p:nvSpPr>
        <p:spPr>
          <a:xfrm>
            <a:off x="607727" y="3847114"/>
            <a:ext cx="5666563" cy="1651518"/>
          </a:xfrm>
          <a:prstGeom prst="roundRect">
            <a:avLst/>
          </a:prstGeom>
          <a:noFill/>
          <a:ln w="57150">
            <a:solidFill>
              <a:srgbClr val="8DA9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Object 10">
            <a:extLst>
              <a:ext uri="{FF2B5EF4-FFF2-40B4-BE49-F238E27FC236}">
                <a16:creationId xmlns:a16="http://schemas.microsoft.com/office/drawing/2014/main" id="{A15D1E7F-FEE4-4503-8BBB-CF698F7770E7}"/>
              </a:ext>
            </a:extLst>
          </p:cNvPr>
          <p:cNvGraphicFramePr>
            <a:graphicFrameLocks noChangeAspect="1"/>
          </p:cNvGraphicFramePr>
          <p:nvPr>
            <p:extLst>
              <p:ext uri="{D42A27DB-BD31-4B8C-83A1-F6EECF244321}">
                <p14:modId xmlns:p14="http://schemas.microsoft.com/office/powerpoint/2010/main" val="2670714344"/>
              </p:ext>
            </p:extLst>
          </p:nvPr>
        </p:nvGraphicFramePr>
        <p:xfrm>
          <a:off x="1012489" y="4095272"/>
          <a:ext cx="1158917" cy="1161327"/>
        </p:xfrm>
        <a:graphic>
          <a:graphicData uri="http://schemas.openxmlformats.org/presentationml/2006/ole">
            <mc:AlternateContent xmlns:mc="http://schemas.openxmlformats.org/markup-compatibility/2006">
              <mc:Choice xmlns:v="urn:schemas-microsoft-com:vml" Requires="v">
                <p:oleObj r:id="rId3" imgW="6273000" imgH="6273000" progId="">
                  <p:embed/>
                </p:oleObj>
              </mc:Choice>
              <mc:Fallback>
                <p:oleObj r:id="rId3" imgW="6273000" imgH="6273000" progId="">
                  <p:embed/>
                  <p:pic>
                    <p:nvPicPr>
                      <p:cNvPr id="11" name="Object 10">
                        <a:extLst>
                          <a:ext uri="{FF2B5EF4-FFF2-40B4-BE49-F238E27FC236}">
                            <a16:creationId xmlns:a16="http://schemas.microsoft.com/office/drawing/2014/main" id="{A15D1E7F-FEE4-4503-8BBB-CF698F7770E7}"/>
                          </a:ext>
                        </a:extLst>
                      </p:cNvPr>
                      <p:cNvPicPr/>
                      <p:nvPr/>
                    </p:nvPicPr>
                    <p:blipFill>
                      <a:blip r:embed="rId4"/>
                      <a:stretch>
                        <a:fillRect/>
                      </a:stretch>
                    </p:blipFill>
                    <p:spPr>
                      <a:xfrm>
                        <a:off x="1012489" y="4095272"/>
                        <a:ext cx="1158917" cy="1161327"/>
                      </a:xfrm>
                      <a:prstGeom prst="rect">
                        <a:avLst/>
                      </a:prstGeom>
                    </p:spPr>
                  </p:pic>
                </p:oleObj>
              </mc:Fallback>
            </mc:AlternateContent>
          </a:graphicData>
        </a:graphic>
      </p:graphicFrame>
      <p:pic>
        <p:nvPicPr>
          <p:cNvPr id="14" name="Picture 13" descr="A picture containing text, doll, toy&#10;&#10;Description automatically generated">
            <a:extLst>
              <a:ext uri="{FF2B5EF4-FFF2-40B4-BE49-F238E27FC236}">
                <a16:creationId xmlns:a16="http://schemas.microsoft.com/office/drawing/2014/main" id="{B8E9751C-B9A5-43EA-AB09-9C4EA5F871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9311" y="2242170"/>
            <a:ext cx="3578049" cy="2846423"/>
          </a:xfrm>
          <a:prstGeom prst="rect">
            <a:avLst/>
          </a:prstGeom>
        </p:spPr>
      </p:pic>
      <p:sp>
        <p:nvSpPr>
          <p:cNvPr id="12" name="Rectangle 11">
            <a:extLst>
              <a:ext uri="{FF2B5EF4-FFF2-40B4-BE49-F238E27FC236}">
                <a16:creationId xmlns:a16="http://schemas.microsoft.com/office/drawing/2014/main" id="{2AAB774E-E114-49DD-AB98-19CF3880B3BC}"/>
              </a:ext>
            </a:extLst>
          </p:cNvPr>
          <p:cNvSpPr/>
          <p:nvPr/>
        </p:nvSpPr>
        <p:spPr>
          <a:xfrm>
            <a:off x="4943475" y="389697"/>
            <a:ext cx="2641955" cy="655637"/>
          </a:xfrm>
          <a:prstGeom prst="rect">
            <a:avLst/>
          </a:prstGeom>
          <a:solidFill>
            <a:srgbClr val="8DA9BE"/>
          </a:solidFill>
          <a:ln>
            <a:solidFill>
              <a:srgbClr val="8DA9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9400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2D94EEC-8161-442D-8D85-30EE1086FEEB}"/>
              </a:ext>
            </a:extLst>
          </p:cNvPr>
          <p:cNvSpPr txBox="1"/>
          <p:nvPr/>
        </p:nvSpPr>
        <p:spPr>
          <a:xfrm>
            <a:off x="4206976" y="2686060"/>
            <a:ext cx="4257515" cy="954107"/>
          </a:xfrm>
          <a:prstGeom prst="rect">
            <a:avLst/>
          </a:prstGeom>
          <a:noFill/>
        </p:spPr>
        <p:txBody>
          <a:bodyPr wrap="square" rtlCol="0">
            <a:spAutoFit/>
          </a:bodyPr>
          <a:lstStyle/>
          <a:p>
            <a:r>
              <a:rPr lang="en-GB" sz="2800" dirty="0">
                <a:solidFill>
                  <a:srgbClr val="8DA9BE"/>
                </a:solidFill>
                <a:latin typeface="Futura-Bold" pitchFamily="2" charset="0"/>
              </a:rPr>
              <a:t>WORKING TOGETHER</a:t>
            </a:r>
          </a:p>
          <a:p>
            <a:r>
              <a:rPr lang="en-GB" sz="2800" dirty="0">
                <a:solidFill>
                  <a:srgbClr val="8DA9BE"/>
                </a:solidFill>
                <a:latin typeface="Futura-Bold" pitchFamily="2" charset="0"/>
              </a:rPr>
              <a:t>IN PARTNERSHIP</a:t>
            </a:r>
            <a:endParaRPr lang="en-GB" sz="2800" dirty="0">
              <a:solidFill>
                <a:srgbClr val="8DA9BE"/>
              </a:solidFill>
            </a:endParaRPr>
          </a:p>
        </p:txBody>
      </p:sp>
      <p:sp>
        <p:nvSpPr>
          <p:cNvPr id="10" name="Rectangle: Rounded Corners 9">
            <a:extLst>
              <a:ext uri="{FF2B5EF4-FFF2-40B4-BE49-F238E27FC236}">
                <a16:creationId xmlns:a16="http://schemas.microsoft.com/office/drawing/2014/main" id="{E1D40D3D-0A2D-4AC9-83E3-FDCC58E1AA7B}"/>
              </a:ext>
            </a:extLst>
          </p:cNvPr>
          <p:cNvSpPr/>
          <p:nvPr/>
        </p:nvSpPr>
        <p:spPr>
          <a:xfrm>
            <a:off x="3426800" y="2528176"/>
            <a:ext cx="5037691" cy="1204925"/>
          </a:xfrm>
          <a:prstGeom prst="roundRect">
            <a:avLst/>
          </a:prstGeom>
          <a:noFill/>
          <a:ln w="57150">
            <a:solidFill>
              <a:srgbClr val="8DA9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44B90"/>
              </a:solidFill>
            </a:endParaRPr>
          </a:p>
        </p:txBody>
      </p:sp>
      <p:graphicFrame>
        <p:nvGraphicFramePr>
          <p:cNvPr id="2" name="Object 1">
            <a:extLst>
              <a:ext uri="{FF2B5EF4-FFF2-40B4-BE49-F238E27FC236}">
                <a16:creationId xmlns:a16="http://schemas.microsoft.com/office/drawing/2014/main" id="{EB31876C-A829-40E9-AE18-4C338975DB15}"/>
              </a:ext>
            </a:extLst>
          </p:cNvPr>
          <p:cNvGraphicFramePr>
            <a:graphicFrameLocks noChangeAspect="1"/>
          </p:cNvGraphicFramePr>
          <p:nvPr>
            <p:extLst>
              <p:ext uri="{D42A27DB-BD31-4B8C-83A1-F6EECF244321}">
                <p14:modId xmlns:p14="http://schemas.microsoft.com/office/powerpoint/2010/main" val="4280362210"/>
              </p:ext>
            </p:extLst>
          </p:nvPr>
        </p:nvGraphicFramePr>
        <p:xfrm>
          <a:off x="3639379" y="2791729"/>
          <a:ext cx="559209" cy="560372"/>
        </p:xfrm>
        <a:graphic>
          <a:graphicData uri="http://schemas.openxmlformats.org/presentationml/2006/ole">
            <mc:AlternateContent xmlns:mc="http://schemas.openxmlformats.org/markup-compatibility/2006">
              <mc:Choice xmlns:v="urn:schemas-microsoft-com:vml" Requires="v">
                <p:oleObj r:id="rId2" imgW="6273000" imgH="6273000" progId="">
                  <p:embed/>
                </p:oleObj>
              </mc:Choice>
              <mc:Fallback>
                <p:oleObj r:id="rId2" imgW="6273000" imgH="6273000" progId="">
                  <p:embed/>
                  <p:pic>
                    <p:nvPicPr>
                      <p:cNvPr id="2" name="Object 1">
                        <a:extLst>
                          <a:ext uri="{FF2B5EF4-FFF2-40B4-BE49-F238E27FC236}">
                            <a16:creationId xmlns:a16="http://schemas.microsoft.com/office/drawing/2014/main" id="{EB31876C-A829-40E9-AE18-4C338975DB15}"/>
                          </a:ext>
                        </a:extLst>
                      </p:cNvPr>
                      <p:cNvPicPr/>
                      <p:nvPr/>
                    </p:nvPicPr>
                    <p:blipFill>
                      <a:blip r:embed="rId3"/>
                      <a:stretch>
                        <a:fillRect/>
                      </a:stretch>
                    </p:blipFill>
                    <p:spPr>
                      <a:xfrm>
                        <a:off x="3639379" y="2791729"/>
                        <a:ext cx="559209" cy="560372"/>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A9DCFD74-FA71-4840-BF9F-C3C49BF3C0D7}"/>
              </a:ext>
            </a:extLst>
          </p:cNvPr>
          <p:cNvSpPr txBox="1"/>
          <p:nvPr/>
        </p:nvSpPr>
        <p:spPr>
          <a:xfrm>
            <a:off x="1543575" y="6342454"/>
            <a:ext cx="11115412" cy="288990"/>
          </a:xfrm>
          <a:prstGeom prst="rect">
            <a:avLst/>
          </a:prstGeom>
          <a:noFill/>
        </p:spPr>
        <p:txBody>
          <a:bodyPr wrap="square">
            <a:spAutoFit/>
          </a:bodyPr>
          <a:lstStyle/>
          <a:p>
            <a:pPr>
              <a:lnSpc>
                <a:spcPts val="1205"/>
              </a:lnSpc>
              <a:spcAft>
                <a:spcPts val="500"/>
              </a:spcAft>
            </a:pPr>
            <a:r>
              <a:rPr lang="en-GB" sz="2400" b="1" dirty="0">
                <a:solidFill>
                  <a:srgbClr val="8DA9BE"/>
                </a:solidFill>
                <a:latin typeface="Calibri" panose="020F0502020204030204" pitchFamily="34" charset="0"/>
                <a:ea typeface="Calibri" panose="020F0502020204030204" pitchFamily="34" charset="0"/>
                <a:cs typeface="Calibri" panose="020F0502020204030204" pitchFamily="34" charset="0"/>
              </a:rPr>
              <a:t>Could you take on of these and put into practice in your own Company?</a:t>
            </a:r>
            <a:endParaRPr lang="en-GB" sz="2400" dirty="0">
              <a:solidFill>
                <a:srgbClr val="8DA9BE"/>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9053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a:extLst>
              <a:ext uri="{FF2B5EF4-FFF2-40B4-BE49-F238E27FC236}">
                <a16:creationId xmlns:a16="http://schemas.microsoft.com/office/drawing/2014/main" id="{0F4E2ABF-3BE4-4F62-A47B-4899496620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TextBox 3">
            <a:extLst>
              <a:ext uri="{FF2B5EF4-FFF2-40B4-BE49-F238E27FC236}">
                <a16:creationId xmlns:a16="http://schemas.microsoft.com/office/drawing/2014/main" id="{50B4316A-85E9-45EC-9112-FE9C144E4726}"/>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8DA9BE"/>
                </a:solidFill>
                <a:latin typeface="Futura-Bold" pitchFamily="2" charset="0"/>
              </a:rPr>
              <a:t>LEARNING OUTCOMES</a:t>
            </a:r>
            <a:endParaRPr lang="en-GB" sz="2800" dirty="0">
              <a:solidFill>
                <a:srgbClr val="8DA9BE"/>
              </a:solidFill>
            </a:endParaRPr>
          </a:p>
        </p:txBody>
      </p:sp>
      <p:sp>
        <p:nvSpPr>
          <p:cNvPr id="6" name="TextBox 5">
            <a:extLst>
              <a:ext uri="{FF2B5EF4-FFF2-40B4-BE49-F238E27FC236}">
                <a16:creationId xmlns:a16="http://schemas.microsoft.com/office/drawing/2014/main" id="{6810F6CF-97DE-4C7C-9216-C4DDC51B9C1C}"/>
              </a:ext>
            </a:extLst>
          </p:cNvPr>
          <p:cNvSpPr txBox="1"/>
          <p:nvPr/>
        </p:nvSpPr>
        <p:spPr>
          <a:xfrm>
            <a:off x="501798" y="2600964"/>
            <a:ext cx="7299963" cy="3451971"/>
          </a:xfrm>
          <a:prstGeom prst="rect">
            <a:avLst/>
          </a:prstGeom>
          <a:noFill/>
        </p:spPr>
        <p:txBody>
          <a:bodyPr wrap="square">
            <a:spAutoFit/>
          </a:bodyPr>
          <a:lstStyle/>
          <a:p>
            <a:pP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At the end of this module, participants will be able to: </a:t>
            </a:r>
          </a:p>
          <a:p>
            <a:pPr marL="342900" indent="-342900">
              <a:lnSpc>
                <a:spcPct val="107000"/>
              </a:lnSpc>
              <a:spcAft>
                <a:spcPts val="80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Have a basic </a:t>
            </a:r>
            <a:r>
              <a:rPr lang="en-GB" sz="2000" b="1" dirty="0">
                <a:latin typeface="Calibri" panose="020F0502020204030204" pitchFamily="34" charset="0"/>
                <a:ea typeface="Calibri" panose="020F0502020204030204" pitchFamily="34" charset="0"/>
                <a:cs typeface="Times New Roman" panose="02020603050405020304" pitchFamily="18" charset="0"/>
              </a:rPr>
              <a:t>awareness of the concepts of spirituality, faith and religion</a:t>
            </a:r>
            <a:r>
              <a:rPr lang="en-GB" sz="2000" dirty="0">
                <a:latin typeface="Calibri" panose="020F0502020204030204" pitchFamily="34" charset="0"/>
                <a:ea typeface="Calibri" panose="020F0502020204030204" pitchFamily="34" charset="0"/>
                <a:cs typeface="Times New Roman" panose="02020603050405020304" pitchFamily="18" charset="0"/>
              </a:rPr>
              <a:t>.</a:t>
            </a:r>
          </a:p>
          <a:p>
            <a:pPr marL="342900" indent="-342900">
              <a:lnSpc>
                <a:spcPct val="107000"/>
              </a:lnSpc>
              <a:spcAft>
                <a:spcPts val="800"/>
              </a:spcAft>
              <a:buFont typeface="Arial" panose="020B0604020202020204" pitchFamily="34" charset="0"/>
              <a:buChar char="•"/>
            </a:pPr>
            <a:r>
              <a:rPr lang="en-GB" sz="2000" b="1" dirty="0">
                <a:latin typeface="Calibri" panose="020F0502020204030204" pitchFamily="34" charset="0"/>
                <a:ea typeface="Calibri" panose="020F0502020204030204" pitchFamily="34" charset="0"/>
                <a:cs typeface="Times New Roman" panose="02020603050405020304" pitchFamily="18" charset="0"/>
              </a:rPr>
              <a:t>Feel confident </a:t>
            </a:r>
            <a:r>
              <a:rPr lang="en-GB" sz="2000" dirty="0">
                <a:latin typeface="Calibri" panose="020F0502020204030204" pitchFamily="34" charset="0"/>
                <a:ea typeface="Calibri" panose="020F0502020204030204" pitchFamily="34" charset="0"/>
                <a:cs typeface="Times New Roman" panose="02020603050405020304" pitchFamily="18" charset="0"/>
              </a:rPr>
              <a:t>using structured and non-structured opportunities to </a:t>
            </a:r>
            <a:r>
              <a:rPr lang="en-GB" sz="2000" b="1" dirty="0">
                <a:latin typeface="Calibri" panose="020F0502020204030204" pitchFamily="34" charset="0"/>
                <a:ea typeface="Calibri" panose="020F0502020204030204" pitchFamily="34" charset="0"/>
                <a:cs typeface="Times New Roman" panose="02020603050405020304" pitchFamily="18" charset="0"/>
              </a:rPr>
              <a:t>talk about faith</a:t>
            </a:r>
            <a:r>
              <a:rPr lang="en-GB" sz="2000" dirty="0">
                <a:latin typeface="Calibri" panose="020F0502020204030204" pitchFamily="34" charset="0"/>
                <a:ea typeface="Calibri" panose="020F0502020204030204" pitchFamily="34" charset="0"/>
                <a:cs typeface="Times New Roman" panose="02020603050405020304" pitchFamily="18" charset="0"/>
              </a:rPr>
              <a:t> with this age group.</a:t>
            </a:r>
          </a:p>
          <a:p>
            <a:pPr marL="342900" indent="-342900">
              <a:lnSpc>
                <a:spcPct val="107000"/>
              </a:lnSpc>
              <a:spcAft>
                <a:spcPts val="80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Have developed the skills to </a:t>
            </a:r>
            <a:r>
              <a:rPr lang="en-GB" sz="2000" b="1" dirty="0">
                <a:latin typeface="Calibri" panose="020F0502020204030204" pitchFamily="34" charset="0"/>
                <a:ea typeface="Calibri" panose="020F0502020204030204" pitchFamily="34" charset="0"/>
                <a:cs typeface="Times New Roman" panose="02020603050405020304" pitchFamily="18" charset="0"/>
              </a:rPr>
              <a:t>respond appropriately and sensitively to questions </a:t>
            </a:r>
            <a:r>
              <a:rPr lang="en-GB" sz="2000" dirty="0">
                <a:latin typeface="Calibri" panose="020F0502020204030204" pitchFamily="34" charset="0"/>
                <a:ea typeface="Calibri" panose="020F0502020204030204" pitchFamily="34" charset="0"/>
                <a:cs typeface="Times New Roman" panose="02020603050405020304" pitchFamily="18" charset="0"/>
              </a:rPr>
              <a:t>asked by children.</a:t>
            </a:r>
          </a:p>
          <a:p>
            <a:pPr marL="342900" indent="-342900">
              <a:lnSpc>
                <a:spcPct val="107000"/>
              </a:lnSpc>
              <a:spcAft>
                <a:spcPts val="80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Have explored ways in which we can </a:t>
            </a:r>
            <a:r>
              <a:rPr lang="en-GB" sz="2000" b="1" dirty="0">
                <a:latin typeface="Calibri" panose="020F0502020204030204" pitchFamily="34" charset="0"/>
                <a:ea typeface="Calibri" panose="020F0502020204030204" pitchFamily="34" charset="0"/>
                <a:cs typeface="Times New Roman" panose="02020603050405020304" pitchFamily="18" charset="0"/>
              </a:rPr>
              <a:t>work in partnership with the local Church in sharing faith with children</a:t>
            </a:r>
            <a:r>
              <a:rPr lang="en-GB" sz="200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8" name="Picture 17" descr="Icon&#10;&#10;Description automatically generated">
            <a:extLst>
              <a:ext uri="{FF2B5EF4-FFF2-40B4-BE49-F238E27FC236}">
                <a16:creationId xmlns:a16="http://schemas.microsoft.com/office/drawing/2014/main" id="{C643FED1-37D9-461F-AC2F-DD5408991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2729" y="371718"/>
            <a:ext cx="3451972" cy="3451972"/>
          </a:xfrm>
          <a:prstGeom prst="rect">
            <a:avLst/>
          </a:prstGeom>
        </p:spPr>
      </p:pic>
      <p:sp>
        <p:nvSpPr>
          <p:cNvPr id="7" name="Rectangle 6">
            <a:extLst>
              <a:ext uri="{FF2B5EF4-FFF2-40B4-BE49-F238E27FC236}">
                <a16:creationId xmlns:a16="http://schemas.microsoft.com/office/drawing/2014/main" id="{0470415B-A6C6-4A8D-A360-C8CFF7552628}"/>
              </a:ext>
            </a:extLst>
          </p:cNvPr>
          <p:cNvSpPr/>
          <p:nvPr/>
        </p:nvSpPr>
        <p:spPr>
          <a:xfrm>
            <a:off x="4943475" y="389697"/>
            <a:ext cx="2641955" cy="655637"/>
          </a:xfrm>
          <a:prstGeom prst="rect">
            <a:avLst/>
          </a:prstGeom>
          <a:solidFill>
            <a:srgbClr val="8DA9BE"/>
          </a:solidFill>
          <a:ln>
            <a:solidFill>
              <a:srgbClr val="8DA9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2755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16E2-DE6D-4A69-A406-E3BA24449E1F}"/>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CD8411C5-1047-425F-9349-643D5F3FD866}"/>
              </a:ext>
            </a:extLst>
          </p:cNvPr>
          <p:cNvSpPr>
            <a:spLocks noGrp="1"/>
          </p:cNvSpPr>
          <p:nvPr>
            <p:ph type="subTitle" idx="1"/>
          </p:nvPr>
        </p:nvSpPr>
        <p:spPr/>
        <p:txBody>
          <a:bodyPr/>
          <a:lstStyle/>
          <a:p>
            <a:endParaRPr lang="en-GB"/>
          </a:p>
        </p:txBody>
      </p:sp>
      <p:sp>
        <p:nvSpPr>
          <p:cNvPr id="6" name="Rectangle 5">
            <a:extLst>
              <a:ext uri="{FF2B5EF4-FFF2-40B4-BE49-F238E27FC236}">
                <a16:creationId xmlns:a16="http://schemas.microsoft.com/office/drawing/2014/main" id="{9AFAC832-9F40-4AC4-8C22-7D01A59CA029}"/>
              </a:ext>
            </a:extLst>
          </p:cNvPr>
          <p:cNvSpPr/>
          <p:nvPr/>
        </p:nvSpPr>
        <p:spPr>
          <a:xfrm>
            <a:off x="923925" y="3509963"/>
            <a:ext cx="3171825" cy="655637"/>
          </a:xfrm>
          <a:prstGeom prst="rect">
            <a:avLst/>
          </a:prstGeom>
          <a:solidFill>
            <a:srgbClr val="8DA9BE"/>
          </a:solidFill>
          <a:ln>
            <a:solidFill>
              <a:srgbClr val="8DA9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693BA1A1-8A44-4D5A-80B8-2729E3ECE7E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529782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16E2-DE6D-4A69-A406-E3BA24449E1F}"/>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CD8411C5-1047-425F-9349-643D5F3FD866}"/>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E64F44A9-62B3-4612-AABD-87F848CEF2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73C7BF2-C3DA-4FF1-A77A-44FD07894325}"/>
              </a:ext>
            </a:extLst>
          </p:cNvPr>
          <p:cNvSpPr/>
          <p:nvPr/>
        </p:nvSpPr>
        <p:spPr>
          <a:xfrm>
            <a:off x="990600" y="3602038"/>
            <a:ext cx="3333750" cy="655637"/>
          </a:xfrm>
          <a:prstGeom prst="rect">
            <a:avLst/>
          </a:prstGeom>
          <a:solidFill>
            <a:srgbClr val="8DA9BE"/>
          </a:solidFill>
          <a:ln>
            <a:solidFill>
              <a:srgbClr val="8DA9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9342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a:extLst>
              <a:ext uri="{FF2B5EF4-FFF2-40B4-BE49-F238E27FC236}">
                <a16:creationId xmlns:a16="http://schemas.microsoft.com/office/drawing/2014/main" id="{0F4E2ABF-3BE4-4F62-A47B-4899496620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TextBox 3">
            <a:extLst>
              <a:ext uri="{FF2B5EF4-FFF2-40B4-BE49-F238E27FC236}">
                <a16:creationId xmlns:a16="http://schemas.microsoft.com/office/drawing/2014/main" id="{50B4316A-85E9-45EC-9112-FE9C144E4726}"/>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8DA9BE"/>
                </a:solidFill>
                <a:latin typeface="Futura-Bold" pitchFamily="2" charset="0"/>
              </a:rPr>
              <a:t>LEARNING OUTCOMES</a:t>
            </a:r>
            <a:endParaRPr lang="en-GB" sz="2800" dirty="0">
              <a:solidFill>
                <a:srgbClr val="8DA9BE"/>
              </a:solidFill>
            </a:endParaRPr>
          </a:p>
        </p:txBody>
      </p:sp>
      <p:sp>
        <p:nvSpPr>
          <p:cNvPr id="6" name="TextBox 5">
            <a:extLst>
              <a:ext uri="{FF2B5EF4-FFF2-40B4-BE49-F238E27FC236}">
                <a16:creationId xmlns:a16="http://schemas.microsoft.com/office/drawing/2014/main" id="{6810F6CF-97DE-4C7C-9216-C4DDC51B9C1C}"/>
              </a:ext>
            </a:extLst>
          </p:cNvPr>
          <p:cNvSpPr txBox="1"/>
          <p:nvPr/>
        </p:nvSpPr>
        <p:spPr>
          <a:xfrm>
            <a:off x="501798" y="2600964"/>
            <a:ext cx="7299963" cy="3451971"/>
          </a:xfrm>
          <a:prstGeom prst="rect">
            <a:avLst/>
          </a:prstGeom>
          <a:noFill/>
        </p:spPr>
        <p:txBody>
          <a:bodyPr wrap="square">
            <a:spAutoFit/>
          </a:bodyPr>
          <a:lstStyle/>
          <a:p>
            <a:pP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At the end of this module, participants will be able to: </a:t>
            </a:r>
          </a:p>
          <a:p>
            <a:pPr marL="342900" indent="-342900">
              <a:lnSpc>
                <a:spcPct val="107000"/>
              </a:lnSpc>
              <a:spcAft>
                <a:spcPts val="80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Have a basic </a:t>
            </a:r>
            <a:r>
              <a:rPr lang="en-GB" sz="2000" b="1" dirty="0">
                <a:latin typeface="Calibri" panose="020F0502020204030204" pitchFamily="34" charset="0"/>
                <a:ea typeface="Calibri" panose="020F0502020204030204" pitchFamily="34" charset="0"/>
                <a:cs typeface="Times New Roman" panose="02020603050405020304" pitchFamily="18" charset="0"/>
              </a:rPr>
              <a:t>awareness of the concepts of spirituality, faith and religion</a:t>
            </a:r>
            <a:r>
              <a:rPr lang="en-GB" sz="2000" dirty="0">
                <a:latin typeface="Calibri" panose="020F0502020204030204" pitchFamily="34" charset="0"/>
                <a:ea typeface="Calibri" panose="020F0502020204030204" pitchFamily="34" charset="0"/>
                <a:cs typeface="Times New Roman" panose="02020603050405020304" pitchFamily="18" charset="0"/>
              </a:rPr>
              <a:t>.</a:t>
            </a:r>
          </a:p>
          <a:p>
            <a:pPr marL="342900" indent="-342900">
              <a:lnSpc>
                <a:spcPct val="107000"/>
              </a:lnSpc>
              <a:spcAft>
                <a:spcPts val="800"/>
              </a:spcAft>
              <a:buFont typeface="Arial" panose="020B0604020202020204" pitchFamily="34" charset="0"/>
              <a:buChar char="•"/>
            </a:pPr>
            <a:r>
              <a:rPr lang="en-GB" sz="2000" b="1" dirty="0">
                <a:latin typeface="Calibri" panose="020F0502020204030204" pitchFamily="34" charset="0"/>
                <a:ea typeface="Calibri" panose="020F0502020204030204" pitchFamily="34" charset="0"/>
                <a:cs typeface="Times New Roman" panose="02020603050405020304" pitchFamily="18" charset="0"/>
              </a:rPr>
              <a:t>Feel confident </a:t>
            </a:r>
            <a:r>
              <a:rPr lang="en-GB" sz="2000" dirty="0">
                <a:latin typeface="Calibri" panose="020F0502020204030204" pitchFamily="34" charset="0"/>
                <a:ea typeface="Calibri" panose="020F0502020204030204" pitchFamily="34" charset="0"/>
                <a:cs typeface="Times New Roman" panose="02020603050405020304" pitchFamily="18" charset="0"/>
              </a:rPr>
              <a:t>using structured and non-structured opportunities to </a:t>
            </a:r>
            <a:r>
              <a:rPr lang="en-GB" sz="2000" b="1" dirty="0">
                <a:latin typeface="Calibri" panose="020F0502020204030204" pitchFamily="34" charset="0"/>
                <a:ea typeface="Calibri" panose="020F0502020204030204" pitchFamily="34" charset="0"/>
                <a:cs typeface="Times New Roman" panose="02020603050405020304" pitchFamily="18" charset="0"/>
              </a:rPr>
              <a:t>talk about faith</a:t>
            </a:r>
            <a:r>
              <a:rPr lang="en-GB" sz="2000" dirty="0">
                <a:latin typeface="Calibri" panose="020F0502020204030204" pitchFamily="34" charset="0"/>
                <a:ea typeface="Calibri" panose="020F0502020204030204" pitchFamily="34" charset="0"/>
                <a:cs typeface="Times New Roman" panose="02020603050405020304" pitchFamily="18" charset="0"/>
              </a:rPr>
              <a:t> with children &amp; young people.</a:t>
            </a:r>
          </a:p>
          <a:p>
            <a:pPr marL="342900" indent="-342900">
              <a:lnSpc>
                <a:spcPct val="107000"/>
              </a:lnSpc>
              <a:spcAft>
                <a:spcPts val="80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Have developed the skills to </a:t>
            </a:r>
            <a:r>
              <a:rPr lang="en-GB" sz="2000" b="1" dirty="0">
                <a:latin typeface="Calibri" panose="020F0502020204030204" pitchFamily="34" charset="0"/>
                <a:ea typeface="Calibri" panose="020F0502020204030204" pitchFamily="34" charset="0"/>
                <a:cs typeface="Times New Roman" panose="02020603050405020304" pitchFamily="18" charset="0"/>
              </a:rPr>
              <a:t>respond appropriately and sensitively to questions </a:t>
            </a:r>
            <a:r>
              <a:rPr lang="en-GB" sz="2000" dirty="0">
                <a:latin typeface="Calibri" panose="020F0502020204030204" pitchFamily="34" charset="0"/>
                <a:ea typeface="Calibri" panose="020F0502020204030204" pitchFamily="34" charset="0"/>
                <a:cs typeface="Times New Roman" panose="02020603050405020304" pitchFamily="18" charset="0"/>
              </a:rPr>
              <a:t>asked by children &amp; young people.</a:t>
            </a:r>
          </a:p>
          <a:p>
            <a:pPr marL="342900" indent="-342900">
              <a:lnSpc>
                <a:spcPct val="107000"/>
              </a:lnSpc>
              <a:spcAft>
                <a:spcPts val="80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Have explored ways in which we can </a:t>
            </a:r>
            <a:r>
              <a:rPr lang="en-GB" sz="2000" b="1" dirty="0">
                <a:latin typeface="Calibri" panose="020F0502020204030204" pitchFamily="34" charset="0"/>
                <a:ea typeface="Calibri" panose="020F0502020204030204" pitchFamily="34" charset="0"/>
                <a:cs typeface="Times New Roman" panose="02020603050405020304" pitchFamily="18" charset="0"/>
              </a:rPr>
              <a:t>work in partnership with the local Church in sharing faith with children &amp; young people</a:t>
            </a:r>
            <a:r>
              <a:rPr lang="en-GB" sz="200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8" name="Picture 17" descr="Icon&#10;&#10;Description automatically generated">
            <a:extLst>
              <a:ext uri="{FF2B5EF4-FFF2-40B4-BE49-F238E27FC236}">
                <a16:creationId xmlns:a16="http://schemas.microsoft.com/office/drawing/2014/main" id="{C643FED1-37D9-461F-AC2F-DD5408991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2729" y="371718"/>
            <a:ext cx="3451972" cy="3451972"/>
          </a:xfrm>
          <a:prstGeom prst="rect">
            <a:avLst/>
          </a:prstGeom>
        </p:spPr>
      </p:pic>
      <p:sp>
        <p:nvSpPr>
          <p:cNvPr id="7" name="Rectangle 6">
            <a:extLst>
              <a:ext uri="{FF2B5EF4-FFF2-40B4-BE49-F238E27FC236}">
                <a16:creationId xmlns:a16="http://schemas.microsoft.com/office/drawing/2014/main" id="{D59D09CD-9C9C-4149-81A4-B02BCF670E69}"/>
              </a:ext>
            </a:extLst>
          </p:cNvPr>
          <p:cNvSpPr/>
          <p:nvPr/>
        </p:nvSpPr>
        <p:spPr>
          <a:xfrm>
            <a:off x="4943475" y="389697"/>
            <a:ext cx="2641955" cy="655637"/>
          </a:xfrm>
          <a:prstGeom prst="rect">
            <a:avLst/>
          </a:prstGeom>
          <a:solidFill>
            <a:srgbClr val="8DA9BE"/>
          </a:solidFill>
          <a:ln>
            <a:solidFill>
              <a:srgbClr val="8DA9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4609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descr="Graphical user interface, text, application&#10;&#10;Description automatically generated">
            <a:extLst>
              <a:ext uri="{FF2B5EF4-FFF2-40B4-BE49-F238E27FC236}">
                <a16:creationId xmlns:a16="http://schemas.microsoft.com/office/drawing/2014/main" id="{7BB6DF73-A544-4F8E-AEFE-5C8AD3B411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0B4316A-85E9-45EC-9112-FE9C144E4726}"/>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8DA9BE"/>
                </a:solidFill>
                <a:latin typeface="Futura-Bold" pitchFamily="2" charset="0"/>
              </a:rPr>
              <a:t>THE WORDS WE USE</a:t>
            </a:r>
            <a:endParaRPr lang="en-GB" sz="2800" dirty="0">
              <a:solidFill>
                <a:srgbClr val="8DA9BE"/>
              </a:solidFill>
            </a:endParaRPr>
          </a:p>
        </p:txBody>
      </p:sp>
      <p:sp>
        <p:nvSpPr>
          <p:cNvPr id="6" name="TextBox 5">
            <a:extLst>
              <a:ext uri="{FF2B5EF4-FFF2-40B4-BE49-F238E27FC236}">
                <a16:creationId xmlns:a16="http://schemas.microsoft.com/office/drawing/2014/main" id="{6810F6CF-97DE-4C7C-9216-C4DDC51B9C1C}"/>
              </a:ext>
            </a:extLst>
          </p:cNvPr>
          <p:cNvSpPr txBox="1"/>
          <p:nvPr/>
        </p:nvSpPr>
        <p:spPr>
          <a:xfrm>
            <a:off x="501798" y="2600964"/>
            <a:ext cx="8712000" cy="1660134"/>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en-GB" sz="2800" b="1" dirty="0">
                <a:latin typeface="Calibri" panose="020F0502020204030204" pitchFamily="34" charset="0"/>
                <a:ea typeface="Calibri" panose="020F0502020204030204" pitchFamily="34" charset="0"/>
                <a:cs typeface="Times New Roman" panose="02020603050405020304" pitchFamily="18" charset="0"/>
              </a:rPr>
              <a:t>Spirituality</a:t>
            </a:r>
          </a:p>
          <a:p>
            <a:pPr marL="342900" indent="-342900">
              <a:lnSpc>
                <a:spcPct val="107000"/>
              </a:lnSpc>
              <a:spcAft>
                <a:spcPts val="800"/>
              </a:spcAft>
              <a:buFont typeface="Arial" panose="020B0604020202020204" pitchFamily="34" charset="0"/>
              <a:buChar char="•"/>
            </a:pPr>
            <a:r>
              <a:rPr lang="en-GB" sz="2800" b="1" dirty="0">
                <a:latin typeface="Calibri" panose="020F0502020204030204" pitchFamily="34" charset="0"/>
                <a:ea typeface="Calibri" panose="020F0502020204030204" pitchFamily="34" charset="0"/>
                <a:cs typeface="Times New Roman" panose="02020603050405020304" pitchFamily="18" charset="0"/>
              </a:rPr>
              <a:t>Faith </a:t>
            </a:r>
          </a:p>
          <a:p>
            <a:pPr marL="342900" indent="-342900">
              <a:lnSpc>
                <a:spcPct val="107000"/>
              </a:lnSpc>
              <a:spcAft>
                <a:spcPts val="800"/>
              </a:spcAft>
              <a:buFont typeface="Arial" panose="020B0604020202020204" pitchFamily="34" charset="0"/>
              <a:buChar char="•"/>
            </a:pPr>
            <a:r>
              <a:rPr lang="en-GB" sz="2800" b="1" dirty="0">
                <a:latin typeface="Calibri" panose="020F0502020204030204" pitchFamily="34" charset="0"/>
                <a:ea typeface="Calibri" panose="020F0502020204030204" pitchFamily="34" charset="0"/>
                <a:cs typeface="Times New Roman" panose="02020603050405020304" pitchFamily="18" charset="0"/>
              </a:rPr>
              <a:t>Religion</a:t>
            </a:r>
          </a:p>
        </p:txBody>
      </p:sp>
      <p:sp>
        <p:nvSpPr>
          <p:cNvPr id="8" name="TextBox 7">
            <a:extLst>
              <a:ext uri="{FF2B5EF4-FFF2-40B4-BE49-F238E27FC236}">
                <a16:creationId xmlns:a16="http://schemas.microsoft.com/office/drawing/2014/main" id="{C4D38EC0-5381-4AD8-996B-F8EF760EB73B}"/>
              </a:ext>
            </a:extLst>
          </p:cNvPr>
          <p:cNvSpPr txBox="1"/>
          <p:nvPr/>
        </p:nvSpPr>
        <p:spPr>
          <a:xfrm>
            <a:off x="2322207" y="5198172"/>
            <a:ext cx="3617199" cy="707886"/>
          </a:xfrm>
          <a:prstGeom prst="rect">
            <a:avLst/>
          </a:prstGeom>
          <a:noFill/>
        </p:spPr>
        <p:txBody>
          <a:bodyPr wrap="square" rtlCol="0">
            <a:spAutoFit/>
          </a:bodyPr>
          <a:lstStyle/>
          <a:p>
            <a:r>
              <a:rPr lang="en-GB" sz="2000" dirty="0">
                <a:solidFill>
                  <a:srgbClr val="8DA9BE"/>
                </a:solidFill>
                <a:latin typeface="Futura-Bold" pitchFamily="2" charset="0"/>
              </a:rPr>
              <a:t>WHOLE GROUP ACTIVITY: </a:t>
            </a:r>
            <a:r>
              <a:rPr lang="en-GB" sz="2000" dirty="0">
                <a:latin typeface="Futura-Bold" pitchFamily="2" charset="0"/>
              </a:rPr>
              <a:t>The Words we Use</a:t>
            </a:r>
            <a:endParaRPr lang="en-GB" sz="2000" dirty="0"/>
          </a:p>
        </p:txBody>
      </p:sp>
      <p:sp>
        <p:nvSpPr>
          <p:cNvPr id="9" name="Rectangle: Rounded Corners 8">
            <a:extLst>
              <a:ext uri="{FF2B5EF4-FFF2-40B4-BE49-F238E27FC236}">
                <a16:creationId xmlns:a16="http://schemas.microsoft.com/office/drawing/2014/main" id="{CEB43811-9616-4B49-99FB-F01F602043FB}"/>
              </a:ext>
            </a:extLst>
          </p:cNvPr>
          <p:cNvSpPr/>
          <p:nvPr/>
        </p:nvSpPr>
        <p:spPr>
          <a:xfrm>
            <a:off x="566286" y="4709049"/>
            <a:ext cx="5666563" cy="1651518"/>
          </a:xfrm>
          <a:prstGeom prst="roundRect">
            <a:avLst/>
          </a:prstGeom>
          <a:noFill/>
          <a:ln w="57150">
            <a:solidFill>
              <a:srgbClr val="8DA9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Object 10">
            <a:extLst>
              <a:ext uri="{FF2B5EF4-FFF2-40B4-BE49-F238E27FC236}">
                <a16:creationId xmlns:a16="http://schemas.microsoft.com/office/drawing/2014/main" id="{6CEF6073-4027-455D-A2CA-AF74AF0F55C8}"/>
              </a:ext>
            </a:extLst>
          </p:cNvPr>
          <p:cNvGraphicFramePr>
            <a:graphicFrameLocks noChangeAspect="1"/>
          </p:cNvGraphicFramePr>
          <p:nvPr>
            <p:extLst>
              <p:ext uri="{D42A27DB-BD31-4B8C-83A1-F6EECF244321}">
                <p14:modId xmlns:p14="http://schemas.microsoft.com/office/powerpoint/2010/main" val="747669428"/>
              </p:ext>
            </p:extLst>
          </p:nvPr>
        </p:nvGraphicFramePr>
        <p:xfrm>
          <a:off x="1072683" y="5008272"/>
          <a:ext cx="1047828" cy="1050007"/>
        </p:xfrm>
        <a:graphic>
          <a:graphicData uri="http://schemas.openxmlformats.org/presentationml/2006/ole">
            <mc:AlternateContent xmlns:mc="http://schemas.openxmlformats.org/markup-compatibility/2006">
              <mc:Choice xmlns:v="urn:schemas-microsoft-com:vml" Requires="v">
                <p:oleObj r:id="rId3" imgW="6273000" imgH="6273000" progId="">
                  <p:embed/>
                </p:oleObj>
              </mc:Choice>
              <mc:Fallback>
                <p:oleObj r:id="rId3" imgW="6273000" imgH="6273000" progId="">
                  <p:embed/>
                  <p:pic>
                    <p:nvPicPr>
                      <p:cNvPr id="11" name="Object 10">
                        <a:extLst>
                          <a:ext uri="{FF2B5EF4-FFF2-40B4-BE49-F238E27FC236}">
                            <a16:creationId xmlns:a16="http://schemas.microsoft.com/office/drawing/2014/main" id="{6CEF6073-4027-455D-A2CA-AF74AF0F55C8}"/>
                          </a:ext>
                        </a:extLst>
                      </p:cNvPr>
                      <p:cNvPicPr/>
                      <p:nvPr/>
                    </p:nvPicPr>
                    <p:blipFill>
                      <a:blip r:embed="rId4"/>
                      <a:stretch>
                        <a:fillRect/>
                      </a:stretch>
                    </p:blipFill>
                    <p:spPr>
                      <a:xfrm>
                        <a:off x="1072683" y="5008272"/>
                        <a:ext cx="1047828" cy="105000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FFD65F51-2C61-4313-BDDC-D33A22C26799}"/>
              </a:ext>
            </a:extLst>
          </p:cNvPr>
          <p:cNvSpPr/>
          <p:nvPr/>
        </p:nvSpPr>
        <p:spPr>
          <a:xfrm>
            <a:off x="4943475" y="389697"/>
            <a:ext cx="2641955" cy="655637"/>
          </a:xfrm>
          <a:prstGeom prst="rect">
            <a:avLst/>
          </a:prstGeom>
          <a:solidFill>
            <a:srgbClr val="8DA9BE"/>
          </a:solidFill>
          <a:ln>
            <a:solidFill>
              <a:srgbClr val="8DA9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7805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2D94EEC-8161-442D-8D85-30EE1086FEEB}"/>
              </a:ext>
            </a:extLst>
          </p:cNvPr>
          <p:cNvSpPr txBox="1"/>
          <p:nvPr/>
        </p:nvSpPr>
        <p:spPr>
          <a:xfrm>
            <a:off x="1010773" y="513312"/>
            <a:ext cx="2898497" cy="523220"/>
          </a:xfrm>
          <a:prstGeom prst="rect">
            <a:avLst/>
          </a:prstGeom>
          <a:noFill/>
        </p:spPr>
        <p:txBody>
          <a:bodyPr wrap="square" rtlCol="0">
            <a:spAutoFit/>
          </a:bodyPr>
          <a:lstStyle/>
          <a:p>
            <a:r>
              <a:rPr lang="en-GB" sz="2800" dirty="0">
                <a:solidFill>
                  <a:srgbClr val="8DA9BE"/>
                </a:solidFill>
                <a:latin typeface="Futura-Bold" pitchFamily="2" charset="0"/>
              </a:rPr>
              <a:t>SPIRITUALITY</a:t>
            </a:r>
            <a:endParaRPr lang="en-GB" sz="2800" dirty="0">
              <a:solidFill>
                <a:srgbClr val="8DA9BE"/>
              </a:solidFill>
            </a:endParaRPr>
          </a:p>
        </p:txBody>
      </p:sp>
      <p:sp>
        <p:nvSpPr>
          <p:cNvPr id="10" name="Rectangle: Rounded Corners 9">
            <a:extLst>
              <a:ext uri="{FF2B5EF4-FFF2-40B4-BE49-F238E27FC236}">
                <a16:creationId xmlns:a16="http://schemas.microsoft.com/office/drawing/2014/main" id="{E1D40D3D-0A2D-4AC9-83E3-FDCC58E1AA7B}"/>
              </a:ext>
            </a:extLst>
          </p:cNvPr>
          <p:cNvSpPr/>
          <p:nvPr/>
        </p:nvSpPr>
        <p:spPr>
          <a:xfrm>
            <a:off x="230596" y="355428"/>
            <a:ext cx="3569617" cy="787417"/>
          </a:xfrm>
          <a:prstGeom prst="roundRect">
            <a:avLst/>
          </a:prstGeom>
          <a:noFill/>
          <a:ln w="57150">
            <a:solidFill>
              <a:srgbClr val="8DA9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44B90"/>
              </a:solidFill>
            </a:endParaRPr>
          </a:p>
        </p:txBody>
      </p:sp>
      <p:cxnSp>
        <p:nvCxnSpPr>
          <p:cNvPr id="5" name="Straight Connector 4">
            <a:extLst>
              <a:ext uri="{FF2B5EF4-FFF2-40B4-BE49-F238E27FC236}">
                <a16:creationId xmlns:a16="http://schemas.microsoft.com/office/drawing/2014/main" id="{FDC48E12-3855-41A1-9CA0-F6271BB679FB}"/>
              </a:ext>
            </a:extLst>
          </p:cNvPr>
          <p:cNvCxnSpPr>
            <a:cxnSpLocks/>
          </p:cNvCxnSpPr>
          <p:nvPr/>
        </p:nvCxnSpPr>
        <p:spPr>
          <a:xfrm>
            <a:off x="4051883" y="338650"/>
            <a:ext cx="0" cy="6271875"/>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Object 1">
            <a:extLst>
              <a:ext uri="{FF2B5EF4-FFF2-40B4-BE49-F238E27FC236}">
                <a16:creationId xmlns:a16="http://schemas.microsoft.com/office/drawing/2014/main" id="{EB31876C-A829-40E9-AE18-4C338975DB15}"/>
              </a:ext>
            </a:extLst>
          </p:cNvPr>
          <p:cNvGraphicFramePr>
            <a:graphicFrameLocks noChangeAspect="1"/>
          </p:cNvGraphicFramePr>
          <p:nvPr>
            <p:extLst>
              <p:ext uri="{D42A27DB-BD31-4B8C-83A1-F6EECF244321}">
                <p14:modId xmlns:p14="http://schemas.microsoft.com/office/powerpoint/2010/main" val="2391785905"/>
              </p:ext>
            </p:extLst>
          </p:nvPr>
        </p:nvGraphicFramePr>
        <p:xfrm>
          <a:off x="434786" y="468751"/>
          <a:ext cx="559209" cy="560372"/>
        </p:xfrm>
        <a:graphic>
          <a:graphicData uri="http://schemas.openxmlformats.org/presentationml/2006/ole">
            <mc:AlternateContent xmlns:mc="http://schemas.openxmlformats.org/markup-compatibility/2006">
              <mc:Choice xmlns:v="urn:schemas-microsoft-com:vml" Requires="v">
                <p:oleObj r:id="rId2" imgW="6273000" imgH="6273000" progId="">
                  <p:embed/>
                </p:oleObj>
              </mc:Choice>
              <mc:Fallback>
                <p:oleObj r:id="rId2" imgW="6273000" imgH="6273000" progId="">
                  <p:embed/>
                  <p:pic>
                    <p:nvPicPr>
                      <p:cNvPr id="2" name="Object 1">
                        <a:extLst>
                          <a:ext uri="{FF2B5EF4-FFF2-40B4-BE49-F238E27FC236}">
                            <a16:creationId xmlns:a16="http://schemas.microsoft.com/office/drawing/2014/main" id="{EB31876C-A829-40E9-AE18-4C338975DB15}"/>
                          </a:ext>
                        </a:extLst>
                      </p:cNvPr>
                      <p:cNvPicPr/>
                      <p:nvPr/>
                    </p:nvPicPr>
                    <p:blipFill>
                      <a:blip r:embed="rId3"/>
                      <a:stretch>
                        <a:fillRect/>
                      </a:stretch>
                    </p:blipFill>
                    <p:spPr>
                      <a:xfrm>
                        <a:off x="434786" y="468751"/>
                        <a:ext cx="559209" cy="560372"/>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58163874-29FC-4208-8B2B-403FF2DE3C77}"/>
              </a:ext>
            </a:extLst>
          </p:cNvPr>
          <p:cNvSpPr txBox="1"/>
          <p:nvPr/>
        </p:nvSpPr>
        <p:spPr>
          <a:xfrm>
            <a:off x="5711407" y="513312"/>
            <a:ext cx="1310180" cy="523220"/>
          </a:xfrm>
          <a:prstGeom prst="rect">
            <a:avLst/>
          </a:prstGeom>
          <a:noFill/>
        </p:spPr>
        <p:txBody>
          <a:bodyPr wrap="square" rtlCol="0">
            <a:spAutoFit/>
          </a:bodyPr>
          <a:lstStyle/>
          <a:p>
            <a:r>
              <a:rPr lang="en-GB" sz="2800" dirty="0">
                <a:solidFill>
                  <a:srgbClr val="8DA9BE"/>
                </a:solidFill>
                <a:latin typeface="Futura-Bold" pitchFamily="2" charset="0"/>
              </a:rPr>
              <a:t>FAITH</a:t>
            </a:r>
            <a:endParaRPr lang="en-GB" sz="2800" dirty="0">
              <a:solidFill>
                <a:srgbClr val="8DA9BE"/>
              </a:solidFill>
            </a:endParaRPr>
          </a:p>
        </p:txBody>
      </p:sp>
      <p:sp>
        <p:nvSpPr>
          <p:cNvPr id="15" name="Rectangle: Rounded Corners 14">
            <a:extLst>
              <a:ext uri="{FF2B5EF4-FFF2-40B4-BE49-F238E27FC236}">
                <a16:creationId xmlns:a16="http://schemas.microsoft.com/office/drawing/2014/main" id="{A3CE6C66-BD62-4BC1-88E5-19CCC049BAFF}"/>
              </a:ext>
            </a:extLst>
          </p:cNvPr>
          <p:cNvSpPr/>
          <p:nvPr/>
        </p:nvSpPr>
        <p:spPr>
          <a:xfrm>
            <a:off x="4931230" y="355428"/>
            <a:ext cx="2157468" cy="787417"/>
          </a:xfrm>
          <a:prstGeom prst="roundRect">
            <a:avLst/>
          </a:prstGeom>
          <a:noFill/>
          <a:ln w="57150">
            <a:solidFill>
              <a:srgbClr val="8DA9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44B90"/>
              </a:solidFill>
            </a:endParaRPr>
          </a:p>
        </p:txBody>
      </p:sp>
      <p:graphicFrame>
        <p:nvGraphicFramePr>
          <p:cNvPr id="16" name="Object 15">
            <a:extLst>
              <a:ext uri="{FF2B5EF4-FFF2-40B4-BE49-F238E27FC236}">
                <a16:creationId xmlns:a16="http://schemas.microsoft.com/office/drawing/2014/main" id="{52643FF4-BBE7-40B4-89E2-CF48C297070C}"/>
              </a:ext>
            </a:extLst>
          </p:cNvPr>
          <p:cNvGraphicFramePr>
            <a:graphicFrameLocks noChangeAspect="1"/>
          </p:cNvGraphicFramePr>
          <p:nvPr>
            <p:extLst>
              <p:ext uri="{D42A27DB-BD31-4B8C-83A1-F6EECF244321}">
                <p14:modId xmlns:p14="http://schemas.microsoft.com/office/powerpoint/2010/main" val="2784274930"/>
              </p:ext>
            </p:extLst>
          </p:nvPr>
        </p:nvGraphicFramePr>
        <p:xfrm>
          <a:off x="5135419" y="468751"/>
          <a:ext cx="559209" cy="560372"/>
        </p:xfrm>
        <a:graphic>
          <a:graphicData uri="http://schemas.openxmlformats.org/presentationml/2006/ole">
            <mc:AlternateContent xmlns:mc="http://schemas.openxmlformats.org/markup-compatibility/2006">
              <mc:Choice xmlns:v="urn:schemas-microsoft-com:vml" Requires="v">
                <p:oleObj r:id="rId4" imgW="6273000" imgH="6273000" progId="">
                  <p:embed/>
                </p:oleObj>
              </mc:Choice>
              <mc:Fallback>
                <p:oleObj r:id="rId4" imgW="6273000" imgH="6273000" progId="">
                  <p:embed/>
                  <p:pic>
                    <p:nvPicPr>
                      <p:cNvPr id="16" name="Object 15">
                        <a:extLst>
                          <a:ext uri="{FF2B5EF4-FFF2-40B4-BE49-F238E27FC236}">
                            <a16:creationId xmlns:a16="http://schemas.microsoft.com/office/drawing/2014/main" id="{52643FF4-BBE7-40B4-89E2-CF48C297070C}"/>
                          </a:ext>
                        </a:extLst>
                      </p:cNvPr>
                      <p:cNvPicPr/>
                      <p:nvPr/>
                    </p:nvPicPr>
                    <p:blipFill>
                      <a:blip r:embed="rId3"/>
                      <a:stretch>
                        <a:fillRect/>
                      </a:stretch>
                    </p:blipFill>
                    <p:spPr>
                      <a:xfrm>
                        <a:off x="5135419" y="468751"/>
                        <a:ext cx="559209" cy="560372"/>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E34D101E-793E-42DB-9E53-2547CBF572A3}"/>
              </a:ext>
            </a:extLst>
          </p:cNvPr>
          <p:cNvSpPr txBox="1"/>
          <p:nvPr/>
        </p:nvSpPr>
        <p:spPr>
          <a:xfrm>
            <a:off x="9504731" y="483096"/>
            <a:ext cx="2130802" cy="523220"/>
          </a:xfrm>
          <a:prstGeom prst="rect">
            <a:avLst/>
          </a:prstGeom>
          <a:noFill/>
        </p:spPr>
        <p:txBody>
          <a:bodyPr wrap="square" rtlCol="0">
            <a:spAutoFit/>
          </a:bodyPr>
          <a:lstStyle/>
          <a:p>
            <a:r>
              <a:rPr lang="en-GB" sz="2800" dirty="0">
                <a:solidFill>
                  <a:srgbClr val="8DA9BE"/>
                </a:solidFill>
                <a:latin typeface="Futura-Bold" pitchFamily="2" charset="0"/>
              </a:rPr>
              <a:t>RELIGION</a:t>
            </a:r>
            <a:endParaRPr lang="en-GB" sz="2800" dirty="0">
              <a:solidFill>
                <a:srgbClr val="8DA9BE"/>
              </a:solidFill>
            </a:endParaRPr>
          </a:p>
        </p:txBody>
      </p:sp>
      <p:sp>
        <p:nvSpPr>
          <p:cNvPr id="18" name="Rectangle: Rounded Corners 17">
            <a:extLst>
              <a:ext uri="{FF2B5EF4-FFF2-40B4-BE49-F238E27FC236}">
                <a16:creationId xmlns:a16="http://schemas.microsoft.com/office/drawing/2014/main" id="{71B4AD5A-6083-4BAD-AB63-187DD8236CBF}"/>
              </a:ext>
            </a:extLst>
          </p:cNvPr>
          <p:cNvSpPr/>
          <p:nvPr/>
        </p:nvSpPr>
        <p:spPr>
          <a:xfrm>
            <a:off x="8724554" y="325212"/>
            <a:ext cx="2910980" cy="787417"/>
          </a:xfrm>
          <a:prstGeom prst="roundRect">
            <a:avLst/>
          </a:prstGeom>
          <a:noFill/>
          <a:ln w="57150">
            <a:solidFill>
              <a:srgbClr val="8DA9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44B90"/>
              </a:solidFill>
            </a:endParaRPr>
          </a:p>
        </p:txBody>
      </p:sp>
      <p:graphicFrame>
        <p:nvGraphicFramePr>
          <p:cNvPr id="19" name="Object 18">
            <a:extLst>
              <a:ext uri="{FF2B5EF4-FFF2-40B4-BE49-F238E27FC236}">
                <a16:creationId xmlns:a16="http://schemas.microsoft.com/office/drawing/2014/main" id="{94C281A0-FA0A-4E04-A2CD-2EBC04A9E781}"/>
              </a:ext>
            </a:extLst>
          </p:cNvPr>
          <p:cNvGraphicFramePr>
            <a:graphicFrameLocks noChangeAspect="1"/>
          </p:cNvGraphicFramePr>
          <p:nvPr>
            <p:extLst>
              <p:ext uri="{D42A27DB-BD31-4B8C-83A1-F6EECF244321}">
                <p14:modId xmlns:p14="http://schemas.microsoft.com/office/powerpoint/2010/main" val="3296012235"/>
              </p:ext>
            </p:extLst>
          </p:nvPr>
        </p:nvGraphicFramePr>
        <p:xfrm>
          <a:off x="8928743" y="438535"/>
          <a:ext cx="559209" cy="560372"/>
        </p:xfrm>
        <a:graphic>
          <a:graphicData uri="http://schemas.openxmlformats.org/presentationml/2006/ole">
            <mc:AlternateContent xmlns:mc="http://schemas.openxmlformats.org/markup-compatibility/2006">
              <mc:Choice xmlns:v="urn:schemas-microsoft-com:vml" Requires="v">
                <p:oleObj r:id="rId5" imgW="6273000" imgH="6273000" progId="">
                  <p:embed/>
                </p:oleObj>
              </mc:Choice>
              <mc:Fallback>
                <p:oleObj r:id="rId5" imgW="6273000" imgH="6273000" progId="">
                  <p:embed/>
                  <p:pic>
                    <p:nvPicPr>
                      <p:cNvPr id="19" name="Object 18">
                        <a:extLst>
                          <a:ext uri="{FF2B5EF4-FFF2-40B4-BE49-F238E27FC236}">
                            <a16:creationId xmlns:a16="http://schemas.microsoft.com/office/drawing/2014/main" id="{94C281A0-FA0A-4E04-A2CD-2EBC04A9E781}"/>
                          </a:ext>
                        </a:extLst>
                      </p:cNvPr>
                      <p:cNvPicPr/>
                      <p:nvPr/>
                    </p:nvPicPr>
                    <p:blipFill>
                      <a:blip r:embed="rId3"/>
                      <a:stretch>
                        <a:fillRect/>
                      </a:stretch>
                    </p:blipFill>
                    <p:spPr>
                      <a:xfrm>
                        <a:off x="8928743" y="438535"/>
                        <a:ext cx="559209" cy="560372"/>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170FC3AC-43E8-47E3-96F7-B97CD694AFCD}"/>
              </a:ext>
            </a:extLst>
          </p:cNvPr>
          <p:cNvCxnSpPr>
            <a:cxnSpLocks/>
          </p:cNvCxnSpPr>
          <p:nvPr/>
        </p:nvCxnSpPr>
        <p:spPr>
          <a:xfrm>
            <a:off x="8096774" y="288316"/>
            <a:ext cx="0" cy="6271875"/>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05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descr="Graphical user interface, text, application&#10;&#10;Description automatically generated">
            <a:extLst>
              <a:ext uri="{FF2B5EF4-FFF2-40B4-BE49-F238E27FC236}">
                <a16:creationId xmlns:a16="http://schemas.microsoft.com/office/drawing/2014/main" id="{D7284308-9106-48FC-84A9-3B089D69FB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0B4316A-85E9-45EC-9112-FE9C144E4726}"/>
              </a:ext>
            </a:extLst>
          </p:cNvPr>
          <p:cNvSpPr txBox="1"/>
          <p:nvPr/>
        </p:nvSpPr>
        <p:spPr>
          <a:xfrm>
            <a:off x="474640" y="1542781"/>
            <a:ext cx="8710863" cy="523220"/>
          </a:xfrm>
          <a:prstGeom prst="rect">
            <a:avLst/>
          </a:prstGeom>
          <a:noFill/>
        </p:spPr>
        <p:txBody>
          <a:bodyPr wrap="square" rtlCol="0">
            <a:spAutoFit/>
          </a:bodyPr>
          <a:lstStyle/>
          <a:p>
            <a:r>
              <a:rPr lang="en-GB" sz="2800" dirty="0">
                <a:solidFill>
                  <a:srgbClr val="8DA9BE"/>
                </a:solidFill>
                <a:latin typeface="Futura-Bold" pitchFamily="2" charset="0"/>
              </a:rPr>
              <a:t>COMMUNICATING THE CHRISTIAN FAITH</a:t>
            </a:r>
            <a:endParaRPr lang="en-GB" sz="2800" dirty="0">
              <a:solidFill>
                <a:srgbClr val="8DA9BE"/>
              </a:solidFill>
            </a:endParaRPr>
          </a:p>
        </p:txBody>
      </p:sp>
      <p:graphicFrame>
        <p:nvGraphicFramePr>
          <p:cNvPr id="3" name="Table 4">
            <a:extLst>
              <a:ext uri="{FF2B5EF4-FFF2-40B4-BE49-F238E27FC236}">
                <a16:creationId xmlns:a16="http://schemas.microsoft.com/office/drawing/2014/main" id="{E02B4278-E864-4BAD-8675-5E138CD403FE}"/>
              </a:ext>
            </a:extLst>
          </p:cNvPr>
          <p:cNvGraphicFramePr>
            <a:graphicFrameLocks noGrp="1"/>
          </p:cNvGraphicFramePr>
          <p:nvPr>
            <p:extLst>
              <p:ext uri="{D42A27DB-BD31-4B8C-83A1-F6EECF244321}">
                <p14:modId xmlns:p14="http://schemas.microsoft.com/office/powerpoint/2010/main" val="1938226189"/>
              </p:ext>
            </p:extLst>
          </p:nvPr>
        </p:nvGraphicFramePr>
        <p:xfrm>
          <a:off x="568910" y="2266308"/>
          <a:ext cx="8683705" cy="4237876"/>
        </p:xfrm>
        <a:graphic>
          <a:graphicData uri="http://schemas.openxmlformats.org/drawingml/2006/table">
            <a:tbl>
              <a:tblPr firstRow="1" bandRow="1">
                <a:tableStyleId>{5C22544A-7EE6-4342-B048-85BDC9FD1C3A}</a:tableStyleId>
              </a:tblPr>
              <a:tblGrid>
                <a:gridCol w="1561894">
                  <a:extLst>
                    <a:ext uri="{9D8B030D-6E8A-4147-A177-3AD203B41FA5}">
                      <a16:colId xmlns:a16="http://schemas.microsoft.com/office/drawing/2014/main" val="1355980300"/>
                    </a:ext>
                  </a:extLst>
                </a:gridCol>
                <a:gridCol w="3439486">
                  <a:extLst>
                    <a:ext uri="{9D8B030D-6E8A-4147-A177-3AD203B41FA5}">
                      <a16:colId xmlns:a16="http://schemas.microsoft.com/office/drawing/2014/main" val="3504757596"/>
                    </a:ext>
                  </a:extLst>
                </a:gridCol>
                <a:gridCol w="3682325">
                  <a:extLst>
                    <a:ext uri="{9D8B030D-6E8A-4147-A177-3AD203B41FA5}">
                      <a16:colId xmlns:a16="http://schemas.microsoft.com/office/drawing/2014/main" val="703744507"/>
                    </a:ext>
                  </a:extLst>
                </a:gridCol>
              </a:tblGrid>
              <a:tr h="275556">
                <a:tc>
                  <a:txBody>
                    <a:bodyPr/>
                    <a:lstStyle/>
                    <a:p>
                      <a:endParaRPr lang="en-GB" sz="16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DA9BE"/>
                    </a:solidFill>
                  </a:tcPr>
                </a:tc>
                <a:tc gridSpan="2">
                  <a:txBody>
                    <a:bodyPr/>
                    <a:lstStyle/>
                    <a:p>
                      <a:pPr algn="ctr"/>
                      <a:r>
                        <a:rPr lang="en-GB" sz="1600" b="1" dirty="0">
                          <a:solidFill>
                            <a:schemeClr val="bg1"/>
                          </a:solidFill>
                        </a:rPr>
                        <a:t>Method of Communication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DA9BE"/>
                    </a:solidFill>
                  </a:tcPr>
                </a:tc>
                <a:tc hMerge="1">
                  <a:txBody>
                    <a:bodyPr/>
                    <a:lstStyle/>
                    <a:p>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DA9BE"/>
                    </a:solidFill>
                  </a:tcPr>
                </a:tc>
                <a:extLst>
                  <a:ext uri="{0D108BD9-81ED-4DB2-BD59-A6C34878D82A}">
                    <a16:rowId xmlns:a16="http://schemas.microsoft.com/office/drawing/2014/main" val="3775623372"/>
                  </a:ext>
                </a:extLst>
              </a:tr>
              <a:tr h="2595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rPr>
                        <a:t>Age Group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DA9BE"/>
                    </a:solidFill>
                  </a:tcPr>
                </a:tc>
                <a:tc>
                  <a:txBody>
                    <a:bodyPr/>
                    <a:lstStyle/>
                    <a:p>
                      <a:r>
                        <a:rPr lang="en-GB" sz="1600" b="1" dirty="0">
                          <a:solidFill>
                            <a:schemeClr val="bg1"/>
                          </a:solidFill>
                        </a:rPr>
                        <a:t>Do use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DA9BE"/>
                    </a:solidFill>
                  </a:tcPr>
                </a:tc>
                <a:tc>
                  <a:txBody>
                    <a:bodyPr/>
                    <a:lstStyle/>
                    <a:p>
                      <a:r>
                        <a:rPr lang="en-GB" sz="1600" b="1" dirty="0">
                          <a:solidFill>
                            <a:schemeClr val="bg1"/>
                          </a:solidFill>
                        </a:rPr>
                        <a:t>Don’t use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DA9BE"/>
                    </a:solidFill>
                  </a:tcPr>
                </a:tc>
                <a:extLst>
                  <a:ext uri="{0D108BD9-81ED-4DB2-BD59-A6C34878D82A}">
                    <a16:rowId xmlns:a16="http://schemas.microsoft.com/office/drawing/2014/main" val="1547738159"/>
                  </a:ext>
                </a:extLst>
              </a:tr>
              <a:tr h="17777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Under 11s</a:t>
                      </a:r>
                      <a:br>
                        <a:rPr lang="en-GB" sz="1600" b="1" dirty="0">
                          <a:solidFill>
                            <a:srgbClr val="8DA9BE"/>
                          </a:solidFill>
                        </a:rPr>
                      </a:br>
                      <a:r>
                        <a:rPr lang="en-GB" sz="1600" b="0" dirty="0">
                          <a:solidFill>
                            <a:schemeClr val="tx1"/>
                          </a:solidFill>
                        </a:rPr>
                        <a:t>4 to 11 Years</a:t>
                      </a:r>
                    </a:p>
                    <a:p>
                      <a:endParaRPr lang="en-GB" sz="16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endParaRPr lang="en-GB" sz="1600" b="0" dirty="0">
                        <a:solidFill>
                          <a:schemeClr val="tx1"/>
                        </a:solidFill>
                      </a:endParaRPr>
                    </a:p>
                    <a:p>
                      <a:endParaRPr lang="en-GB" sz="1600" b="0" dirty="0">
                        <a:solidFill>
                          <a:schemeClr val="tx1"/>
                        </a:solidFill>
                      </a:endParaRPr>
                    </a:p>
                    <a:p>
                      <a:endParaRPr lang="en-GB" sz="1600" b="0" dirty="0">
                        <a:solidFill>
                          <a:schemeClr val="tx1"/>
                        </a:solidFill>
                      </a:endParaRPr>
                    </a:p>
                    <a:p>
                      <a:endParaRPr lang="en-GB" sz="16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endParaRPr lang="en-GB" sz="16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832745249"/>
                  </a:ext>
                </a:extLst>
              </a:tr>
              <a:tr h="1789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Over 11s</a:t>
                      </a:r>
                      <a:br>
                        <a:rPr lang="en-GB" sz="1600" b="1" dirty="0">
                          <a:solidFill>
                            <a:srgbClr val="8DA9BE"/>
                          </a:solidFill>
                        </a:rPr>
                      </a:br>
                      <a:r>
                        <a:rPr lang="en-GB" sz="1600" b="0" dirty="0">
                          <a:solidFill>
                            <a:schemeClr val="tx1"/>
                          </a:solidFill>
                        </a:rPr>
                        <a:t>11 to 18 Years</a:t>
                      </a:r>
                    </a:p>
                    <a:p>
                      <a:endParaRPr lang="en-GB" sz="16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endParaRPr lang="en-GB" sz="16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endParaRPr lang="en-GB" sz="16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567201453"/>
                  </a:ext>
                </a:extLst>
              </a:tr>
            </a:tbl>
          </a:graphicData>
        </a:graphic>
      </p:graphicFrame>
      <p:sp>
        <p:nvSpPr>
          <p:cNvPr id="5" name="Rectangle 4">
            <a:extLst>
              <a:ext uri="{FF2B5EF4-FFF2-40B4-BE49-F238E27FC236}">
                <a16:creationId xmlns:a16="http://schemas.microsoft.com/office/drawing/2014/main" id="{1BFF861C-423D-4472-9CD7-B9F98E4FE4D4}"/>
              </a:ext>
            </a:extLst>
          </p:cNvPr>
          <p:cNvSpPr/>
          <p:nvPr/>
        </p:nvSpPr>
        <p:spPr>
          <a:xfrm>
            <a:off x="4943475" y="389697"/>
            <a:ext cx="2641955" cy="655637"/>
          </a:xfrm>
          <a:prstGeom prst="rect">
            <a:avLst/>
          </a:prstGeom>
          <a:solidFill>
            <a:srgbClr val="8DA9BE"/>
          </a:solidFill>
          <a:ln>
            <a:solidFill>
              <a:srgbClr val="8DA9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5994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Graphical user interface, text, application&#10;&#10;Description automatically generated">
            <a:extLst>
              <a:ext uri="{FF2B5EF4-FFF2-40B4-BE49-F238E27FC236}">
                <a16:creationId xmlns:a16="http://schemas.microsoft.com/office/drawing/2014/main" id="{9E1B2300-CB2F-4A0C-B415-019F8B821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0B4316A-85E9-45EC-9112-FE9C144E4726}"/>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8DA9BE"/>
                </a:solidFill>
                <a:latin typeface="Futura-Bold" pitchFamily="2" charset="0"/>
              </a:rPr>
              <a:t>COMMUNICATING THE CHRISTIAN FAITH</a:t>
            </a:r>
            <a:endParaRPr lang="en-GB" sz="2800" dirty="0">
              <a:solidFill>
                <a:srgbClr val="8DA9BE"/>
              </a:solidFill>
            </a:endParaRPr>
          </a:p>
        </p:txBody>
      </p:sp>
      <p:sp>
        <p:nvSpPr>
          <p:cNvPr id="6" name="TextBox 5">
            <a:extLst>
              <a:ext uri="{FF2B5EF4-FFF2-40B4-BE49-F238E27FC236}">
                <a16:creationId xmlns:a16="http://schemas.microsoft.com/office/drawing/2014/main" id="{6810F6CF-97DE-4C7C-9216-C4DDC51B9C1C}"/>
              </a:ext>
            </a:extLst>
          </p:cNvPr>
          <p:cNvSpPr txBox="1"/>
          <p:nvPr/>
        </p:nvSpPr>
        <p:spPr>
          <a:xfrm>
            <a:off x="501798" y="2600964"/>
            <a:ext cx="8712000" cy="532903"/>
          </a:xfrm>
          <a:prstGeom prst="rect">
            <a:avLst/>
          </a:prstGeom>
          <a:noFill/>
        </p:spPr>
        <p:txBody>
          <a:bodyPr wrap="square">
            <a:spAutoFit/>
          </a:bodyPr>
          <a:lstStyle/>
          <a:p>
            <a:pPr>
              <a:lnSpc>
                <a:spcPct val="107000"/>
              </a:lnSpc>
              <a:spcAft>
                <a:spcPts val="800"/>
              </a:spcAft>
            </a:pPr>
            <a:r>
              <a:rPr lang="en-GB" sz="2800" b="1" dirty="0">
                <a:latin typeface="Calibri" panose="020F0502020204030204" pitchFamily="34" charset="0"/>
                <a:ea typeface="Calibri" panose="020F0502020204030204" pitchFamily="34" charset="0"/>
                <a:cs typeface="Times New Roman" panose="02020603050405020304" pitchFamily="18" charset="0"/>
              </a:rPr>
              <a:t>What well-known Bible stories can you think of?</a:t>
            </a:r>
          </a:p>
        </p:txBody>
      </p:sp>
      <p:sp>
        <p:nvSpPr>
          <p:cNvPr id="9" name="TextBox 8">
            <a:extLst>
              <a:ext uri="{FF2B5EF4-FFF2-40B4-BE49-F238E27FC236}">
                <a16:creationId xmlns:a16="http://schemas.microsoft.com/office/drawing/2014/main" id="{EBB81874-798A-4E40-80C4-5D59F15BCD61}"/>
              </a:ext>
            </a:extLst>
          </p:cNvPr>
          <p:cNvSpPr txBox="1"/>
          <p:nvPr/>
        </p:nvSpPr>
        <p:spPr>
          <a:xfrm>
            <a:off x="2397737" y="3991759"/>
            <a:ext cx="3675390" cy="707886"/>
          </a:xfrm>
          <a:prstGeom prst="rect">
            <a:avLst/>
          </a:prstGeom>
          <a:noFill/>
        </p:spPr>
        <p:txBody>
          <a:bodyPr wrap="square" rtlCol="0">
            <a:spAutoFit/>
          </a:bodyPr>
          <a:lstStyle/>
          <a:p>
            <a:r>
              <a:rPr lang="en-GB" sz="2000" dirty="0">
                <a:solidFill>
                  <a:srgbClr val="8DA9BE"/>
                </a:solidFill>
                <a:latin typeface="Futura-Bold" pitchFamily="2" charset="0"/>
              </a:rPr>
              <a:t>WHOLE GROUP ACTIVITY:</a:t>
            </a:r>
            <a:br>
              <a:rPr lang="en-GB" sz="2000" dirty="0">
                <a:solidFill>
                  <a:srgbClr val="303556"/>
                </a:solidFill>
                <a:latin typeface="Futura-Bold" pitchFamily="2" charset="0"/>
              </a:rPr>
            </a:br>
            <a:r>
              <a:rPr lang="en-GB" sz="2000" dirty="0">
                <a:latin typeface="Futura-Bold" pitchFamily="2" charset="0"/>
              </a:rPr>
              <a:t>Bible Story Takeaways</a:t>
            </a:r>
            <a:endParaRPr lang="en-GB" sz="2000" dirty="0"/>
          </a:p>
        </p:txBody>
      </p:sp>
      <p:sp>
        <p:nvSpPr>
          <p:cNvPr id="10" name="Rectangle: Rounded Corners 9">
            <a:extLst>
              <a:ext uri="{FF2B5EF4-FFF2-40B4-BE49-F238E27FC236}">
                <a16:creationId xmlns:a16="http://schemas.microsoft.com/office/drawing/2014/main" id="{640255AB-4DDE-4893-A44D-F10C13D4F5AF}"/>
              </a:ext>
            </a:extLst>
          </p:cNvPr>
          <p:cNvSpPr/>
          <p:nvPr/>
        </p:nvSpPr>
        <p:spPr>
          <a:xfrm>
            <a:off x="607727" y="3545110"/>
            <a:ext cx="5666563" cy="1651518"/>
          </a:xfrm>
          <a:prstGeom prst="roundRect">
            <a:avLst/>
          </a:prstGeom>
          <a:noFill/>
          <a:ln w="57150">
            <a:solidFill>
              <a:srgbClr val="8DA9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1D5FC821-DDB0-42AA-82FE-8F37EAEADE46}"/>
              </a:ext>
            </a:extLst>
          </p:cNvPr>
          <p:cNvSpPr txBox="1"/>
          <p:nvPr/>
        </p:nvSpPr>
        <p:spPr>
          <a:xfrm>
            <a:off x="582559" y="5708041"/>
            <a:ext cx="8334937" cy="532903"/>
          </a:xfrm>
          <a:prstGeom prst="rect">
            <a:avLst/>
          </a:prstGeom>
          <a:noFill/>
        </p:spPr>
        <p:txBody>
          <a:bodyPr wrap="square">
            <a:spAutoFit/>
          </a:bodyPr>
          <a:lstStyle/>
          <a:p>
            <a:pPr>
              <a:lnSpc>
                <a:spcPct val="107000"/>
              </a:lnSpc>
              <a:spcAft>
                <a:spcPts val="800"/>
              </a:spcAft>
            </a:pPr>
            <a:r>
              <a:rPr lang="en-GB" sz="2800" b="1" dirty="0">
                <a:latin typeface="Calibri" panose="020F0502020204030204" pitchFamily="34" charset="0"/>
                <a:ea typeface="Calibri" panose="020F0502020204030204" pitchFamily="34" charset="0"/>
                <a:cs typeface="Times New Roman" panose="02020603050405020304" pitchFamily="18" charset="0"/>
              </a:rPr>
              <a:t>What do you want the group to take away from these?</a:t>
            </a:r>
          </a:p>
        </p:txBody>
      </p:sp>
      <p:graphicFrame>
        <p:nvGraphicFramePr>
          <p:cNvPr id="14" name="Object 13">
            <a:extLst>
              <a:ext uri="{FF2B5EF4-FFF2-40B4-BE49-F238E27FC236}">
                <a16:creationId xmlns:a16="http://schemas.microsoft.com/office/drawing/2014/main" id="{81060B65-0769-4BD1-B608-A12BE8E8AFE5}"/>
              </a:ext>
            </a:extLst>
          </p:cNvPr>
          <p:cNvGraphicFramePr>
            <a:graphicFrameLocks noChangeAspect="1"/>
          </p:cNvGraphicFramePr>
          <p:nvPr>
            <p:extLst>
              <p:ext uri="{D42A27DB-BD31-4B8C-83A1-F6EECF244321}">
                <p14:modId xmlns:p14="http://schemas.microsoft.com/office/powerpoint/2010/main" val="2190334953"/>
              </p:ext>
            </p:extLst>
          </p:nvPr>
        </p:nvGraphicFramePr>
        <p:xfrm>
          <a:off x="1029267" y="3768101"/>
          <a:ext cx="1158917" cy="1161327"/>
        </p:xfrm>
        <a:graphic>
          <a:graphicData uri="http://schemas.openxmlformats.org/presentationml/2006/ole">
            <mc:AlternateContent xmlns:mc="http://schemas.openxmlformats.org/markup-compatibility/2006">
              <mc:Choice xmlns:v="urn:schemas-microsoft-com:vml" Requires="v">
                <p:oleObj r:id="rId3" imgW="6273000" imgH="6273000" progId="">
                  <p:embed/>
                </p:oleObj>
              </mc:Choice>
              <mc:Fallback>
                <p:oleObj r:id="rId3" imgW="6273000" imgH="6273000" progId="">
                  <p:embed/>
                  <p:pic>
                    <p:nvPicPr>
                      <p:cNvPr id="14" name="Object 13">
                        <a:extLst>
                          <a:ext uri="{FF2B5EF4-FFF2-40B4-BE49-F238E27FC236}">
                            <a16:creationId xmlns:a16="http://schemas.microsoft.com/office/drawing/2014/main" id="{81060B65-0769-4BD1-B608-A12BE8E8AFE5}"/>
                          </a:ext>
                        </a:extLst>
                      </p:cNvPr>
                      <p:cNvPicPr/>
                      <p:nvPr/>
                    </p:nvPicPr>
                    <p:blipFill>
                      <a:blip r:embed="rId4"/>
                      <a:stretch>
                        <a:fillRect/>
                      </a:stretch>
                    </p:blipFill>
                    <p:spPr>
                      <a:xfrm>
                        <a:off x="1029267" y="3768101"/>
                        <a:ext cx="1158917" cy="1161327"/>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4900D390-3ED2-4B6A-8650-49D0EE892754}"/>
              </a:ext>
            </a:extLst>
          </p:cNvPr>
          <p:cNvSpPr/>
          <p:nvPr/>
        </p:nvSpPr>
        <p:spPr>
          <a:xfrm>
            <a:off x="4943475" y="389697"/>
            <a:ext cx="2641955" cy="655637"/>
          </a:xfrm>
          <a:prstGeom prst="rect">
            <a:avLst/>
          </a:prstGeom>
          <a:solidFill>
            <a:srgbClr val="8DA9BE"/>
          </a:solidFill>
          <a:ln>
            <a:solidFill>
              <a:srgbClr val="8DA9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92023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2D94EEC-8161-442D-8D85-30EE1086FEEB}"/>
              </a:ext>
            </a:extLst>
          </p:cNvPr>
          <p:cNvSpPr txBox="1"/>
          <p:nvPr/>
        </p:nvSpPr>
        <p:spPr>
          <a:xfrm>
            <a:off x="1480557" y="521701"/>
            <a:ext cx="2898497" cy="523220"/>
          </a:xfrm>
          <a:prstGeom prst="rect">
            <a:avLst/>
          </a:prstGeom>
          <a:noFill/>
        </p:spPr>
        <p:txBody>
          <a:bodyPr wrap="square" rtlCol="0">
            <a:spAutoFit/>
          </a:bodyPr>
          <a:lstStyle/>
          <a:p>
            <a:r>
              <a:rPr lang="en-GB" sz="2800" dirty="0">
                <a:solidFill>
                  <a:srgbClr val="8DA9BE"/>
                </a:solidFill>
                <a:latin typeface="Futura-Bold" pitchFamily="2" charset="0"/>
              </a:rPr>
              <a:t>BIBLE STORY</a:t>
            </a:r>
            <a:endParaRPr lang="en-GB" sz="2800" dirty="0">
              <a:solidFill>
                <a:srgbClr val="8DA9BE"/>
              </a:solidFill>
            </a:endParaRPr>
          </a:p>
        </p:txBody>
      </p:sp>
      <p:sp>
        <p:nvSpPr>
          <p:cNvPr id="10" name="Rectangle: Rounded Corners 9">
            <a:extLst>
              <a:ext uri="{FF2B5EF4-FFF2-40B4-BE49-F238E27FC236}">
                <a16:creationId xmlns:a16="http://schemas.microsoft.com/office/drawing/2014/main" id="{E1D40D3D-0A2D-4AC9-83E3-FDCC58E1AA7B}"/>
              </a:ext>
            </a:extLst>
          </p:cNvPr>
          <p:cNvSpPr/>
          <p:nvPr/>
        </p:nvSpPr>
        <p:spPr>
          <a:xfrm>
            <a:off x="700380" y="363817"/>
            <a:ext cx="3569617" cy="787417"/>
          </a:xfrm>
          <a:prstGeom prst="roundRect">
            <a:avLst/>
          </a:prstGeom>
          <a:noFill/>
          <a:ln w="57150">
            <a:solidFill>
              <a:srgbClr val="8DA9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44B90"/>
              </a:solidFill>
            </a:endParaRPr>
          </a:p>
        </p:txBody>
      </p:sp>
      <p:graphicFrame>
        <p:nvGraphicFramePr>
          <p:cNvPr id="2" name="Object 1">
            <a:extLst>
              <a:ext uri="{FF2B5EF4-FFF2-40B4-BE49-F238E27FC236}">
                <a16:creationId xmlns:a16="http://schemas.microsoft.com/office/drawing/2014/main" id="{EB31876C-A829-40E9-AE18-4C338975DB15}"/>
              </a:ext>
            </a:extLst>
          </p:cNvPr>
          <p:cNvGraphicFramePr>
            <a:graphicFrameLocks noChangeAspect="1"/>
          </p:cNvGraphicFramePr>
          <p:nvPr>
            <p:extLst>
              <p:ext uri="{D42A27DB-BD31-4B8C-83A1-F6EECF244321}">
                <p14:modId xmlns:p14="http://schemas.microsoft.com/office/powerpoint/2010/main" val="2804283595"/>
              </p:ext>
            </p:extLst>
          </p:nvPr>
        </p:nvGraphicFramePr>
        <p:xfrm>
          <a:off x="904570" y="477140"/>
          <a:ext cx="559209" cy="560372"/>
        </p:xfrm>
        <a:graphic>
          <a:graphicData uri="http://schemas.openxmlformats.org/presentationml/2006/ole">
            <mc:AlternateContent xmlns:mc="http://schemas.openxmlformats.org/markup-compatibility/2006">
              <mc:Choice xmlns:v="urn:schemas-microsoft-com:vml" Requires="v">
                <p:oleObj r:id="rId2" imgW="6273000" imgH="6273000" progId="">
                  <p:embed/>
                </p:oleObj>
              </mc:Choice>
              <mc:Fallback>
                <p:oleObj r:id="rId2" imgW="6273000" imgH="6273000" progId="">
                  <p:embed/>
                  <p:pic>
                    <p:nvPicPr>
                      <p:cNvPr id="2" name="Object 1">
                        <a:extLst>
                          <a:ext uri="{FF2B5EF4-FFF2-40B4-BE49-F238E27FC236}">
                            <a16:creationId xmlns:a16="http://schemas.microsoft.com/office/drawing/2014/main" id="{EB31876C-A829-40E9-AE18-4C338975DB15}"/>
                          </a:ext>
                        </a:extLst>
                      </p:cNvPr>
                      <p:cNvPicPr/>
                      <p:nvPr/>
                    </p:nvPicPr>
                    <p:blipFill>
                      <a:blip r:embed="rId3"/>
                      <a:stretch>
                        <a:fillRect/>
                      </a:stretch>
                    </p:blipFill>
                    <p:spPr>
                      <a:xfrm>
                        <a:off x="904570" y="477140"/>
                        <a:ext cx="559209" cy="560372"/>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E34D101E-793E-42DB-9E53-2547CBF572A3}"/>
              </a:ext>
            </a:extLst>
          </p:cNvPr>
          <p:cNvSpPr txBox="1"/>
          <p:nvPr/>
        </p:nvSpPr>
        <p:spPr>
          <a:xfrm>
            <a:off x="7717874" y="483096"/>
            <a:ext cx="2407637" cy="523220"/>
          </a:xfrm>
          <a:prstGeom prst="rect">
            <a:avLst/>
          </a:prstGeom>
          <a:noFill/>
        </p:spPr>
        <p:txBody>
          <a:bodyPr wrap="square" rtlCol="0">
            <a:spAutoFit/>
          </a:bodyPr>
          <a:lstStyle/>
          <a:p>
            <a:r>
              <a:rPr lang="en-GB" sz="2800" dirty="0">
                <a:solidFill>
                  <a:srgbClr val="8DA9BE"/>
                </a:solidFill>
                <a:latin typeface="Futura-Bold" pitchFamily="2" charset="0"/>
              </a:rPr>
              <a:t>TAKE AWAY</a:t>
            </a:r>
            <a:endParaRPr lang="en-GB" sz="2800" dirty="0">
              <a:solidFill>
                <a:srgbClr val="8DA9BE"/>
              </a:solidFill>
            </a:endParaRPr>
          </a:p>
        </p:txBody>
      </p:sp>
      <p:sp>
        <p:nvSpPr>
          <p:cNvPr id="18" name="Rectangle: Rounded Corners 17">
            <a:extLst>
              <a:ext uri="{FF2B5EF4-FFF2-40B4-BE49-F238E27FC236}">
                <a16:creationId xmlns:a16="http://schemas.microsoft.com/office/drawing/2014/main" id="{71B4AD5A-6083-4BAD-AB63-187DD8236CBF}"/>
              </a:ext>
            </a:extLst>
          </p:cNvPr>
          <p:cNvSpPr/>
          <p:nvPr/>
        </p:nvSpPr>
        <p:spPr>
          <a:xfrm>
            <a:off x="6937696" y="325212"/>
            <a:ext cx="3280091" cy="787417"/>
          </a:xfrm>
          <a:prstGeom prst="roundRect">
            <a:avLst/>
          </a:prstGeom>
          <a:noFill/>
          <a:ln w="57150">
            <a:solidFill>
              <a:srgbClr val="8DA9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44B90"/>
              </a:solidFill>
            </a:endParaRPr>
          </a:p>
        </p:txBody>
      </p:sp>
      <p:graphicFrame>
        <p:nvGraphicFramePr>
          <p:cNvPr id="19" name="Object 18">
            <a:extLst>
              <a:ext uri="{FF2B5EF4-FFF2-40B4-BE49-F238E27FC236}">
                <a16:creationId xmlns:a16="http://schemas.microsoft.com/office/drawing/2014/main" id="{94C281A0-FA0A-4E04-A2CD-2EBC04A9E781}"/>
              </a:ext>
            </a:extLst>
          </p:cNvPr>
          <p:cNvGraphicFramePr>
            <a:graphicFrameLocks noChangeAspect="1"/>
          </p:cNvGraphicFramePr>
          <p:nvPr>
            <p:extLst>
              <p:ext uri="{D42A27DB-BD31-4B8C-83A1-F6EECF244321}">
                <p14:modId xmlns:p14="http://schemas.microsoft.com/office/powerpoint/2010/main" val="945269605"/>
              </p:ext>
            </p:extLst>
          </p:nvPr>
        </p:nvGraphicFramePr>
        <p:xfrm>
          <a:off x="7141886" y="438535"/>
          <a:ext cx="559209" cy="560372"/>
        </p:xfrm>
        <a:graphic>
          <a:graphicData uri="http://schemas.openxmlformats.org/presentationml/2006/ole">
            <mc:AlternateContent xmlns:mc="http://schemas.openxmlformats.org/markup-compatibility/2006">
              <mc:Choice xmlns:v="urn:schemas-microsoft-com:vml" Requires="v">
                <p:oleObj r:id="rId4" imgW="6273000" imgH="6273000" progId="">
                  <p:embed/>
                </p:oleObj>
              </mc:Choice>
              <mc:Fallback>
                <p:oleObj r:id="rId4" imgW="6273000" imgH="6273000" progId="">
                  <p:embed/>
                  <p:pic>
                    <p:nvPicPr>
                      <p:cNvPr id="19" name="Object 18">
                        <a:extLst>
                          <a:ext uri="{FF2B5EF4-FFF2-40B4-BE49-F238E27FC236}">
                            <a16:creationId xmlns:a16="http://schemas.microsoft.com/office/drawing/2014/main" id="{94C281A0-FA0A-4E04-A2CD-2EBC04A9E781}"/>
                          </a:ext>
                        </a:extLst>
                      </p:cNvPr>
                      <p:cNvPicPr/>
                      <p:nvPr/>
                    </p:nvPicPr>
                    <p:blipFill>
                      <a:blip r:embed="rId3"/>
                      <a:stretch>
                        <a:fillRect/>
                      </a:stretch>
                    </p:blipFill>
                    <p:spPr>
                      <a:xfrm>
                        <a:off x="7141886" y="438535"/>
                        <a:ext cx="559209" cy="560372"/>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170FC3AC-43E8-47E3-96F7-B97CD694AFCD}"/>
              </a:ext>
            </a:extLst>
          </p:cNvPr>
          <p:cNvCxnSpPr>
            <a:cxnSpLocks/>
          </p:cNvCxnSpPr>
          <p:nvPr/>
        </p:nvCxnSpPr>
        <p:spPr>
          <a:xfrm>
            <a:off x="4732787" y="325212"/>
            <a:ext cx="0" cy="6132502"/>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5AEE8C3-48E9-4E60-B104-C333039F685E}"/>
              </a:ext>
            </a:extLst>
          </p:cNvPr>
          <p:cNvCxnSpPr>
            <a:cxnSpLocks/>
          </p:cNvCxnSpPr>
          <p:nvPr/>
        </p:nvCxnSpPr>
        <p:spPr>
          <a:xfrm flipV="1">
            <a:off x="415398" y="2477695"/>
            <a:ext cx="11404693" cy="1"/>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F1FE8E5-13CF-4B52-9FC1-2599668D7BB1}"/>
              </a:ext>
            </a:extLst>
          </p:cNvPr>
          <p:cNvCxnSpPr>
            <a:cxnSpLocks/>
          </p:cNvCxnSpPr>
          <p:nvPr/>
        </p:nvCxnSpPr>
        <p:spPr>
          <a:xfrm flipV="1">
            <a:off x="415398" y="4069705"/>
            <a:ext cx="11404693" cy="1"/>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89A3B57-3CA5-41C2-8036-A49A5A289499}"/>
              </a:ext>
            </a:extLst>
          </p:cNvPr>
          <p:cNvCxnSpPr>
            <a:cxnSpLocks/>
          </p:cNvCxnSpPr>
          <p:nvPr/>
        </p:nvCxnSpPr>
        <p:spPr>
          <a:xfrm flipV="1">
            <a:off x="415398" y="3273700"/>
            <a:ext cx="11404693" cy="1"/>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B17E6D7-A747-4988-B784-6425B2222A92}"/>
              </a:ext>
            </a:extLst>
          </p:cNvPr>
          <p:cNvCxnSpPr>
            <a:cxnSpLocks/>
          </p:cNvCxnSpPr>
          <p:nvPr/>
        </p:nvCxnSpPr>
        <p:spPr>
          <a:xfrm flipV="1">
            <a:off x="415398" y="4865709"/>
            <a:ext cx="11404693" cy="1"/>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4EFA2A0-6DB8-4F19-B5EA-C0DFC2615E89}"/>
              </a:ext>
            </a:extLst>
          </p:cNvPr>
          <p:cNvCxnSpPr>
            <a:cxnSpLocks/>
          </p:cNvCxnSpPr>
          <p:nvPr/>
        </p:nvCxnSpPr>
        <p:spPr>
          <a:xfrm flipV="1">
            <a:off x="415398" y="5661712"/>
            <a:ext cx="11404693" cy="1"/>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BE3B656-83C3-4BA6-AF6E-DA2700106A3A}"/>
              </a:ext>
            </a:extLst>
          </p:cNvPr>
          <p:cNvCxnSpPr>
            <a:cxnSpLocks/>
          </p:cNvCxnSpPr>
          <p:nvPr/>
        </p:nvCxnSpPr>
        <p:spPr>
          <a:xfrm flipV="1">
            <a:off x="415398" y="6457714"/>
            <a:ext cx="11404693" cy="1"/>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3AA430F-E527-434C-9F79-E831888F1B3B}"/>
              </a:ext>
            </a:extLst>
          </p:cNvPr>
          <p:cNvCxnSpPr>
            <a:cxnSpLocks/>
          </p:cNvCxnSpPr>
          <p:nvPr/>
        </p:nvCxnSpPr>
        <p:spPr>
          <a:xfrm flipV="1">
            <a:off x="432177" y="1681690"/>
            <a:ext cx="11404693" cy="1"/>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CD1FB40-9E4F-4693-8AD8-E842E27604C0}"/>
              </a:ext>
            </a:extLst>
          </p:cNvPr>
          <p:cNvSpPr txBox="1"/>
          <p:nvPr/>
        </p:nvSpPr>
        <p:spPr>
          <a:xfrm>
            <a:off x="761958" y="1800893"/>
            <a:ext cx="3398982" cy="532903"/>
          </a:xfrm>
          <a:prstGeom prst="rect">
            <a:avLst/>
          </a:prstGeom>
          <a:noFill/>
        </p:spPr>
        <p:txBody>
          <a:bodyPr wrap="square">
            <a:spAutoFit/>
          </a:bodyPr>
          <a:lstStyle/>
          <a:p>
            <a:pPr>
              <a:lnSpc>
                <a:spcPct val="107000"/>
              </a:lnSpc>
              <a:spcAft>
                <a:spcPts val="800"/>
              </a:spcAft>
            </a:pPr>
            <a:r>
              <a:rPr lang="en-GB" sz="2800" b="1" dirty="0">
                <a:latin typeface="Calibri" panose="020F0502020204030204" pitchFamily="34" charset="0"/>
                <a:ea typeface="Calibri" panose="020F0502020204030204" pitchFamily="34" charset="0"/>
                <a:cs typeface="Times New Roman" panose="02020603050405020304" pitchFamily="18" charset="0"/>
              </a:rPr>
              <a:t>The Good Samaritan</a:t>
            </a:r>
          </a:p>
        </p:txBody>
      </p:sp>
      <p:cxnSp>
        <p:nvCxnSpPr>
          <p:cNvPr id="29" name="Straight Connector 28">
            <a:extLst>
              <a:ext uri="{FF2B5EF4-FFF2-40B4-BE49-F238E27FC236}">
                <a16:creationId xmlns:a16="http://schemas.microsoft.com/office/drawing/2014/main" id="{47DA1AD9-C719-45A9-BFCC-11F977B298C3}"/>
              </a:ext>
            </a:extLst>
          </p:cNvPr>
          <p:cNvCxnSpPr>
            <a:cxnSpLocks/>
          </p:cNvCxnSpPr>
          <p:nvPr/>
        </p:nvCxnSpPr>
        <p:spPr>
          <a:xfrm>
            <a:off x="8567954" y="1681690"/>
            <a:ext cx="0" cy="4776024"/>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24FE661-5BAD-49F2-90DF-F2DE9DD8B206}"/>
              </a:ext>
            </a:extLst>
          </p:cNvPr>
          <p:cNvSpPr txBox="1"/>
          <p:nvPr/>
        </p:nvSpPr>
        <p:spPr>
          <a:xfrm>
            <a:off x="5994658" y="1256154"/>
            <a:ext cx="2407637" cy="338554"/>
          </a:xfrm>
          <a:prstGeom prst="rect">
            <a:avLst/>
          </a:prstGeom>
          <a:noFill/>
        </p:spPr>
        <p:txBody>
          <a:bodyPr wrap="square" rtlCol="0">
            <a:spAutoFit/>
          </a:bodyPr>
          <a:lstStyle/>
          <a:p>
            <a:r>
              <a:rPr lang="en-GB" sz="1600" dirty="0">
                <a:solidFill>
                  <a:srgbClr val="8DA9BE"/>
                </a:solidFill>
                <a:latin typeface="Futura-Bold" pitchFamily="2" charset="0"/>
              </a:rPr>
              <a:t>Under 11s</a:t>
            </a:r>
            <a:endParaRPr lang="en-GB" sz="1600" dirty="0">
              <a:solidFill>
                <a:srgbClr val="8DA9BE"/>
              </a:solidFill>
            </a:endParaRPr>
          </a:p>
        </p:txBody>
      </p:sp>
      <p:sp>
        <p:nvSpPr>
          <p:cNvPr id="31" name="TextBox 30">
            <a:extLst>
              <a:ext uri="{FF2B5EF4-FFF2-40B4-BE49-F238E27FC236}">
                <a16:creationId xmlns:a16="http://schemas.microsoft.com/office/drawing/2014/main" id="{42361106-7E53-4B80-95AC-F1B741186EC8}"/>
              </a:ext>
            </a:extLst>
          </p:cNvPr>
          <p:cNvSpPr txBox="1"/>
          <p:nvPr/>
        </p:nvSpPr>
        <p:spPr>
          <a:xfrm>
            <a:off x="9662046" y="1271187"/>
            <a:ext cx="2407637" cy="338554"/>
          </a:xfrm>
          <a:prstGeom prst="rect">
            <a:avLst/>
          </a:prstGeom>
          <a:noFill/>
        </p:spPr>
        <p:txBody>
          <a:bodyPr wrap="square" rtlCol="0">
            <a:spAutoFit/>
          </a:bodyPr>
          <a:lstStyle/>
          <a:p>
            <a:r>
              <a:rPr lang="en-GB" sz="1600" dirty="0">
                <a:solidFill>
                  <a:srgbClr val="8DA9BE"/>
                </a:solidFill>
                <a:latin typeface="Futura-Bold" pitchFamily="2" charset="0"/>
              </a:rPr>
              <a:t>Over 11s</a:t>
            </a:r>
            <a:endParaRPr lang="en-GB" sz="1600" dirty="0">
              <a:solidFill>
                <a:srgbClr val="8DA9BE"/>
              </a:solidFill>
            </a:endParaRPr>
          </a:p>
        </p:txBody>
      </p:sp>
    </p:spTree>
    <p:extLst>
      <p:ext uri="{BB962C8B-B14F-4D97-AF65-F5344CB8AC3E}">
        <p14:creationId xmlns:p14="http://schemas.microsoft.com/office/powerpoint/2010/main" val="240209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Graphical user interface, text, application&#10;&#10;Description automatically generated">
            <a:extLst>
              <a:ext uri="{FF2B5EF4-FFF2-40B4-BE49-F238E27FC236}">
                <a16:creationId xmlns:a16="http://schemas.microsoft.com/office/drawing/2014/main" id="{9E1B2300-CB2F-4A0C-B415-019F8B821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0B4316A-85E9-45EC-9112-FE9C144E4726}"/>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8DA9BE"/>
                </a:solidFill>
                <a:latin typeface="Futura-Bold" pitchFamily="2" charset="0"/>
              </a:rPr>
              <a:t>COMMUNICATING THE CHRISTIAN FAITH</a:t>
            </a:r>
            <a:endParaRPr lang="en-GB" sz="2800" dirty="0">
              <a:solidFill>
                <a:srgbClr val="8DA9BE"/>
              </a:solidFill>
            </a:endParaRPr>
          </a:p>
        </p:txBody>
      </p:sp>
      <p:sp>
        <p:nvSpPr>
          <p:cNvPr id="9" name="TextBox 8">
            <a:extLst>
              <a:ext uri="{FF2B5EF4-FFF2-40B4-BE49-F238E27FC236}">
                <a16:creationId xmlns:a16="http://schemas.microsoft.com/office/drawing/2014/main" id="{EBB81874-798A-4E40-80C4-5D59F15BCD61}"/>
              </a:ext>
            </a:extLst>
          </p:cNvPr>
          <p:cNvSpPr txBox="1"/>
          <p:nvPr/>
        </p:nvSpPr>
        <p:spPr>
          <a:xfrm>
            <a:off x="2540350" y="4243429"/>
            <a:ext cx="3675390" cy="1631216"/>
          </a:xfrm>
          <a:prstGeom prst="rect">
            <a:avLst/>
          </a:prstGeom>
          <a:noFill/>
        </p:spPr>
        <p:txBody>
          <a:bodyPr wrap="square" rtlCol="0">
            <a:spAutoFit/>
          </a:bodyPr>
          <a:lstStyle/>
          <a:p>
            <a:r>
              <a:rPr lang="en-GB" sz="2000" dirty="0">
                <a:solidFill>
                  <a:srgbClr val="8DA9BE"/>
                </a:solidFill>
                <a:latin typeface="Futura-Bold" pitchFamily="2" charset="0"/>
              </a:rPr>
              <a:t>SMALL GROUP ACTIVITY:</a:t>
            </a:r>
            <a:br>
              <a:rPr lang="en-GB" sz="2000" dirty="0">
                <a:solidFill>
                  <a:srgbClr val="303556"/>
                </a:solidFill>
                <a:latin typeface="Futura-Bold" pitchFamily="2" charset="0"/>
              </a:rPr>
            </a:br>
            <a:r>
              <a:rPr lang="en-GB" sz="2000" dirty="0">
                <a:solidFill>
                  <a:srgbClr val="303556"/>
                </a:solidFill>
                <a:latin typeface="Futura-Bold" pitchFamily="2" charset="0"/>
              </a:rPr>
              <a:t>Consider how you would share some of the Bible Stories to deliver those takeaways</a:t>
            </a:r>
            <a:endParaRPr lang="en-GB" sz="2000" dirty="0"/>
          </a:p>
        </p:txBody>
      </p:sp>
      <p:sp>
        <p:nvSpPr>
          <p:cNvPr id="10" name="Rectangle: Rounded Corners 9">
            <a:extLst>
              <a:ext uri="{FF2B5EF4-FFF2-40B4-BE49-F238E27FC236}">
                <a16:creationId xmlns:a16="http://schemas.microsoft.com/office/drawing/2014/main" id="{640255AB-4DDE-4893-A44D-F10C13D4F5AF}"/>
              </a:ext>
            </a:extLst>
          </p:cNvPr>
          <p:cNvSpPr/>
          <p:nvPr/>
        </p:nvSpPr>
        <p:spPr>
          <a:xfrm>
            <a:off x="607727" y="3981338"/>
            <a:ext cx="5666563" cy="2167792"/>
          </a:xfrm>
          <a:prstGeom prst="roundRect">
            <a:avLst/>
          </a:prstGeom>
          <a:noFill/>
          <a:ln w="57150">
            <a:solidFill>
              <a:srgbClr val="8DA9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Object 2">
            <a:extLst>
              <a:ext uri="{FF2B5EF4-FFF2-40B4-BE49-F238E27FC236}">
                <a16:creationId xmlns:a16="http://schemas.microsoft.com/office/drawing/2014/main" id="{FB3CC067-7717-42A7-9367-7378D533200F}"/>
              </a:ext>
            </a:extLst>
          </p:cNvPr>
          <p:cNvGraphicFramePr>
            <a:graphicFrameLocks noChangeAspect="1"/>
          </p:cNvGraphicFramePr>
          <p:nvPr>
            <p:extLst>
              <p:ext uri="{D42A27DB-BD31-4B8C-83A1-F6EECF244321}">
                <p14:modId xmlns:p14="http://schemas.microsoft.com/office/powerpoint/2010/main" val="829700203"/>
              </p:ext>
            </p:extLst>
          </p:nvPr>
        </p:nvGraphicFramePr>
        <p:xfrm>
          <a:off x="888796" y="4231322"/>
          <a:ext cx="1352607" cy="1151550"/>
        </p:xfrm>
        <a:graphic>
          <a:graphicData uri="http://schemas.openxmlformats.org/presentationml/2006/ole">
            <mc:AlternateContent xmlns:mc="http://schemas.openxmlformats.org/markup-compatibility/2006">
              <mc:Choice xmlns:v="urn:schemas-microsoft-com:vml" Requires="v">
                <p:oleObj r:id="rId3" imgW="4742640" imgH="4037760" progId="">
                  <p:embed/>
                </p:oleObj>
              </mc:Choice>
              <mc:Fallback>
                <p:oleObj r:id="rId3" imgW="4742640" imgH="4037760" progId="">
                  <p:embed/>
                  <p:pic>
                    <p:nvPicPr>
                      <p:cNvPr id="3" name="Object 2">
                        <a:extLst>
                          <a:ext uri="{FF2B5EF4-FFF2-40B4-BE49-F238E27FC236}">
                            <a16:creationId xmlns:a16="http://schemas.microsoft.com/office/drawing/2014/main" id="{FB3CC067-7717-42A7-9367-7378D533200F}"/>
                          </a:ext>
                        </a:extLst>
                      </p:cNvPr>
                      <p:cNvPicPr/>
                      <p:nvPr/>
                    </p:nvPicPr>
                    <p:blipFill>
                      <a:blip r:embed="rId4"/>
                      <a:stretch>
                        <a:fillRect/>
                      </a:stretch>
                    </p:blipFill>
                    <p:spPr>
                      <a:xfrm>
                        <a:off x="888796" y="4231322"/>
                        <a:ext cx="1352607" cy="115155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F14DE835-5BA6-45D0-85E5-21875310B09C}"/>
              </a:ext>
            </a:extLst>
          </p:cNvPr>
          <p:cNvSpPr txBox="1"/>
          <p:nvPr/>
        </p:nvSpPr>
        <p:spPr>
          <a:xfrm>
            <a:off x="501798" y="2600964"/>
            <a:ext cx="8712000" cy="993926"/>
          </a:xfrm>
          <a:prstGeom prst="rect">
            <a:avLst/>
          </a:prstGeom>
          <a:noFill/>
        </p:spPr>
        <p:txBody>
          <a:bodyPr wrap="square">
            <a:spAutoFit/>
          </a:bodyPr>
          <a:lstStyle/>
          <a:p>
            <a:pPr>
              <a:lnSpc>
                <a:spcPct val="107000"/>
              </a:lnSpc>
              <a:spcAft>
                <a:spcPts val="800"/>
              </a:spcAft>
            </a:pPr>
            <a:r>
              <a:rPr lang="en-GB" sz="2800" b="1" dirty="0">
                <a:latin typeface="Calibri" panose="020F0502020204030204" pitchFamily="34" charset="0"/>
                <a:ea typeface="Calibri" panose="020F0502020204030204" pitchFamily="34" charset="0"/>
                <a:cs typeface="Times New Roman" panose="02020603050405020304" pitchFamily="18" charset="0"/>
              </a:rPr>
              <a:t>How do we share the bible story and get the children &amp; young people to take away these key messages?</a:t>
            </a:r>
          </a:p>
        </p:txBody>
      </p:sp>
      <p:sp>
        <p:nvSpPr>
          <p:cNvPr id="12" name="Rectangle 11">
            <a:extLst>
              <a:ext uri="{FF2B5EF4-FFF2-40B4-BE49-F238E27FC236}">
                <a16:creationId xmlns:a16="http://schemas.microsoft.com/office/drawing/2014/main" id="{E9E3D963-AA27-4B9C-95CD-1E059841C832}"/>
              </a:ext>
            </a:extLst>
          </p:cNvPr>
          <p:cNvSpPr/>
          <p:nvPr/>
        </p:nvSpPr>
        <p:spPr>
          <a:xfrm>
            <a:off x="4943475" y="389697"/>
            <a:ext cx="2641955" cy="655637"/>
          </a:xfrm>
          <a:prstGeom prst="rect">
            <a:avLst/>
          </a:prstGeom>
          <a:solidFill>
            <a:srgbClr val="8DA9BE"/>
          </a:solidFill>
          <a:ln>
            <a:solidFill>
              <a:srgbClr val="8DA9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54302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69108C95A90340A92A99B1FB545C31" ma:contentTypeVersion="13" ma:contentTypeDescription="Create a new document." ma:contentTypeScope="" ma:versionID="1cf95eebf222031e95679f9ee69f76da">
  <xsd:schema xmlns:xsd="http://www.w3.org/2001/XMLSchema" xmlns:xs="http://www.w3.org/2001/XMLSchema" xmlns:p="http://schemas.microsoft.com/office/2006/metadata/properties" xmlns:ns2="1882bf16-55f3-411b-b6d1-84df8e4c00b7" xmlns:ns3="d656bd3d-142a-4ec1-be80-c131dd2f7887" targetNamespace="http://schemas.microsoft.com/office/2006/metadata/properties" ma:root="true" ma:fieldsID="21d3407ac08507d6ab6798252551dcac" ns2:_="" ns3:_="">
    <xsd:import namespace="1882bf16-55f3-411b-b6d1-84df8e4c00b7"/>
    <xsd:import namespace="d656bd3d-142a-4ec1-be80-c131dd2f78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2bf16-55f3-411b-b6d1-84df8e4c00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56bd3d-142a-4ec1-be80-c131dd2f788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8A27EC-79BE-43D0-8EA9-130A106FEEB0}">
  <ds:schemaRefs>
    <ds:schemaRef ds:uri="http://schemas.microsoft.com/sharepoint/v3/contenttype/forms"/>
  </ds:schemaRefs>
</ds:datastoreItem>
</file>

<file path=customXml/itemProps2.xml><?xml version="1.0" encoding="utf-8"?>
<ds:datastoreItem xmlns:ds="http://schemas.openxmlformats.org/officeDocument/2006/customXml" ds:itemID="{24DA5798-8F8A-4767-81F9-FD664BCB0D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82bf16-55f3-411b-b6d1-84df8e4c00b7"/>
    <ds:schemaRef ds:uri="d656bd3d-142a-4ec1-be80-c131dd2f78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93D642-2B84-4F6C-8A9E-BE1E92DB3E0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160</TotalTime>
  <Words>701</Words>
  <Application>Microsoft Office PowerPoint</Application>
  <PresentationFormat>Widescreen</PresentationFormat>
  <Paragraphs>72</Paragraphs>
  <Slides>16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16</vt:i4>
      </vt:variant>
    </vt:vector>
  </HeadingPairs>
  <TitlesOfParts>
    <vt:vector size="21" baseType="lpstr">
      <vt:lpstr>Arial</vt:lpstr>
      <vt:lpstr>Calibri</vt:lpstr>
      <vt:lpstr>Calibri Light</vt:lpstr>
      <vt:lpstr>Futura-Bold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Norman</dc:creator>
  <cp:lastModifiedBy>Chris Norman</cp:lastModifiedBy>
  <cp:revision>29</cp:revision>
  <dcterms:created xsi:type="dcterms:W3CDTF">2021-02-10T11:08:17Z</dcterms:created>
  <dcterms:modified xsi:type="dcterms:W3CDTF">2021-11-27T17:54:56Z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0x0101007269108C95A90340A92A99B1FB545C31</vt:lpwstr>
  </property>
</Properties>
</file>