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33" r:id="rId8"/>
    <p:sldId id="336" r:id="rId9"/>
    <p:sldId id="337" r:id="rId10"/>
    <p:sldId id="338" r:id="rId11"/>
    <p:sldId id="339" r:id="rId12"/>
    <p:sldId id="349" r:id="rId13"/>
    <p:sldId id="353" r:id="rId14"/>
    <p:sldId id="340" r:id="rId15"/>
    <p:sldId id="358" r:id="rId16"/>
    <p:sldId id="334" r:id="rId17"/>
    <p:sldId id="350" r:id="rId18"/>
    <p:sldId id="355" r:id="rId19"/>
    <p:sldId id="357" r:id="rId20"/>
    <p:sldId id="351" r:id="rId21"/>
    <p:sldId id="359" r:id="rId22"/>
    <p:sldId id="352" r:id="rId23"/>
    <p:sldId id="335"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393"/>
    <a:srgbClr val="8DA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C344C-C14B-4615-8369-DF1EA18DC96E}" v="2" dt="2022-02-07T16:0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Norman" userId="6a6274e2-8390-45b5-af01-5c86432bbb6a" providerId="ADAL" clId="{4D69B252-3794-4DD8-8B31-B35BF2D79575}"/>
    <pc:docChg chg="custSel modSld">
      <pc:chgData name="Chris Norman" userId="6a6274e2-8390-45b5-af01-5c86432bbb6a" providerId="ADAL" clId="{4D69B252-3794-4DD8-8B31-B35BF2D79575}" dt="2021-11-27T17:55:47.966" v="2"/>
      <pc:docMkLst>
        <pc:docMk/>
      </pc:docMkLst>
      <pc:sldChg chg="modSp">
        <pc:chgData name="Chris Norman" userId="6a6274e2-8390-45b5-af01-5c86432bbb6a" providerId="ADAL" clId="{4D69B252-3794-4DD8-8B31-B35BF2D79575}" dt="2021-11-27T16:26:25.345" v="0" actId="14826"/>
        <pc:sldMkLst>
          <pc:docMk/>
          <pc:sldMk cId="489342985" sldId="256"/>
        </pc:sldMkLst>
        <pc:picChg chg="mod">
          <ac:chgData name="Chris Norman" userId="6a6274e2-8390-45b5-af01-5c86432bbb6a" providerId="ADAL" clId="{4D69B252-3794-4DD8-8B31-B35BF2D79575}" dt="2021-11-27T16:26:25.345" v="0" actId="14826"/>
          <ac:picMkLst>
            <pc:docMk/>
            <pc:sldMk cId="489342985" sldId="256"/>
            <ac:picMk id="5" creationId="{6AE8B9C4-4FFB-4378-BCAD-E468B1CCFEDB}"/>
          </ac:picMkLst>
        </pc:picChg>
      </pc:sldChg>
      <pc:sldChg chg="addSp delSp modSp mod">
        <pc:chgData name="Chris Norman" userId="6a6274e2-8390-45b5-af01-5c86432bbb6a" providerId="ADAL" clId="{4D69B252-3794-4DD8-8B31-B35BF2D79575}" dt="2021-11-27T17:55:47.966" v="2"/>
        <pc:sldMkLst>
          <pc:docMk/>
          <pc:sldMk cId="1770261844" sldId="258"/>
        </pc:sldMkLst>
        <pc:picChg chg="del">
          <ac:chgData name="Chris Norman" userId="6a6274e2-8390-45b5-af01-5c86432bbb6a" providerId="ADAL" clId="{4D69B252-3794-4DD8-8B31-B35BF2D79575}" dt="2021-11-27T17:55:47.754" v="1" actId="478"/>
          <ac:picMkLst>
            <pc:docMk/>
            <pc:sldMk cId="1770261844" sldId="258"/>
            <ac:picMk id="5" creationId="{6AE8B9C4-4FFB-4378-BCAD-E468B1CCFEDB}"/>
          </ac:picMkLst>
        </pc:picChg>
        <pc:picChg chg="add mod">
          <ac:chgData name="Chris Norman" userId="6a6274e2-8390-45b5-af01-5c86432bbb6a" providerId="ADAL" clId="{4D69B252-3794-4DD8-8B31-B35BF2D79575}" dt="2021-11-27T17:55:47.966" v="2"/>
          <ac:picMkLst>
            <pc:docMk/>
            <pc:sldMk cId="1770261844" sldId="258"/>
            <ac:picMk id="6" creationId="{F6A82AA2-94F2-402D-B33B-800B50F6C93C}"/>
          </ac:picMkLst>
        </pc:picChg>
      </pc:sldChg>
    </pc:docChg>
  </pc:docChgLst>
  <pc:docChgLst>
    <pc:chgData name="Chris Norman" userId="6a6274e2-8390-45b5-af01-5c86432bbb6a" providerId="ADAL" clId="{2F64328A-E4A2-4EF5-A330-BDBC78074F65}"/>
    <pc:docChg chg="undo custSel addSld delSld modSld sldOrd">
      <pc:chgData name="Chris Norman" userId="6a6274e2-8390-45b5-af01-5c86432bbb6a" providerId="ADAL" clId="{2F64328A-E4A2-4EF5-A330-BDBC78074F65}" dt="2021-03-05T17:28:15.778" v="351" actId="1076"/>
      <pc:docMkLst>
        <pc:docMk/>
      </pc:docMkLst>
      <pc:sldChg chg="addSp delSp modSp mod">
        <pc:chgData name="Chris Norman" userId="6a6274e2-8390-45b5-af01-5c86432bbb6a" providerId="ADAL" clId="{2F64328A-E4A2-4EF5-A330-BDBC78074F65}" dt="2021-03-05T17:06:38.685" v="62" actId="20577"/>
        <pc:sldMkLst>
          <pc:docMk/>
          <pc:sldMk cId="4071135637" sldId="339"/>
        </pc:sldMkLst>
        <pc:spChg chg="mod">
          <ac:chgData name="Chris Norman" userId="6a6274e2-8390-45b5-af01-5c86432bbb6a" providerId="ADAL" clId="{2F64328A-E4A2-4EF5-A330-BDBC78074F65}" dt="2021-03-05T17:06:38.685" v="62" actId="20577"/>
          <ac:spMkLst>
            <pc:docMk/>
            <pc:sldMk cId="4071135637" sldId="339"/>
            <ac:spMk id="9" creationId="{70CA631F-CAAB-437D-9B4B-67812644A64F}"/>
          </ac:spMkLst>
        </pc:spChg>
        <pc:graphicFrameChg chg="add mod">
          <ac:chgData name="Chris Norman" userId="6a6274e2-8390-45b5-af01-5c86432bbb6a" providerId="ADAL" clId="{2F64328A-E4A2-4EF5-A330-BDBC78074F65}" dt="2021-03-05T17:06:17.616" v="7" actId="1076"/>
          <ac:graphicFrameMkLst>
            <pc:docMk/>
            <pc:sldMk cId="4071135637" sldId="339"/>
            <ac:graphicFrameMk id="11" creationId="{C70AD11B-7110-44EA-92AA-3DBF67465CF0}"/>
          </ac:graphicFrameMkLst>
        </pc:graphicFrameChg>
        <pc:picChg chg="del">
          <ac:chgData name="Chris Norman" userId="6a6274e2-8390-45b5-af01-5c86432bbb6a" providerId="ADAL" clId="{2F64328A-E4A2-4EF5-A330-BDBC78074F65}" dt="2021-03-05T17:06:00.273" v="3" actId="478"/>
          <ac:picMkLst>
            <pc:docMk/>
            <pc:sldMk cId="4071135637" sldId="339"/>
            <ac:picMk id="12" creationId="{9CF71032-042B-4FE3-A3C7-A883319F132B}"/>
          </ac:picMkLst>
        </pc:picChg>
      </pc:sldChg>
      <pc:sldChg chg="ord">
        <pc:chgData name="Chris Norman" userId="6a6274e2-8390-45b5-af01-5c86432bbb6a" providerId="ADAL" clId="{2F64328A-E4A2-4EF5-A330-BDBC78074F65}" dt="2021-03-05T17:05:06.853" v="1"/>
        <pc:sldMkLst>
          <pc:docMk/>
          <pc:sldMk cId="2505203137" sldId="349"/>
        </pc:sldMkLst>
      </pc:sldChg>
      <pc:sldChg chg="modSp mod">
        <pc:chgData name="Chris Norman" userId="6a6274e2-8390-45b5-af01-5c86432bbb6a" providerId="ADAL" clId="{2F64328A-E4A2-4EF5-A330-BDBC78074F65}" dt="2021-03-05T17:16:00.604" v="225" actId="1037"/>
        <pc:sldMkLst>
          <pc:docMk/>
          <pc:sldMk cId="1429833401" sldId="351"/>
        </pc:sldMkLst>
        <pc:spChg chg="mod">
          <ac:chgData name="Chris Norman" userId="6a6274e2-8390-45b5-af01-5c86432bbb6a" providerId="ADAL" clId="{2F64328A-E4A2-4EF5-A330-BDBC78074F65}" dt="2021-03-05T17:12:14.815" v="213" actId="20577"/>
          <ac:spMkLst>
            <pc:docMk/>
            <pc:sldMk cId="1429833401" sldId="351"/>
            <ac:spMk id="6" creationId="{6810F6CF-97DE-4C7C-9216-C4DDC51B9C1C}"/>
          </ac:spMkLst>
        </pc:spChg>
        <pc:spChg chg="mod">
          <ac:chgData name="Chris Norman" userId="6a6274e2-8390-45b5-af01-5c86432bbb6a" providerId="ADAL" clId="{2F64328A-E4A2-4EF5-A330-BDBC78074F65}" dt="2021-03-05T17:16:00.036" v="224" actId="1037"/>
          <ac:spMkLst>
            <pc:docMk/>
            <pc:sldMk cId="1429833401" sldId="351"/>
            <ac:spMk id="8" creationId="{29EDF2AF-6999-4669-BD68-40E4C86EEC53}"/>
          </ac:spMkLst>
        </pc:spChg>
        <pc:graphicFrameChg chg="mod">
          <ac:chgData name="Chris Norman" userId="6a6274e2-8390-45b5-af01-5c86432bbb6a" providerId="ADAL" clId="{2F64328A-E4A2-4EF5-A330-BDBC78074F65}" dt="2021-03-05T17:16:00.604" v="225" actId="1037"/>
          <ac:graphicFrameMkLst>
            <pc:docMk/>
            <pc:sldMk cId="1429833401" sldId="351"/>
            <ac:graphicFrameMk id="10" creationId="{B1F5CDEF-4816-44CC-ACC5-5897F69AA073}"/>
          </ac:graphicFrameMkLst>
        </pc:graphicFrameChg>
      </pc:sldChg>
      <pc:sldChg chg="modSp add del mod">
        <pc:chgData name="Chris Norman" userId="6a6274e2-8390-45b5-af01-5c86432bbb6a" providerId="ADAL" clId="{2F64328A-E4A2-4EF5-A330-BDBC78074F65}" dt="2021-03-05T17:28:15.778" v="351" actId="1076"/>
        <pc:sldMkLst>
          <pc:docMk/>
          <pc:sldMk cId="2240152764" sldId="352"/>
        </pc:sldMkLst>
        <pc:spChg chg="mod">
          <ac:chgData name="Chris Norman" userId="6a6274e2-8390-45b5-af01-5c86432bbb6a" providerId="ADAL" clId="{2F64328A-E4A2-4EF5-A330-BDBC78074F65}" dt="2021-03-05T17:27:24.417" v="259" actId="20577"/>
          <ac:spMkLst>
            <pc:docMk/>
            <pc:sldMk cId="2240152764" sldId="352"/>
            <ac:spMk id="4" creationId="{50B4316A-85E9-45EC-9112-FE9C144E4726}"/>
          </ac:spMkLst>
        </pc:spChg>
        <pc:spChg chg="mod">
          <ac:chgData name="Chris Norman" userId="6a6274e2-8390-45b5-af01-5c86432bbb6a" providerId="ADAL" clId="{2F64328A-E4A2-4EF5-A330-BDBC78074F65}" dt="2021-03-05T17:27:50.392" v="315" actId="14100"/>
          <ac:spMkLst>
            <pc:docMk/>
            <pc:sldMk cId="2240152764" sldId="352"/>
            <ac:spMk id="6" creationId="{6810F6CF-97DE-4C7C-9216-C4DDC51B9C1C}"/>
          </ac:spMkLst>
        </pc:spChg>
        <pc:spChg chg="mod">
          <ac:chgData name="Chris Norman" userId="6a6274e2-8390-45b5-af01-5c86432bbb6a" providerId="ADAL" clId="{2F64328A-E4A2-4EF5-A330-BDBC78074F65}" dt="2021-03-05T17:28:15.778" v="351" actId="1076"/>
          <ac:spMkLst>
            <pc:docMk/>
            <pc:sldMk cId="2240152764" sldId="352"/>
            <ac:spMk id="8" creationId="{29EDF2AF-6999-4669-BD68-40E4C86EEC53}"/>
          </ac:spMkLst>
        </pc:spChg>
      </pc:sldChg>
      <pc:sldChg chg="add">
        <pc:chgData name="Chris Norman" userId="6a6274e2-8390-45b5-af01-5c86432bbb6a" providerId="ADAL" clId="{2F64328A-E4A2-4EF5-A330-BDBC78074F65}" dt="2021-03-05T17:05:29.380" v="2"/>
        <pc:sldMkLst>
          <pc:docMk/>
          <pc:sldMk cId="943097428" sldId="353"/>
        </pc:sldMkLst>
      </pc:sldChg>
      <pc:sldChg chg="delSp modSp new mod">
        <pc:chgData name="Chris Norman" userId="6a6274e2-8390-45b5-af01-5c86432bbb6a" providerId="ADAL" clId="{2F64328A-E4A2-4EF5-A330-BDBC78074F65}" dt="2021-03-05T17:08:15.626" v="128" actId="404"/>
        <pc:sldMkLst>
          <pc:docMk/>
          <pc:sldMk cId="1714310591" sldId="354"/>
        </pc:sldMkLst>
        <pc:spChg chg="mod">
          <ac:chgData name="Chris Norman" userId="6a6274e2-8390-45b5-af01-5c86432bbb6a" providerId="ADAL" clId="{2F64328A-E4A2-4EF5-A330-BDBC78074F65}" dt="2021-03-05T17:08:15.626" v="128" actId="404"/>
          <ac:spMkLst>
            <pc:docMk/>
            <pc:sldMk cId="1714310591" sldId="354"/>
            <ac:spMk id="2" creationId="{0B326A45-91D4-4C6A-9093-A5F1F2722FE2}"/>
          </ac:spMkLst>
        </pc:spChg>
        <pc:spChg chg="del">
          <ac:chgData name="Chris Norman" userId="6a6274e2-8390-45b5-af01-5c86432bbb6a" providerId="ADAL" clId="{2F64328A-E4A2-4EF5-A330-BDBC78074F65}" dt="2021-03-05T17:08:07.411" v="101" actId="478"/>
          <ac:spMkLst>
            <pc:docMk/>
            <pc:sldMk cId="1714310591" sldId="354"/>
            <ac:spMk id="3" creationId="{320DB91B-1A8E-4E10-BE5B-4FB948E08F98}"/>
          </ac:spMkLst>
        </pc:spChg>
      </pc:sldChg>
      <pc:sldChg chg="addSp delSp modSp add mod">
        <pc:chgData name="Chris Norman" userId="6a6274e2-8390-45b5-af01-5c86432bbb6a" providerId="ADAL" clId="{2F64328A-E4A2-4EF5-A330-BDBC78074F65}" dt="2021-03-05T17:21:36.822" v="229" actId="478"/>
        <pc:sldMkLst>
          <pc:docMk/>
          <pc:sldMk cId="1888746931" sldId="355"/>
        </pc:sldMkLst>
        <pc:spChg chg="add del mod">
          <ac:chgData name="Chris Norman" userId="6a6274e2-8390-45b5-af01-5c86432bbb6a" providerId="ADAL" clId="{2F64328A-E4A2-4EF5-A330-BDBC78074F65}" dt="2021-03-05T17:21:36.822" v="229" actId="478"/>
          <ac:spMkLst>
            <pc:docMk/>
            <pc:sldMk cId="1888746931" sldId="355"/>
            <ac:spMk id="11" creationId="{E5A88C68-467B-47EC-86C8-005F67894E34}"/>
          </ac:spMkLst>
        </pc:spChg>
        <pc:picChg chg="add del">
          <ac:chgData name="Chris Norman" userId="6a6274e2-8390-45b5-af01-5c86432bbb6a" providerId="ADAL" clId="{2F64328A-E4A2-4EF5-A330-BDBC78074F65}" dt="2021-03-05T17:21:36.822" v="229" actId="478"/>
          <ac:picMkLst>
            <pc:docMk/>
            <pc:sldMk cId="1888746931" sldId="355"/>
            <ac:picMk id="5" creationId="{67EFF400-90D9-4FA5-8C7A-6FFF4FD7113A}"/>
          </ac:picMkLst>
        </pc:picChg>
      </pc:sldChg>
      <pc:sldChg chg="add del">
        <pc:chgData name="Chris Norman" userId="6a6274e2-8390-45b5-af01-5c86432bbb6a" providerId="ADAL" clId="{2F64328A-E4A2-4EF5-A330-BDBC78074F65}" dt="2021-03-05T17:21:31.994" v="227" actId="47"/>
        <pc:sldMkLst>
          <pc:docMk/>
          <pc:sldMk cId="1434156714" sldId="356"/>
        </pc:sldMkLst>
      </pc:sldChg>
      <pc:sldChg chg="addSp delSp modSp add mod">
        <pc:chgData name="Chris Norman" userId="6a6274e2-8390-45b5-af01-5c86432bbb6a" providerId="ADAL" clId="{2F64328A-E4A2-4EF5-A330-BDBC78074F65}" dt="2021-03-05T17:21:50.602" v="234" actId="478"/>
        <pc:sldMkLst>
          <pc:docMk/>
          <pc:sldMk cId="2115829055" sldId="357"/>
        </pc:sldMkLst>
        <pc:spChg chg="del">
          <ac:chgData name="Chris Norman" userId="6a6274e2-8390-45b5-af01-5c86432bbb6a" providerId="ADAL" clId="{2F64328A-E4A2-4EF5-A330-BDBC78074F65}" dt="2021-03-05T17:21:50.602" v="234" actId="478"/>
          <ac:spMkLst>
            <pc:docMk/>
            <pc:sldMk cId="2115829055" sldId="357"/>
            <ac:spMk id="2" creationId="{58FD6101-17B7-4E87-964A-1B28C6929A0D}"/>
          </ac:spMkLst>
        </pc:spChg>
        <pc:spChg chg="del">
          <ac:chgData name="Chris Norman" userId="6a6274e2-8390-45b5-af01-5c86432bbb6a" providerId="ADAL" clId="{2F64328A-E4A2-4EF5-A330-BDBC78074F65}" dt="2021-03-05T17:21:49.314" v="233" actId="478"/>
          <ac:spMkLst>
            <pc:docMk/>
            <pc:sldMk cId="2115829055" sldId="357"/>
            <ac:spMk id="6" creationId="{52952972-0D5F-489B-BC31-BB496C02CD15}"/>
          </ac:spMkLst>
        </pc:spChg>
        <pc:picChg chg="del">
          <ac:chgData name="Chris Norman" userId="6a6274e2-8390-45b5-af01-5c86432bbb6a" providerId="ADAL" clId="{2F64328A-E4A2-4EF5-A330-BDBC78074F65}" dt="2021-03-05T17:21:38.994" v="230" actId="478"/>
          <ac:picMkLst>
            <pc:docMk/>
            <pc:sldMk cId="2115829055" sldId="357"/>
            <ac:picMk id="4" creationId="{2CD73B4F-9CA8-46EE-A6C8-8CC932B868C8}"/>
          </ac:picMkLst>
        </pc:picChg>
        <pc:picChg chg="add mod ord">
          <ac:chgData name="Chris Norman" userId="6a6274e2-8390-45b5-af01-5c86432bbb6a" providerId="ADAL" clId="{2F64328A-E4A2-4EF5-A330-BDBC78074F65}" dt="2021-03-05T17:21:44.319" v="232" actId="167"/>
          <ac:picMkLst>
            <pc:docMk/>
            <pc:sldMk cId="2115829055" sldId="357"/>
            <ac:picMk id="7" creationId="{78F1D821-332D-45A6-B6D2-1D9A7F5D78C5}"/>
          </ac:picMkLst>
        </pc:picChg>
      </pc:sldChg>
    </pc:docChg>
  </pc:docChgLst>
  <pc:docChgLst>
    <pc:chgData name="Tom Boorman" userId="cb4ca7fa-6880-4888-bb94-3a2d6bf01120" providerId="ADAL" clId="{3ADF3CF7-5D45-4AFE-A194-B9C341552EAA}"/>
    <pc:docChg chg="addSld modSld sldOrd">
      <pc:chgData name="Tom Boorman" userId="cb4ca7fa-6880-4888-bb94-3a2d6bf01120" providerId="ADAL" clId="{3ADF3CF7-5D45-4AFE-A194-B9C341552EAA}" dt="2021-02-10T14:55:13.647" v="88"/>
      <pc:docMkLst>
        <pc:docMk/>
      </pc:docMkLst>
      <pc:sldChg chg="addSp modSp mod">
        <pc:chgData name="Tom Boorman" userId="cb4ca7fa-6880-4888-bb94-3a2d6bf01120" providerId="ADAL" clId="{3ADF3CF7-5D45-4AFE-A194-B9C341552EAA}" dt="2021-02-10T14:54:11.621" v="14" actId="20577"/>
        <pc:sldMkLst>
          <pc:docMk/>
          <pc:sldMk cId="2664609068" sldId="257"/>
        </pc:sldMkLst>
        <pc:spChg chg="add mod">
          <ac:chgData name="Tom Boorman" userId="cb4ca7fa-6880-4888-bb94-3a2d6bf01120" providerId="ADAL" clId="{3ADF3CF7-5D45-4AFE-A194-B9C341552EAA}" dt="2021-02-10T14:53:47.813" v="0"/>
          <ac:spMkLst>
            <pc:docMk/>
            <pc:sldMk cId="2664609068" sldId="257"/>
            <ac:spMk id="4" creationId="{50B4316A-85E9-45EC-9112-FE9C144E4726}"/>
          </ac:spMkLst>
        </pc:spChg>
        <pc:spChg chg="add mod">
          <ac:chgData name="Tom Boorman" userId="cb4ca7fa-6880-4888-bb94-3a2d6bf01120" providerId="ADAL" clId="{3ADF3CF7-5D45-4AFE-A194-B9C341552EAA}" dt="2021-02-10T14:54:11.621" v="14" actId="20577"/>
          <ac:spMkLst>
            <pc:docMk/>
            <pc:sldMk cId="2664609068" sldId="257"/>
            <ac:spMk id="6" creationId="{6810F6CF-97DE-4C7C-9216-C4DDC51B9C1C}"/>
          </ac:spMkLst>
        </pc:spChg>
      </pc:sldChg>
      <pc:sldChg chg="modSp add mod">
        <pc:chgData name="Tom Boorman" userId="cb4ca7fa-6880-4888-bb94-3a2d6bf01120" providerId="ADAL" clId="{3ADF3CF7-5D45-4AFE-A194-B9C341552EAA}" dt="2021-02-10T14:54:29.663" v="52" actId="207"/>
        <pc:sldMkLst>
          <pc:docMk/>
          <pc:sldMk cId="421640527" sldId="333"/>
        </pc:sldMkLst>
        <pc:spChg chg="mod">
          <ac:chgData name="Tom Boorman" userId="cb4ca7fa-6880-4888-bb94-3a2d6bf01120" providerId="ADAL" clId="{3ADF3CF7-5D45-4AFE-A194-B9C341552EAA}" dt="2021-02-10T14:54:25.419" v="45" actId="20577"/>
          <ac:spMkLst>
            <pc:docMk/>
            <pc:sldMk cId="421640527" sldId="333"/>
            <ac:spMk id="4" creationId="{50B4316A-85E9-45EC-9112-FE9C144E4726}"/>
          </ac:spMkLst>
        </pc:spChg>
        <pc:spChg chg="mod">
          <ac:chgData name="Tom Boorman" userId="cb4ca7fa-6880-4888-bb94-3a2d6bf01120" providerId="ADAL" clId="{3ADF3CF7-5D45-4AFE-A194-B9C341552EAA}" dt="2021-02-10T14:54:29.663" v="52" actId="207"/>
          <ac:spMkLst>
            <pc:docMk/>
            <pc:sldMk cId="421640527" sldId="333"/>
            <ac:spMk id="6" creationId="{6810F6CF-97DE-4C7C-9216-C4DDC51B9C1C}"/>
          </ac:spMkLst>
        </pc:spChg>
      </pc:sldChg>
      <pc:sldChg chg="modSp add mod ord">
        <pc:chgData name="Tom Boorman" userId="cb4ca7fa-6880-4888-bb94-3a2d6bf01120" providerId="ADAL" clId="{3ADF3CF7-5D45-4AFE-A194-B9C341552EAA}" dt="2021-02-10T14:54:54.926" v="85" actId="20577"/>
        <pc:sldMkLst>
          <pc:docMk/>
          <pc:sldMk cId="2885235665" sldId="334"/>
        </pc:sldMkLst>
        <pc:spChg chg="mod">
          <ac:chgData name="Tom Boorman" userId="cb4ca7fa-6880-4888-bb94-3a2d6bf01120" providerId="ADAL" clId="{3ADF3CF7-5D45-4AFE-A194-B9C341552EAA}" dt="2021-02-10T14:54:41.788" v="73" actId="20577"/>
          <ac:spMkLst>
            <pc:docMk/>
            <pc:sldMk cId="2885235665" sldId="334"/>
            <ac:spMk id="4" creationId="{50B4316A-85E9-45EC-9112-FE9C144E4726}"/>
          </ac:spMkLst>
        </pc:spChg>
        <pc:spChg chg="mod">
          <ac:chgData name="Tom Boorman" userId="cb4ca7fa-6880-4888-bb94-3a2d6bf01120" providerId="ADAL" clId="{3ADF3CF7-5D45-4AFE-A194-B9C341552EAA}" dt="2021-02-10T14:54:54.926" v="85" actId="20577"/>
          <ac:spMkLst>
            <pc:docMk/>
            <pc:sldMk cId="2885235665" sldId="334"/>
            <ac:spMk id="6" creationId="{6810F6CF-97DE-4C7C-9216-C4DDC51B9C1C}"/>
          </ac:spMkLst>
        </pc:spChg>
      </pc:sldChg>
      <pc:sldChg chg="add ord">
        <pc:chgData name="Tom Boorman" userId="cb4ca7fa-6880-4888-bb94-3a2d6bf01120" providerId="ADAL" clId="{3ADF3CF7-5D45-4AFE-A194-B9C341552EAA}" dt="2021-02-10T14:55:13.647" v="88"/>
        <pc:sldMkLst>
          <pc:docMk/>
          <pc:sldMk cId="1430681771" sldId="335"/>
        </pc:sldMkLst>
      </pc:sldChg>
    </pc:docChg>
  </pc:docChgLst>
  <pc:docChgLst>
    <pc:chgData name="Chris Norman" userId="6a6274e2-8390-45b5-af01-5c86432bbb6a" providerId="ADAL" clId="{0A5A70C6-DB7F-41A5-8CCE-F96A7A378F74}"/>
    <pc:docChg chg="undo custSel modSld">
      <pc:chgData name="Chris Norman" userId="6a6274e2-8390-45b5-af01-5c86432bbb6a" providerId="ADAL" clId="{0A5A70C6-DB7F-41A5-8CCE-F96A7A378F74}" dt="2021-10-06T13:06:10.808" v="100" actId="20577"/>
      <pc:docMkLst>
        <pc:docMk/>
      </pc:docMkLst>
      <pc:sldChg chg="modSp mod">
        <pc:chgData name="Chris Norman" userId="6a6274e2-8390-45b5-af01-5c86432bbb6a" providerId="ADAL" clId="{0A5A70C6-DB7F-41A5-8CCE-F96A7A378F74}" dt="2021-10-06T13:02:16.107" v="29" actId="255"/>
        <pc:sldMkLst>
          <pc:docMk/>
          <pc:sldMk cId="2664609068" sldId="257"/>
        </pc:sldMkLst>
        <pc:spChg chg="mod">
          <ac:chgData name="Chris Norman" userId="6a6274e2-8390-45b5-af01-5c86432bbb6a" providerId="ADAL" clId="{0A5A70C6-DB7F-41A5-8CCE-F96A7A378F74}" dt="2021-10-06T13:02:16.107" v="29" actId="255"/>
          <ac:spMkLst>
            <pc:docMk/>
            <pc:sldMk cId="2664609068" sldId="257"/>
            <ac:spMk id="6" creationId="{6810F6CF-97DE-4C7C-9216-C4DDC51B9C1C}"/>
          </ac:spMkLst>
        </pc:spChg>
      </pc:sldChg>
      <pc:sldChg chg="addSp delSp modSp mod">
        <pc:chgData name="Chris Norman" userId="6a6274e2-8390-45b5-af01-5c86432bbb6a" providerId="ADAL" clId="{0A5A70C6-DB7F-41A5-8CCE-F96A7A378F74}" dt="2021-10-06T13:05:32.660" v="55" actId="1076"/>
        <pc:sldMkLst>
          <pc:docMk/>
          <pc:sldMk cId="1688007757" sldId="337"/>
        </pc:sldMkLst>
        <pc:spChg chg="mod">
          <ac:chgData name="Chris Norman" userId="6a6274e2-8390-45b5-af01-5c86432bbb6a" providerId="ADAL" clId="{0A5A70C6-DB7F-41A5-8CCE-F96A7A378F74}" dt="2021-10-06T13:04:05.265" v="49" actId="255"/>
          <ac:spMkLst>
            <pc:docMk/>
            <pc:sldMk cId="1688007757" sldId="337"/>
            <ac:spMk id="7" creationId="{0B884952-4C71-42EE-9FB9-0DF0CB11D254}"/>
          </ac:spMkLst>
        </pc:spChg>
        <pc:picChg chg="add mod">
          <ac:chgData name="Chris Norman" userId="6a6274e2-8390-45b5-af01-5c86432bbb6a" providerId="ADAL" clId="{0A5A70C6-DB7F-41A5-8CCE-F96A7A378F74}" dt="2021-10-06T13:05:32.660" v="55" actId="1076"/>
          <ac:picMkLst>
            <pc:docMk/>
            <pc:sldMk cId="1688007757" sldId="337"/>
            <ac:picMk id="3" creationId="{DCB13120-BD69-49B0-A7DA-2AFE009431D8}"/>
          </ac:picMkLst>
        </pc:picChg>
        <pc:picChg chg="del">
          <ac:chgData name="Chris Norman" userId="6a6274e2-8390-45b5-af01-5c86432bbb6a" providerId="ADAL" clId="{0A5A70C6-DB7F-41A5-8CCE-F96A7A378F74}" dt="2021-10-06T13:05:23.986" v="50" actId="478"/>
          <ac:picMkLst>
            <pc:docMk/>
            <pc:sldMk cId="1688007757" sldId="337"/>
            <ac:picMk id="5" creationId="{BF54A7A0-434B-495B-BEDC-5526036E6232}"/>
          </ac:picMkLst>
        </pc:picChg>
      </pc:sldChg>
      <pc:sldChg chg="modSp mod">
        <pc:chgData name="Chris Norman" userId="6a6274e2-8390-45b5-af01-5c86432bbb6a" providerId="ADAL" clId="{0A5A70C6-DB7F-41A5-8CCE-F96A7A378F74}" dt="2021-10-06T13:06:10.808" v="100" actId="20577"/>
        <pc:sldMkLst>
          <pc:docMk/>
          <pc:sldMk cId="3140978829" sldId="338"/>
        </pc:sldMkLst>
        <pc:spChg chg="mod">
          <ac:chgData name="Chris Norman" userId="6a6274e2-8390-45b5-af01-5c86432bbb6a" providerId="ADAL" clId="{0A5A70C6-DB7F-41A5-8CCE-F96A7A378F74}" dt="2021-10-06T13:06:10.808" v="100" actId="20577"/>
          <ac:spMkLst>
            <pc:docMk/>
            <pc:sldMk cId="3140978829" sldId="338"/>
            <ac:spMk id="5" creationId="{CFD55489-0707-4412-94B6-9FAC7266C07D}"/>
          </ac:spMkLst>
        </pc:spChg>
      </pc:sldChg>
    </pc:docChg>
  </pc:docChgLst>
  <pc:docChgLst>
    <pc:chgData name="Chris Norman" userId="6a6274e2-8390-45b5-af01-5c86432bbb6a" providerId="ADAL" clId="{348C344C-C14B-4615-8369-DF1EA18DC96E}"/>
    <pc:docChg chg="custSel addSld modSld">
      <pc:chgData name="Chris Norman" userId="6a6274e2-8390-45b5-af01-5c86432bbb6a" providerId="ADAL" clId="{348C344C-C14B-4615-8369-DF1EA18DC96E}" dt="2022-02-07T16:07:24.531" v="106" actId="403"/>
      <pc:docMkLst>
        <pc:docMk/>
      </pc:docMkLst>
      <pc:sldChg chg="addSp delSp modSp add mod">
        <pc:chgData name="Chris Norman" userId="6a6274e2-8390-45b5-af01-5c86432bbb6a" providerId="ADAL" clId="{348C344C-C14B-4615-8369-DF1EA18DC96E}" dt="2022-02-07T16:07:24.531" v="106" actId="403"/>
        <pc:sldMkLst>
          <pc:docMk/>
          <pc:sldMk cId="2401251566" sldId="359"/>
        </pc:sldMkLst>
        <pc:spChg chg="mod">
          <ac:chgData name="Chris Norman" userId="6a6274e2-8390-45b5-af01-5c86432bbb6a" providerId="ADAL" clId="{348C344C-C14B-4615-8369-DF1EA18DC96E}" dt="2022-02-07T16:06:52.835" v="94" actId="113"/>
          <ac:spMkLst>
            <pc:docMk/>
            <pc:sldMk cId="2401251566" sldId="359"/>
            <ac:spMk id="6" creationId="{6810F6CF-97DE-4C7C-9216-C4DDC51B9C1C}"/>
          </ac:spMkLst>
        </pc:spChg>
        <pc:spChg chg="mod">
          <ac:chgData name="Chris Norman" userId="6a6274e2-8390-45b5-af01-5c86432bbb6a" providerId="ADAL" clId="{348C344C-C14B-4615-8369-DF1EA18DC96E}" dt="2022-02-07T16:07:24.531" v="106" actId="403"/>
          <ac:spMkLst>
            <pc:docMk/>
            <pc:sldMk cId="2401251566" sldId="359"/>
            <ac:spMk id="8" creationId="{29EDF2AF-6999-4669-BD68-40E4C86EEC53}"/>
          </ac:spMkLst>
        </pc:spChg>
        <pc:graphicFrameChg chg="del">
          <ac:chgData name="Chris Norman" userId="6a6274e2-8390-45b5-af01-5c86432bbb6a" providerId="ADAL" clId="{348C344C-C14B-4615-8369-DF1EA18DC96E}" dt="2022-02-07T16:07:08.659" v="95" actId="478"/>
          <ac:graphicFrameMkLst>
            <pc:docMk/>
            <pc:sldMk cId="2401251566" sldId="359"/>
            <ac:graphicFrameMk id="10" creationId="{B1F5CDEF-4816-44CC-ACC5-5897F69AA073}"/>
          </ac:graphicFrameMkLst>
        </pc:graphicFrameChg>
        <pc:picChg chg="add mod">
          <ac:chgData name="Chris Norman" userId="6a6274e2-8390-45b5-af01-5c86432bbb6a" providerId="ADAL" clId="{348C344C-C14B-4615-8369-DF1EA18DC96E}" dt="2022-02-07T16:07:10.662" v="97" actId="1076"/>
          <ac:picMkLst>
            <pc:docMk/>
            <pc:sldMk cId="2401251566" sldId="359"/>
            <ac:picMk id="11" creationId="{66E58625-EF65-48B6-8C21-56C6668F69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07/02/2022</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07/02/2022</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player.vimeo.com/video/488490592?app_id=1229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488490687?app_id=1229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DELIVERING A QUALITY PROGRAMME</a:t>
            </a:r>
            <a:endParaRPr lang="en-GB" sz="2800" dirty="0">
              <a:solidFill>
                <a:srgbClr val="5CA393"/>
              </a:solidFill>
            </a:endParaRPr>
          </a:p>
        </p:txBody>
      </p:sp>
      <p:sp>
        <p:nvSpPr>
          <p:cNvPr id="7" name="TextBox 6">
            <a:extLst>
              <a:ext uri="{FF2B5EF4-FFF2-40B4-BE49-F238E27FC236}">
                <a16:creationId xmlns:a16="http://schemas.microsoft.com/office/drawing/2014/main" id="{0370A9AE-B4A4-4B67-B4DF-5587DB731EA5}"/>
              </a:ext>
            </a:extLst>
          </p:cNvPr>
          <p:cNvSpPr txBox="1"/>
          <p:nvPr/>
        </p:nvSpPr>
        <p:spPr>
          <a:xfrm>
            <a:off x="474640" y="2648512"/>
            <a:ext cx="10764618" cy="532903"/>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Let’s look at how we plan and deliver a quality programme . . .</a:t>
            </a:r>
            <a:endParaRPr lang="en-GB" sz="3200" dirty="0"/>
          </a:p>
        </p:txBody>
      </p:sp>
      <p:sp>
        <p:nvSpPr>
          <p:cNvPr id="9" name="TextBox 8">
            <a:extLst>
              <a:ext uri="{FF2B5EF4-FFF2-40B4-BE49-F238E27FC236}">
                <a16:creationId xmlns:a16="http://schemas.microsoft.com/office/drawing/2014/main" id="{70CA631F-CAAB-437D-9B4B-67812644A64F}"/>
              </a:ext>
            </a:extLst>
          </p:cNvPr>
          <p:cNvSpPr txBox="1"/>
          <p:nvPr/>
        </p:nvSpPr>
        <p:spPr>
          <a:xfrm>
            <a:off x="2338910" y="4091984"/>
            <a:ext cx="3558552" cy="707886"/>
          </a:xfrm>
          <a:prstGeom prst="rect">
            <a:avLst/>
          </a:prstGeom>
          <a:noFill/>
        </p:spPr>
        <p:txBody>
          <a:bodyPr wrap="square" rtlCol="0">
            <a:spAutoFit/>
          </a:bodyPr>
          <a:lstStyle/>
          <a:p>
            <a:r>
              <a:rPr lang="en-GB" sz="2000" dirty="0">
                <a:solidFill>
                  <a:srgbClr val="5CA393"/>
                </a:solidFill>
                <a:latin typeface="Futura-Bold" pitchFamily="2" charset="0"/>
              </a:rPr>
              <a:t>WATCH: </a:t>
            </a:r>
            <a:r>
              <a:rPr lang="en-GB" sz="2000" dirty="0">
                <a:latin typeface="Futura-Bold" pitchFamily="2" charset="0"/>
              </a:rPr>
              <a:t>Delivering a Quality Programme</a:t>
            </a:r>
            <a:endParaRPr lang="en-GB" sz="2000" dirty="0"/>
          </a:p>
        </p:txBody>
      </p:sp>
      <p:sp>
        <p:nvSpPr>
          <p:cNvPr id="10" name="Rectangle: Rounded Corners 9">
            <a:extLst>
              <a:ext uri="{FF2B5EF4-FFF2-40B4-BE49-F238E27FC236}">
                <a16:creationId xmlns:a16="http://schemas.microsoft.com/office/drawing/2014/main" id="{5FA57425-191F-49F2-BD77-EBC61D91FB06}"/>
              </a:ext>
            </a:extLst>
          </p:cNvPr>
          <p:cNvSpPr/>
          <p:nvPr/>
        </p:nvSpPr>
        <p:spPr>
          <a:xfrm>
            <a:off x="566286" y="3626868"/>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Icon&#10;&#10;Description automatically generated">
            <a:extLst>
              <a:ext uri="{FF2B5EF4-FFF2-40B4-BE49-F238E27FC236}">
                <a16:creationId xmlns:a16="http://schemas.microsoft.com/office/drawing/2014/main" id="{9CF71032-042B-4FE3-A3C7-A883319F1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6" y="3892491"/>
            <a:ext cx="1134862" cy="1134862"/>
          </a:xfrm>
          <a:prstGeom prst="rect">
            <a:avLst/>
          </a:prstGeom>
        </p:spPr>
      </p:pic>
    </p:spTree>
    <p:extLst>
      <p:ext uri="{BB962C8B-B14F-4D97-AF65-F5344CB8AC3E}">
        <p14:creationId xmlns:p14="http://schemas.microsoft.com/office/powerpoint/2010/main" val="94309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BF00-AFC2-427B-93BD-842B8F979619}"/>
              </a:ext>
            </a:extLst>
          </p:cNvPr>
          <p:cNvSpPr>
            <a:spLocks noGrp="1"/>
          </p:cNvSpPr>
          <p:nvPr>
            <p:ph type="title"/>
          </p:nvPr>
        </p:nvSpPr>
        <p:spPr/>
        <p:txBody>
          <a:bodyPr/>
          <a:lstStyle/>
          <a:p>
            <a:endParaRPr lang="en-GB"/>
          </a:p>
        </p:txBody>
      </p:sp>
      <p:pic>
        <p:nvPicPr>
          <p:cNvPr id="4" name="Online Media 3" title="Delivering a Quality Programme">
            <a:hlinkClick r:id="" action="ppaction://media"/>
            <a:extLst>
              <a:ext uri="{FF2B5EF4-FFF2-40B4-BE49-F238E27FC236}">
                <a16:creationId xmlns:a16="http://schemas.microsoft.com/office/drawing/2014/main" id="{4DE12803-FD79-421A-ADBF-DDE1D9923CC4}"/>
              </a:ext>
            </a:extLst>
          </p:cNvPr>
          <p:cNvPicPr>
            <a:picLocks noGrp="1" noRot="1" noChangeAspect="1"/>
          </p:cNvPicPr>
          <p:nvPr>
            <p:ph idx="1"/>
            <a:videoFile r:link="rId1"/>
          </p:nvPr>
        </p:nvPicPr>
        <p:blipFill>
          <a:blip r:embed="rId3"/>
          <a:stretch>
            <a:fillRect/>
          </a:stretch>
        </p:blipFill>
        <p:spPr>
          <a:xfrm>
            <a:off x="0" y="0"/>
            <a:ext cx="12172261" cy="6858000"/>
          </a:xfrm>
          <a:prstGeom prst="rect">
            <a:avLst/>
          </a:prstGeom>
        </p:spPr>
      </p:pic>
    </p:spTree>
    <p:extLst>
      <p:ext uri="{BB962C8B-B14F-4D97-AF65-F5344CB8AC3E}">
        <p14:creationId xmlns:p14="http://schemas.microsoft.com/office/powerpoint/2010/main" val="26132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DELIVERING A QUALITY PROGRAMME</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83349" y="2461077"/>
            <a:ext cx="6892811" cy="1655518"/>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Key aspects of delivery:</a:t>
            </a: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b="1" dirty="0">
                <a:latin typeface="Calibri" panose="020F0502020204030204" pitchFamily="34" charset="0"/>
                <a:ea typeface="Calibri" panose="020F0502020204030204" pitchFamily="34" charset="0"/>
                <a:cs typeface="Times New Roman" panose="02020603050405020304" pitchFamily="18" charset="0"/>
              </a:rPr>
              <a:t>- Accessibility</a:t>
            </a:r>
            <a:br>
              <a:rPr lang="en-GB" sz="2400" b="1" dirty="0">
                <a:latin typeface="Calibri" panose="020F0502020204030204" pitchFamily="34" charset="0"/>
                <a:ea typeface="Calibri" panose="020F0502020204030204" pitchFamily="34" charset="0"/>
                <a:cs typeface="Times New Roman" panose="02020603050405020304" pitchFamily="18" charset="0"/>
              </a:rPr>
            </a:br>
            <a:r>
              <a:rPr lang="en-GB" sz="2400" b="1" dirty="0">
                <a:latin typeface="Calibri" panose="020F0502020204030204" pitchFamily="34" charset="0"/>
                <a:ea typeface="Calibri" panose="020F0502020204030204" pitchFamily="34" charset="0"/>
                <a:cs typeface="Times New Roman" panose="02020603050405020304" pitchFamily="18" charset="0"/>
              </a:rPr>
              <a:t>- Progression</a:t>
            </a:r>
            <a:br>
              <a:rPr lang="en-GB" sz="2400" b="1" dirty="0">
                <a:latin typeface="Calibri" panose="020F0502020204030204" pitchFamily="34" charset="0"/>
                <a:ea typeface="Calibri" panose="020F0502020204030204" pitchFamily="34" charset="0"/>
                <a:cs typeface="Times New Roman" panose="02020603050405020304" pitchFamily="18" charset="0"/>
              </a:rPr>
            </a:br>
            <a:r>
              <a:rPr lang="en-GB" sz="2400" b="1" dirty="0">
                <a:latin typeface="Calibri" panose="020F0502020204030204" pitchFamily="34" charset="0"/>
                <a:ea typeface="Calibri" panose="020F0502020204030204" pitchFamily="34" charset="0"/>
                <a:cs typeface="Times New Roman" panose="02020603050405020304" pitchFamily="18" charset="0"/>
              </a:rPr>
              <a:t>- Voice (Youth Shaped)</a:t>
            </a:r>
          </a:p>
        </p:txBody>
      </p:sp>
      <p:pic>
        <p:nvPicPr>
          <p:cNvPr id="7" name="Picture 6">
            <a:extLst>
              <a:ext uri="{FF2B5EF4-FFF2-40B4-BE49-F238E27FC236}">
                <a16:creationId xmlns:a16="http://schemas.microsoft.com/office/drawing/2014/main" id="{3011766D-83F3-417A-8C61-C1350A7B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86" y="1616537"/>
            <a:ext cx="3624925" cy="3624925"/>
          </a:xfrm>
          <a:prstGeom prst="rect">
            <a:avLst/>
          </a:prstGeom>
        </p:spPr>
      </p:pic>
      <p:sp>
        <p:nvSpPr>
          <p:cNvPr id="8" name="TextBox 7">
            <a:extLst>
              <a:ext uri="{FF2B5EF4-FFF2-40B4-BE49-F238E27FC236}">
                <a16:creationId xmlns:a16="http://schemas.microsoft.com/office/drawing/2014/main" id="{29EDF2AF-6999-4669-BD68-40E4C86EEC53}"/>
              </a:ext>
            </a:extLst>
          </p:cNvPr>
          <p:cNvSpPr txBox="1"/>
          <p:nvPr/>
        </p:nvSpPr>
        <p:spPr>
          <a:xfrm>
            <a:off x="2342892" y="4867661"/>
            <a:ext cx="3828812" cy="646331"/>
          </a:xfrm>
          <a:prstGeom prst="rect">
            <a:avLst/>
          </a:prstGeom>
          <a:noFill/>
        </p:spPr>
        <p:txBody>
          <a:bodyPr wrap="square" rtlCol="0">
            <a:spAutoFit/>
          </a:bodyPr>
          <a:lstStyle/>
          <a:p>
            <a:r>
              <a:rPr lang="en-GB" dirty="0">
                <a:solidFill>
                  <a:srgbClr val="5CA393"/>
                </a:solidFill>
                <a:latin typeface="Futura-Bold" pitchFamily="2" charset="0"/>
              </a:rPr>
              <a:t>SMALL GROUP ACTIVITY:</a:t>
            </a:r>
            <a:br>
              <a:rPr lang="en-GB" dirty="0">
                <a:solidFill>
                  <a:srgbClr val="303556"/>
                </a:solidFill>
                <a:latin typeface="Futura-Bold" pitchFamily="2" charset="0"/>
              </a:rPr>
            </a:br>
            <a:r>
              <a:rPr lang="en-GB" dirty="0">
                <a:latin typeface="Futura-Bold" pitchFamily="2" charset="0"/>
              </a:rPr>
              <a:t>Key aspects of delivery</a:t>
            </a:r>
            <a:endParaRPr lang="en-GB" dirty="0">
              <a:latin typeface="Futura-Book" pitchFamily="2" charset="0"/>
            </a:endParaRPr>
          </a:p>
        </p:txBody>
      </p:sp>
      <p:sp>
        <p:nvSpPr>
          <p:cNvPr id="9" name="Rectangle: Rounded Corners 8">
            <a:extLst>
              <a:ext uri="{FF2B5EF4-FFF2-40B4-BE49-F238E27FC236}">
                <a16:creationId xmlns:a16="http://schemas.microsoft.com/office/drawing/2014/main" id="{6D9CDFEA-A803-478D-8DFB-4B389C8D7677}"/>
              </a:ext>
            </a:extLst>
          </p:cNvPr>
          <p:cNvSpPr/>
          <p:nvPr/>
        </p:nvSpPr>
        <p:spPr>
          <a:xfrm>
            <a:off x="597420" y="4489248"/>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B1F5CDEF-4816-44CC-ACC5-5897F69AA073}"/>
              </a:ext>
            </a:extLst>
          </p:cNvPr>
          <p:cNvGraphicFramePr>
            <a:graphicFrameLocks noChangeAspect="1"/>
          </p:cNvGraphicFramePr>
          <p:nvPr>
            <p:extLst>
              <p:ext uri="{D42A27DB-BD31-4B8C-83A1-F6EECF244321}">
                <p14:modId xmlns:p14="http://schemas.microsoft.com/office/powerpoint/2010/main" val="2845979431"/>
              </p:ext>
            </p:extLst>
          </p:nvPr>
        </p:nvGraphicFramePr>
        <p:xfrm>
          <a:off x="853462" y="4784309"/>
          <a:ext cx="1334147" cy="1135834"/>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10" name="Object 9">
                        <a:extLst>
                          <a:ext uri="{FF2B5EF4-FFF2-40B4-BE49-F238E27FC236}">
                            <a16:creationId xmlns:a16="http://schemas.microsoft.com/office/drawing/2014/main" id="{B1F5CDEF-4816-44CC-ACC5-5897F69AA073}"/>
                          </a:ext>
                        </a:extLst>
                      </p:cNvPr>
                      <p:cNvPicPr/>
                      <p:nvPr/>
                    </p:nvPicPr>
                    <p:blipFill>
                      <a:blip r:embed="rId5"/>
                      <a:stretch>
                        <a:fillRect/>
                      </a:stretch>
                    </p:blipFill>
                    <p:spPr>
                      <a:xfrm>
                        <a:off x="853462" y="4784309"/>
                        <a:ext cx="1334147" cy="1135834"/>
                      </a:xfrm>
                      <a:prstGeom prst="rect">
                        <a:avLst/>
                      </a:prstGeom>
                    </p:spPr>
                  </p:pic>
                </p:oleObj>
              </mc:Fallback>
            </mc:AlternateContent>
          </a:graphicData>
        </a:graphic>
      </p:graphicFrame>
    </p:spTree>
    <p:extLst>
      <p:ext uri="{BB962C8B-B14F-4D97-AF65-F5344CB8AC3E}">
        <p14:creationId xmlns:p14="http://schemas.microsoft.com/office/powerpoint/2010/main" val="421871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PROGRAMME PLANNING</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461624"/>
            <a:ext cx="8694453" cy="1963294"/>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To deliver a quality programme we need to plan:</a:t>
            </a:r>
          </a:p>
          <a:p>
            <a:pPr marL="342900" indent="-34290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Annually</a:t>
            </a:r>
          </a:p>
          <a:p>
            <a:pPr marL="342900" indent="-34290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Termly</a:t>
            </a:r>
          </a:p>
          <a:p>
            <a:pPr marL="342900" indent="-34290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Weekly</a:t>
            </a:r>
          </a:p>
        </p:txBody>
      </p:sp>
      <p:pic>
        <p:nvPicPr>
          <p:cNvPr id="7" name="Picture 6">
            <a:extLst>
              <a:ext uri="{FF2B5EF4-FFF2-40B4-BE49-F238E27FC236}">
                <a16:creationId xmlns:a16="http://schemas.microsoft.com/office/drawing/2014/main" id="{3011766D-83F3-417A-8C61-C1350A7B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86" y="1616537"/>
            <a:ext cx="3624925" cy="3624925"/>
          </a:xfrm>
          <a:prstGeom prst="rect">
            <a:avLst/>
          </a:prstGeom>
        </p:spPr>
      </p:pic>
    </p:spTree>
    <p:extLst>
      <p:ext uri="{BB962C8B-B14F-4D97-AF65-F5344CB8AC3E}">
        <p14:creationId xmlns:p14="http://schemas.microsoft.com/office/powerpoint/2010/main" val="288523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1232375" y="508874"/>
            <a:ext cx="2346844" cy="523220"/>
          </a:xfrm>
          <a:prstGeom prst="rect">
            <a:avLst/>
          </a:prstGeom>
          <a:noFill/>
        </p:spPr>
        <p:txBody>
          <a:bodyPr wrap="square" rtlCol="0">
            <a:spAutoFit/>
          </a:bodyPr>
          <a:lstStyle/>
          <a:p>
            <a:r>
              <a:rPr lang="en-GB" sz="2800" dirty="0">
                <a:solidFill>
                  <a:srgbClr val="5CA393"/>
                </a:solidFill>
                <a:latin typeface="Futura-Bold" pitchFamily="2" charset="0"/>
              </a:rPr>
              <a:t>ANNUALLY</a:t>
            </a:r>
            <a:endParaRPr lang="en-GB" sz="2800" dirty="0">
              <a:solidFill>
                <a:srgbClr val="5CA393"/>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380380" y="374070"/>
            <a:ext cx="3198839" cy="762529"/>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a:extLst>
              <a:ext uri="{FF2B5EF4-FFF2-40B4-BE49-F238E27FC236}">
                <a16:creationId xmlns:a16="http://schemas.microsoft.com/office/drawing/2014/main" id="{1263C911-AFB7-411B-B8B6-B3BD1A97A3F4}"/>
              </a:ext>
            </a:extLst>
          </p:cNvPr>
          <p:cNvGraphicFramePr>
            <a:graphicFrameLocks noChangeAspect="1"/>
          </p:cNvGraphicFramePr>
          <p:nvPr>
            <p:extLst>
              <p:ext uri="{D42A27DB-BD31-4B8C-83A1-F6EECF244321}">
                <p14:modId xmlns:p14="http://schemas.microsoft.com/office/powerpoint/2010/main" val="868537957"/>
              </p:ext>
            </p:extLst>
          </p:nvPr>
        </p:nvGraphicFramePr>
        <p:xfrm>
          <a:off x="622961" y="491455"/>
          <a:ext cx="523221" cy="523221"/>
        </p:xfrm>
        <a:graphic>
          <a:graphicData uri="http://schemas.openxmlformats.org/presentationml/2006/ole">
            <mc:AlternateContent xmlns:mc="http://schemas.openxmlformats.org/markup-compatibility/2006">
              <mc:Choice xmlns:v="urn:schemas-microsoft-com:vml" Requires="v">
                <p:oleObj r:id="rId2" imgW="4704480" imgH="4704480" progId="">
                  <p:embed/>
                </p:oleObj>
              </mc:Choice>
              <mc:Fallback>
                <p:oleObj r:id="rId2" imgW="4704480" imgH="4704480" progId="">
                  <p:embed/>
                  <p:pic>
                    <p:nvPicPr>
                      <p:cNvPr id="14" name="Object 13">
                        <a:extLst>
                          <a:ext uri="{FF2B5EF4-FFF2-40B4-BE49-F238E27FC236}">
                            <a16:creationId xmlns:a16="http://schemas.microsoft.com/office/drawing/2014/main" id="{1263C911-AFB7-411B-B8B6-B3BD1A97A3F4}"/>
                          </a:ext>
                        </a:extLst>
                      </p:cNvPr>
                      <p:cNvPicPr/>
                      <p:nvPr/>
                    </p:nvPicPr>
                    <p:blipFill>
                      <a:blip r:embed="rId3"/>
                      <a:stretch>
                        <a:fillRect/>
                      </a:stretch>
                    </p:blipFill>
                    <p:spPr>
                      <a:xfrm>
                        <a:off x="622961" y="491455"/>
                        <a:ext cx="523221" cy="52322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FC9ED5A-B3E9-47E2-AF26-5F9501C83CBE}"/>
              </a:ext>
            </a:extLst>
          </p:cNvPr>
          <p:cNvSpPr txBox="1"/>
          <p:nvPr/>
        </p:nvSpPr>
        <p:spPr>
          <a:xfrm>
            <a:off x="5634566" y="508874"/>
            <a:ext cx="1961833" cy="523220"/>
          </a:xfrm>
          <a:prstGeom prst="rect">
            <a:avLst/>
          </a:prstGeom>
          <a:noFill/>
        </p:spPr>
        <p:txBody>
          <a:bodyPr wrap="square" rtlCol="0">
            <a:spAutoFit/>
          </a:bodyPr>
          <a:lstStyle/>
          <a:p>
            <a:r>
              <a:rPr lang="en-GB" sz="2800" dirty="0">
                <a:solidFill>
                  <a:srgbClr val="5CA393"/>
                </a:solidFill>
                <a:latin typeface="Futura-Bold" pitchFamily="2" charset="0"/>
              </a:rPr>
              <a:t>TERMLY</a:t>
            </a:r>
            <a:endParaRPr lang="en-GB" sz="2800" dirty="0">
              <a:solidFill>
                <a:srgbClr val="5CA393"/>
              </a:solidFill>
            </a:endParaRPr>
          </a:p>
        </p:txBody>
      </p:sp>
      <p:sp>
        <p:nvSpPr>
          <p:cNvPr id="6" name="Rectangle: Rounded Corners 5">
            <a:extLst>
              <a:ext uri="{FF2B5EF4-FFF2-40B4-BE49-F238E27FC236}">
                <a16:creationId xmlns:a16="http://schemas.microsoft.com/office/drawing/2014/main" id="{CF14E5B8-CAC4-46C3-BEA2-732998352724}"/>
              </a:ext>
            </a:extLst>
          </p:cNvPr>
          <p:cNvSpPr/>
          <p:nvPr/>
        </p:nvSpPr>
        <p:spPr>
          <a:xfrm>
            <a:off x="4782571" y="374070"/>
            <a:ext cx="2576176" cy="762529"/>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744E8235-76C3-4AA9-B492-AB5F6B7F2756}"/>
              </a:ext>
            </a:extLst>
          </p:cNvPr>
          <p:cNvGraphicFramePr>
            <a:graphicFrameLocks noChangeAspect="1"/>
          </p:cNvGraphicFramePr>
          <p:nvPr>
            <p:extLst>
              <p:ext uri="{D42A27DB-BD31-4B8C-83A1-F6EECF244321}">
                <p14:modId xmlns:p14="http://schemas.microsoft.com/office/powerpoint/2010/main" val="2685293346"/>
              </p:ext>
            </p:extLst>
          </p:nvPr>
        </p:nvGraphicFramePr>
        <p:xfrm>
          <a:off x="5025152" y="491455"/>
          <a:ext cx="523221" cy="523221"/>
        </p:xfrm>
        <a:graphic>
          <a:graphicData uri="http://schemas.openxmlformats.org/presentationml/2006/ole">
            <mc:AlternateContent xmlns:mc="http://schemas.openxmlformats.org/markup-compatibility/2006">
              <mc:Choice xmlns:v="urn:schemas-microsoft-com:vml" Requires="v">
                <p:oleObj r:id="rId4" imgW="4704480" imgH="4704480" progId="">
                  <p:embed/>
                </p:oleObj>
              </mc:Choice>
              <mc:Fallback>
                <p:oleObj r:id="rId4" imgW="4704480" imgH="4704480" progId="">
                  <p:embed/>
                  <p:pic>
                    <p:nvPicPr>
                      <p:cNvPr id="7" name="Object 6">
                        <a:extLst>
                          <a:ext uri="{FF2B5EF4-FFF2-40B4-BE49-F238E27FC236}">
                            <a16:creationId xmlns:a16="http://schemas.microsoft.com/office/drawing/2014/main" id="{744E8235-76C3-4AA9-B492-AB5F6B7F2756}"/>
                          </a:ext>
                        </a:extLst>
                      </p:cNvPr>
                      <p:cNvPicPr/>
                      <p:nvPr/>
                    </p:nvPicPr>
                    <p:blipFill>
                      <a:blip r:embed="rId3"/>
                      <a:stretch>
                        <a:fillRect/>
                      </a:stretch>
                    </p:blipFill>
                    <p:spPr>
                      <a:xfrm>
                        <a:off x="5025152" y="491455"/>
                        <a:ext cx="523221" cy="52322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56F9904-2690-4F0B-A4D8-A781A984FC6D}"/>
              </a:ext>
            </a:extLst>
          </p:cNvPr>
          <p:cNvSpPr txBox="1"/>
          <p:nvPr/>
        </p:nvSpPr>
        <p:spPr>
          <a:xfrm>
            <a:off x="9750713" y="508874"/>
            <a:ext cx="1961833" cy="523220"/>
          </a:xfrm>
          <a:prstGeom prst="rect">
            <a:avLst/>
          </a:prstGeom>
          <a:noFill/>
        </p:spPr>
        <p:txBody>
          <a:bodyPr wrap="square" rtlCol="0">
            <a:spAutoFit/>
          </a:bodyPr>
          <a:lstStyle/>
          <a:p>
            <a:r>
              <a:rPr lang="en-GB" sz="2800" dirty="0">
                <a:solidFill>
                  <a:srgbClr val="5CA393"/>
                </a:solidFill>
                <a:latin typeface="Futura-Bold" pitchFamily="2" charset="0"/>
              </a:rPr>
              <a:t>WEEKLY</a:t>
            </a:r>
            <a:endParaRPr lang="en-GB" sz="2800" dirty="0">
              <a:solidFill>
                <a:srgbClr val="5CA393"/>
              </a:solidFill>
            </a:endParaRPr>
          </a:p>
        </p:txBody>
      </p:sp>
      <p:sp>
        <p:nvSpPr>
          <p:cNvPr id="9" name="Rectangle: Rounded Corners 8">
            <a:extLst>
              <a:ext uri="{FF2B5EF4-FFF2-40B4-BE49-F238E27FC236}">
                <a16:creationId xmlns:a16="http://schemas.microsoft.com/office/drawing/2014/main" id="{0C54C83C-0B30-4BE8-8B57-1134A6F117C7}"/>
              </a:ext>
            </a:extLst>
          </p:cNvPr>
          <p:cNvSpPr/>
          <p:nvPr/>
        </p:nvSpPr>
        <p:spPr>
          <a:xfrm>
            <a:off x="8898718" y="374070"/>
            <a:ext cx="2576176" cy="762529"/>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C129F19A-BD79-4424-A68A-44B26E043A88}"/>
              </a:ext>
            </a:extLst>
          </p:cNvPr>
          <p:cNvGraphicFramePr>
            <a:graphicFrameLocks noChangeAspect="1"/>
          </p:cNvGraphicFramePr>
          <p:nvPr>
            <p:extLst>
              <p:ext uri="{D42A27DB-BD31-4B8C-83A1-F6EECF244321}">
                <p14:modId xmlns:p14="http://schemas.microsoft.com/office/powerpoint/2010/main" val="3404020"/>
              </p:ext>
            </p:extLst>
          </p:nvPr>
        </p:nvGraphicFramePr>
        <p:xfrm>
          <a:off x="9141299" y="491455"/>
          <a:ext cx="523221" cy="523221"/>
        </p:xfrm>
        <a:graphic>
          <a:graphicData uri="http://schemas.openxmlformats.org/presentationml/2006/ole">
            <mc:AlternateContent xmlns:mc="http://schemas.openxmlformats.org/markup-compatibility/2006">
              <mc:Choice xmlns:v="urn:schemas-microsoft-com:vml" Requires="v">
                <p:oleObj r:id="rId5" imgW="4704480" imgH="4704480" progId="">
                  <p:embed/>
                </p:oleObj>
              </mc:Choice>
              <mc:Fallback>
                <p:oleObj r:id="rId5" imgW="4704480" imgH="4704480" progId="">
                  <p:embed/>
                  <p:pic>
                    <p:nvPicPr>
                      <p:cNvPr id="10" name="Object 9">
                        <a:extLst>
                          <a:ext uri="{FF2B5EF4-FFF2-40B4-BE49-F238E27FC236}">
                            <a16:creationId xmlns:a16="http://schemas.microsoft.com/office/drawing/2014/main" id="{C129F19A-BD79-4424-A68A-44B26E043A88}"/>
                          </a:ext>
                        </a:extLst>
                      </p:cNvPr>
                      <p:cNvPicPr/>
                      <p:nvPr/>
                    </p:nvPicPr>
                    <p:blipFill>
                      <a:blip r:embed="rId3"/>
                      <a:stretch>
                        <a:fillRect/>
                      </a:stretch>
                    </p:blipFill>
                    <p:spPr>
                      <a:xfrm>
                        <a:off x="9141299" y="491455"/>
                        <a:ext cx="523221" cy="523221"/>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E979B160-B0B5-468C-8F63-C3C09C6D9BD5}"/>
              </a:ext>
            </a:extLst>
          </p:cNvPr>
          <p:cNvCxnSpPr>
            <a:cxnSpLocks/>
          </p:cNvCxnSpPr>
          <p:nvPr/>
        </p:nvCxnSpPr>
        <p:spPr>
          <a:xfrm>
            <a:off x="4008540"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E05E10-7D22-48C7-9324-A5219B030729}"/>
              </a:ext>
            </a:extLst>
          </p:cNvPr>
          <p:cNvCxnSpPr>
            <a:cxnSpLocks/>
          </p:cNvCxnSpPr>
          <p:nvPr/>
        </p:nvCxnSpPr>
        <p:spPr>
          <a:xfrm>
            <a:off x="8126136"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5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PROGRAMME PLANNING</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83349" y="2461077"/>
            <a:ext cx="6892811" cy="1260345"/>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Now we have had a look at what we need to consider </a:t>
            </a:r>
            <a:r>
              <a:rPr lang="en-GB" sz="2400" b="1" dirty="0">
                <a:latin typeface="Calibri" panose="020F0502020204030204" pitchFamily="34" charset="0"/>
                <a:ea typeface="Calibri" panose="020F0502020204030204" pitchFamily="34" charset="0"/>
                <a:cs typeface="Times New Roman" panose="02020603050405020304" pitchFamily="18" charset="0"/>
              </a:rPr>
              <a:t>Annually, Termly </a:t>
            </a:r>
            <a:r>
              <a:rPr lang="en-GB" sz="2400" dirty="0">
                <a:latin typeface="Calibri" panose="020F0502020204030204" pitchFamily="34" charset="0"/>
                <a:ea typeface="Calibri" panose="020F0502020204030204" pitchFamily="34" charset="0"/>
                <a:cs typeface="Times New Roman" panose="02020603050405020304" pitchFamily="18" charset="0"/>
              </a:rPr>
              <a:t>and</a:t>
            </a:r>
            <a:r>
              <a:rPr lang="en-GB" sz="2400" b="1" dirty="0">
                <a:latin typeface="Calibri" panose="020F0502020204030204" pitchFamily="34" charset="0"/>
                <a:ea typeface="Calibri" panose="020F0502020204030204" pitchFamily="34" charset="0"/>
                <a:cs typeface="Times New Roman" panose="02020603050405020304" pitchFamily="18" charset="0"/>
              </a:rPr>
              <a:t> Weekly</a:t>
            </a:r>
            <a:r>
              <a:rPr lang="en-GB" sz="2400" dirty="0">
                <a:latin typeface="Calibri" panose="020F0502020204030204" pitchFamily="34" charset="0"/>
                <a:ea typeface="Calibri" panose="020F0502020204030204" pitchFamily="34" charset="0"/>
                <a:cs typeface="Times New Roman" panose="02020603050405020304" pitchFamily="18" charset="0"/>
              </a:rPr>
              <a:t>, we’re going to plan an individual </a:t>
            </a:r>
            <a:r>
              <a:rPr lang="en-GB" sz="2400" b="1" dirty="0">
                <a:latin typeface="Calibri" panose="020F0502020204030204" pitchFamily="34" charset="0"/>
                <a:ea typeface="Calibri" panose="020F0502020204030204" pitchFamily="34" charset="0"/>
                <a:cs typeface="Times New Roman" panose="02020603050405020304" pitchFamily="18" charset="0"/>
              </a:rPr>
              <a:t>Weekly Meeting.</a:t>
            </a:r>
          </a:p>
        </p:txBody>
      </p:sp>
      <p:pic>
        <p:nvPicPr>
          <p:cNvPr id="7" name="Picture 6">
            <a:extLst>
              <a:ext uri="{FF2B5EF4-FFF2-40B4-BE49-F238E27FC236}">
                <a16:creationId xmlns:a16="http://schemas.microsoft.com/office/drawing/2014/main" id="{3011766D-83F3-417A-8C61-C1350A7B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86" y="1616537"/>
            <a:ext cx="3624925" cy="3624925"/>
          </a:xfrm>
          <a:prstGeom prst="rect">
            <a:avLst/>
          </a:prstGeom>
        </p:spPr>
      </p:pic>
      <p:sp>
        <p:nvSpPr>
          <p:cNvPr id="8" name="TextBox 7">
            <a:extLst>
              <a:ext uri="{FF2B5EF4-FFF2-40B4-BE49-F238E27FC236}">
                <a16:creationId xmlns:a16="http://schemas.microsoft.com/office/drawing/2014/main" id="{29EDF2AF-6999-4669-BD68-40E4C86EEC53}"/>
              </a:ext>
            </a:extLst>
          </p:cNvPr>
          <p:cNvSpPr txBox="1"/>
          <p:nvPr/>
        </p:nvSpPr>
        <p:spPr>
          <a:xfrm>
            <a:off x="2362263" y="4348988"/>
            <a:ext cx="3675390" cy="1323439"/>
          </a:xfrm>
          <a:prstGeom prst="rect">
            <a:avLst/>
          </a:prstGeom>
          <a:noFill/>
        </p:spPr>
        <p:txBody>
          <a:bodyPr wrap="square" rtlCol="0">
            <a:spAutoFit/>
          </a:bodyPr>
          <a:lstStyle/>
          <a:p>
            <a:r>
              <a:rPr lang="en-GB" sz="2000" dirty="0">
                <a:solidFill>
                  <a:srgbClr val="5CA393"/>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Plan a Term and one detailed Weekly Meeting</a:t>
            </a:r>
          </a:p>
          <a:p>
            <a:r>
              <a:rPr lang="en-GB" sz="2000" dirty="0">
                <a:latin typeface="Futura-Book" pitchFamily="2" charset="0"/>
              </a:rPr>
              <a:t>(split into age groups)</a:t>
            </a:r>
          </a:p>
        </p:txBody>
      </p:sp>
      <p:sp>
        <p:nvSpPr>
          <p:cNvPr id="9" name="Rectangle: Rounded Corners 8">
            <a:extLst>
              <a:ext uri="{FF2B5EF4-FFF2-40B4-BE49-F238E27FC236}">
                <a16:creationId xmlns:a16="http://schemas.microsoft.com/office/drawing/2014/main" id="{6D9CDFEA-A803-478D-8DFB-4B389C8D7677}"/>
              </a:ext>
            </a:extLst>
          </p:cNvPr>
          <p:cNvSpPr/>
          <p:nvPr/>
        </p:nvSpPr>
        <p:spPr>
          <a:xfrm>
            <a:off x="597420" y="4162077"/>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B1F5CDEF-4816-44CC-ACC5-5897F69AA073}"/>
              </a:ext>
            </a:extLst>
          </p:cNvPr>
          <p:cNvGraphicFramePr>
            <a:graphicFrameLocks noChangeAspect="1"/>
          </p:cNvGraphicFramePr>
          <p:nvPr/>
        </p:nvGraphicFramePr>
        <p:xfrm>
          <a:off x="861851" y="4457138"/>
          <a:ext cx="1334147" cy="1135834"/>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10" name="Object 9">
                        <a:extLst>
                          <a:ext uri="{FF2B5EF4-FFF2-40B4-BE49-F238E27FC236}">
                            <a16:creationId xmlns:a16="http://schemas.microsoft.com/office/drawing/2014/main" id="{B1F5CDEF-4816-44CC-ACC5-5897F69AA073}"/>
                          </a:ext>
                        </a:extLst>
                      </p:cNvPr>
                      <p:cNvPicPr/>
                      <p:nvPr/>
                    </p:nvPicPr>
                    <p:blipFill>
                      <a:blip r:embed="rId5"/>
                      <a:stretch>
                        <a:fillRect/>
                      </a:stretch>
                    </p:blipFill>
                    <p:spPr>
                      <a:xfrm>
                        <a:off x="861851" y="4457138"/>
                        <a:ext cx="1334147" cy="1135834"/>
                      </a:xfrm>
                      <a:prstGeom prst="rect">
                        <a:avLst/>
                      </a:prstGeom>
                    </p:spPr>
                  </p:pic>
                </p:oleObj>
              </mc:Fallback>
            </mc:AlternateContent>
          </a:graphicData>
        </a:graphic>
      </p:graphicFrame>
    </p:spTree>
    <p:extLst>
      <p:ext uri="{BB962C8B-B14F-4D97-AF65-F5344CB8AC3E}">
        <p14:creationId xmlns:p14="http://schemas.microsoft.com/office/powerpoint/2010/main" val="188874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Graphical user interface, text, application&#10;&#10;Description automatically generated">
            <a:extLst>
              <a:ext uri="{FF2B5EF4-FFF2-40B4-BE49-F238E27FC236}">
                <a16:creationId xmlns:a16="http://schemas.microsoft.com/office/drawing/2014/main" id="{78F1D821-332D-45A6-B6D2-1D9A7F5D7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TYPICAL JUNIORS EVENING</a:t>
            </a:r>
            <a:endParaRPr lang="en-GB" sz="2800" dirty="0">
              <a:solidFill>
                <a:srgbClr val="E7853C"/>
              </a:solidFill>
            </a:endParaRPr>
          </a:p>
        </p:txBody>
      </p:sp>
      <p:pic>
        <p:nvPicPr>
          <p:cNvPr id="9" name="Picture 8">
            <a:extLst>
              <a:ext uri="{FF2B5EF4-FFF2-40B4-BE49-F238E27FC236}">
                <a16:creationId xmlns:a16="http://schemas.microsoft.com/office/drawing/2014/main" id="{D4690085-2833-4BE6-8775-111200AA9870}"/>
              </a:ext>
            </a:extLst>
          </p:cNvPr>
          <p:cNvPicPr>
            <a:picLocks noChangeAspect="1"/>
          </p:cNvPicPr>
          <p:nvPr/>
        </p:nvPicPr>
        <p:blipFill rotWithShape="1">
          <a:blip r:embed="rId3"/>
          <a:srcRect t="10320"/>
          <a:stretch/>
        </p:blipFill>
        <p:spPr>
          <a:xfrm>
            <a:off x="474640" y="2458351"/>
            <a:ext cx="7920000" cy="3930124"/>
          </a:xfrm>
          <a:prstGeom prst="rect">
            <a:avLst/>
          </a:prstGeom>
        </p:spPr>
      </p:pic>
    </p:spTree>
    <p:extLst>
      <p:ext uri="{BB962C8B-B14F-4D97-AF65-F5344CB8AC3E}">
        <p14:creationId xmlns:p14="http://schemas.microsoft.com/office/powerpoint/2010/main" val="211582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PROGRAMME PLANNING</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83349" y="2461077"/>
            <a:ext cx="6892811" cy="1260345"/>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Now we have had a look at what we need to consider </a:t>
            </a:r>
            <a:r>
              <a:rPr lang="en-GB" sz="2400" b="1" dirty="0">
                <a:latin typeface="Calibri" panose="020F0502020204030204" pitchFamily="34" charset="0"/>
                <a:ea typeface="Calibri" panose="020F0502020204030204" pitchFamily="34" charset="0"/>
                <a:cs typeface="Times New Roman" panose="02020603050405020304" pitchFamily="18" charset="0"/>
              </a:rPr>
              <a:t>Annually, Termly </a:t>
            </a:r>
            <a:r>
              <a:rPr lang="en-GB" sz="2400" dirty="0">
                <a:latin typeface="Calibri" panose="020F0502020204030204" pitchFamily="34" charset="0"/>
                <a:ea typeface="Calibri" panose="020F0502020204030204" pitchFamily="34" charset="0"/>
                <a:cs typeface="Times New Roman" panose="02020603050405020304" pitchFamily="18" charset="0"/>
              </a:rPr>
              <a:t>and</a:t>
            </a:r>
            <a:r>
              <a:rPr lang="en-GB" sz="2400" b="1" dirty="0">
                <a:latin typeface="Calibri" panose="020F0502020204030204" pitchFamily="34" charset="0"/>
                <a:ea typeface="Calibri" panose="020F0502020204030204" pitchFamily="34" charset="0"/>
                <a:cs typeface="Times New Roman" panose="02020603050405020304" pitchFamily="18" charset="0"/>
              </a:rPr>
              <a:t> Weekly</a:t>
            </a:r>
            <a:r>
              <a:rPr lang="en-GB" sz="2400" dirty="0">
                <a:latin typeface="Calibri" panose="020F0502020204030204" pitchFamily="34" charset="0"/>
                <a:ea typeface="Calibri" panose="020F0502020204030204" pitchFamily="34" charset="0"/>
                <a:cs typeface="Times New Roman" panose="02020603050405020304" pitchFamily="18" charset="0"/>
              </a:rPr>
              <a:t>, we’re going to review a </a:t>
            </a:r>
            <a:r>
              <a:rPr lang="en-GB" sz="2400" b="1" dirty="0">
                <a:latin typeface="Calibri" panose="020F0502020204030204" pitchFamily="34" charset="0"/>
                <a:ea typeface="Calibri" panose="020F0502020204030204" pitchFamily="34" charset="0"/>
                <a:cs typeface="Times New Roman" panose="02020603050405020304" pitchFamily="18" charset="0"/>
              </a:rPr>
              <a:t>Termly Programme.</a:t>
            </a:r>
          </a:p>
        </p:txBody>
      </p:sp>
      <p:pic>
        <p:nvPicPr>
          <p:cNvPr id="7" name="Picture 6">
            <a:extLst>
              <a:ext uri="{FF2B5EF4-FFF2-40B4-BE49-F238E27FC236}">
                <a16:creationId xmlns:a16="http://schemas.microsoft.com/office/drawing/2014/main" id="{3011766D-83F3-417A-8C61-C1350A7B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86" y="1616537"/>
            <a:ext cx="3624925" cy="3624925"/>
          </a:xfrm>
          <a:prstGeom prst="rect">
            <a:avLst/>
          </a:prstGeom>
        </p:spPr>
      </p:pic>
      <p:sp>
        <p:nvSpPr>
          <p:cNvPr id="8" name="TextBox 7">
            <a:extLst>
              <a:ext uri="{FF2B5EF4-FFF2-40B4-BE49-F238E27FC236}">
                <a16:creationId xmlns:a16="http://schemas.microsoft.com/office/drawing/2014/main" id="{29EDF2AF-6999-4669-BD68-40E4C86EEC53}"/>
              </a:ext>
            </a:extLst>
          </p:cNvPr>
          <p:cNvSpPr txBox="1"/>
          <p:nvPr/>
        </p:nvSpPr>
        <p:spPr>
          <a:xfrm>
            <a:off x="2342892" y="4540490"/>
            <a:ext cx="3828812" cy="923330"/>
          </a:xfrm>
          <a:prstGeom prst="rect">
            <a:avLst/>
          </a:prstGeom>
          <a:noFill/>
        </p:spPr>
        <p:txBody>
          <a:bodyPr wrap="square" rtlCol="0">
            <a:spAutoFit/>
          </a:bodyPr>
          <a:lstStyle/>
          <a:p>
            <a:r>
              <a:rPr lang="en-GB" dirty="0">
                <a:solidFill>
                  <a:srgbClr val="5CA393"/>
                </a:solidFill>
                <a:latin typeface="Futura-Bold" pitchFamily="2" charset="0"/>
              </a:rPr>
              <a:t>SMALL GROUP ACTIVITY:</a:t>
            </a:r>
            <a:br>
              <a:rPr lang="en-GB" dirty="0">
                <a:solidFill>
                  <a:srgbClr val="303556"/>
                </a:solidFill>
                <a:latin typeface="Futura-Bold" pitchFamily="2" charset="0"/>
              </a:rPr>
            </a:br>
            <a:r>
              <a:rPr lang="en-GB" dirty="0">
                <a:latin typeface="Futura-Bold" pitchFamily="2" charset="0"/>
              </a:rPr>
              <a:t>Reviewing Termly Programme </a:t>
            </a:r>
            <a:r>
              <a:rPr lang="en-GB" dirty="0">
                <a:latin typeface="Futura-Book" pitchFamily="2" charset="0"/>
              </a:rPr>
              <a:t>(split into age groups)</a:t>
            </a:r>
          </a:p>
        </p:txBody>
      </p:sp>
      <p:sp>
        <p:nvSpPr>
          <p:cNvPr id="9" name="Rectangle: Rounded Corners 8">
            <a:extLst>
              <a:ext uri="{FF2B5EF4-FFF2-40B4-BE49-F238E27FC236}">
                <a16:creationId xmlns:a16="http://schemas.microsoft.com/office/drawing/2014/main" id="{6D9CDFEA-A803-478D-8DFB-4B389C8D7677}"/>
              </a:ext>
            </a:extLst>
          </p:cNvPr>
          <p:cNvSpPr/>
          <p:nvPr/>
        </p:nvSpPr>
        <p:spPr>
          <a:xfrm>
            <a:off x="597420" y="4162077"/>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B1F5CDEF-4816-44CC-ACC5-5897F69AA073}"/>
              </a:ext>
            </a:extLst>
          </p:cNvPr>
          <p:cNvGraphicFramePr>
            <a:graphicFrameLocks noChangeAspect="1"/>
          </p:cNvGraphicFramePr>
          <p:nvPr>
            <p:extLst>
              <p:ext uri="{D42A27DB-BD31-4B8C-83A1-F6EECF244321}">
                <p14:modId xmlns:p14="http://schemas.microsoft.com/office/powerpoint/2010/main" val="2280925487"/>
              </p:ext>
            </p:extLst>
          </p:nvPr>
        </p:nvGraphicFramePr>
        <p:xfrm>
          <a:off x="853462" y="4457138"/>
          <a:ext cx="1334147" cy="1135834"/>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10" name="Object 9">
                        <a:extLst>
                          <a:ext uri="{FF2B5EF4-FFF2-40B4-BE49-F238E27FC236}">
                            <a16:creationId xmlns:a16="http://schemas.microsoft.com/office/drawing/2014/main" id="{B1F5CDEF-4816-44CC-ACC5-5897F69AA073}"/>
                          </a:ext>
                        </a:extLst>
                      </p:cNvPr>
                      <p:cNvPicPr/>
                      <p:nvPr/>
                    </p:nvPicPr>
                    <p:blipFill>
                      <a:blip r:embed="rId5"/>
                      <a:stretch>
                        <a:fillRect/>
                      </a:stretch>
                    </p:blipFill>
                    <p:spPr>
                      <a:xfrm>
                        <a:off x="853462" y="4457138"/>
                        <a:ext cx="1334147" cy="1135834"/>
                      </a:xfrm>
                      <a:prstGeom prst="rect">
                        <a:avLst/>
                      </a:prstGeom>
                    </p:spPr>
                  </p:pic>
                </p:oleObj>
              </mc:Fallback>
            </mc:AlternateContent>
          </a:graphicData>
        </a:graphic>
      </p:graphicFrame>
    </p:spTree>
    <p:extLst>
      <p:ext uri="{BB962C8B-B14F-4D97-AF65-F5344CB8AC3E}">
        <p14:creationId xmlns:p14="http://schemas.microsoft.com/office/powerpoint/2010/main" val="142983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PROGRAMME PLANNING</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83349" y="2461077"/>
            <a:ext cx="6892811" cy="865173"/>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Now, let’s talk about the </a:t>
            </a:r>
            <a:r>
              <a:rPr lang="en-GB" sz="2400" b="1" dirty="0">
                <a:latin typeface="Calibri" panose="020F0502020204030204" pitchFamily="34" charset="0"/>
                <a:ea typeface="Calibri" panose="020F0502020204030204" pitchFamily="34" charset="0"/>
                <a:cs typeface="Times New Roman" panose="02020603050405020304" pitchFamily="18" charset="0"/>
              </a:rPr>
              <a:t>positives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negatives</a:t>
            </a:r>
            <a:r>
              <a:rPr lang="en-GB" sz="2400" dirty="0">
                <a:latin typeface="Calibri" panose="020F0502020204030204" pitchFamily="34" charset="0"/>
                <a:ea typeface="Calibri" panose="020F0502020204030204" pitchFamily="34" charset="0"/>
                <a:cs typeface="Times New Roman" panose="02020603050405020304" pitchFamily="18" charset="0"/>
              </a:rPr>
              <a:t> of the programmes we have looked at.</a:t>
            </a:r>
          </a:p>
        </p:txBody>
      </p:sp>
      <p:pic>
        <p:nvPicPr>
          <p:cNvPr id="7" name="Picture 6">
            <a:extLst>
              <a:ext uri="{FF2B5EF4-FFF2-40B4-BE49-F238E27FC236}">
                <a16:creationId xmlns:a16="http://schemas.microsoft.com/office/drawing/2014/main" id="{3011766D-83F3-417A-8C61-C1350A7B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86" y="1616537"/>
            <a:ext cx="3624925" cy="3624925"/>
          </a:xfrm>
          <a:prstGeom prst="rect">
            <a:avLst/>
          </a:prstGeom>
        </p:spPr>
      </p:pic>
      <p:sp>
        <p:nvSpPr>
          <p:cNvPr id="8" name="TextBox 7">
            <a:extLst>
              <a:ext uri="{FF2B5EF4-FFF2-40B4-BE49-F238E27FC236}">
                <a16:creationId xmlns:a16="http://schemas.microsoft.com/office/drawing/2014/main" id="{29EDF2AF-6999-4669-BD68-40E4C86EEC53}"/>
              </a:ext>
            </a:extLst>
          </p:cNvPr>
          <p:cNvSpPr txBox="1"/>
          <p:nvPr/>
        </p:nvSpPr>
        <p:spPr>
          <a:xfrm>
            <a:off x="2342892" y="4540490"/>
            <a:ext cx="3828812" cy="1015663"/>
          </a:xfrm>
          <a:prstGeom prst="rect">
            <a:avLst/>
          </a:prstGeom>
          <a:noFill/>
        </p:spPr>
        <p:txBody>
          <a:bodyPr wrap="square" rtlCol="0">
            <a:spAutoFit/>
          </a:bodyPr>
          <a:lstStyle/>
          <a:p>
            <a:r>
              <a:rPr lang="en-GB" sz="2000" dirty="0">
                <a:solidFill>
                  <a:srgbClr val="5CA393"/>
                </a:solidFill>
                <a:latin typeface="Futura-Bold" pitchFamily="2" charset="0"/>
              </a:rPr>
              <a:t>WATCH:</a:t>
            </a:r>
            <a:br>
              <a:rPr lang="en-GB" sz="2000" dirty="0">
                <a:solidFill>
                  <a:srgbClr val="303556"/>
                </a:solidFill>
                <a:latin typeface="Futura-Bold" pitchFamily="2" charset="0"/>
              </a:rPr>
            </a:br>
            <a:r>
              <a:rPr lang="en-GB" sz="2000" dirty="0">
                <a:latin typeface="Futura-Bold" pitchFamily="2" charset="0"/>
              </a:rPr>
              <a:t>Reviewing Termly</a:t>
            </a:r>
            <a:br>
              <a:rPr lang="en-GB" sz="2000" dirty="0">
                <a:latin typeface="Futura-Bold" pitchFamily="2" charset="0"/>
              </a:rPr>
            </a:br>
            <a:r>
              <a:rPr lang="en-GB" sz="2000" dirty="0">
                <a:latin typeface="Futura-Bold" pitchFamily="2" charset="0"/>
              </a:rPr>
              <a:t>Programme</a:t>
            </a:r>
            <a:endParaRPr lang="en-GB" sz="2000" dirty="0">
              <a:latin typeface="Futura-Book" pitchFamily="2" charset="0"/>
            </a:endParaRPr>
          </a:p>
        </p:txBody>
      </p:sp>
      <p:sp>
        <p:nvSpPr>
          <p:cNvPr id="9" name="Rectangle: Rounded Corners 8">
            <a:extLst>
              <a:ext uri="{FF2B5EF4-FFF2-40B4-BE49-F238E27FC236}">
                <a16:creationId xmlns:a16="http://schemas.microsoft.com/office/drawing/2014/main" id="{6D9CDFEA-A803-478D-8DFB-4B389C8D7677}"/>
              </a:ext>
            </a:extLst>
          </p:cNvPr>
          <p:cNvSpPr/>
          <p:nvPr/>
        </p:nvSpPr>
        <p:spPr>
          <a:xfrm>
            <a:off x="597420" y="4162077"/>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Icon&#10;&#10;Description automatically generated">
            <a:extLst>
              <a:ext uri="{FF2B5EF4-FFF2-40B4-BE49-F238E27FC236}">
                <a16:creationId xmlns:a16="http://schemas.microsoft.com/office/drawing/2014/main" id="{66E58625-EF65-48B6-8C21-56C6668F6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17" y="4434724"/>
            <a:ext cx="1134862" cy="1134862"/>
          </a:xfrm>
          <a:prstGeom prst="rect">
            <a:avLst/>
          </a:prstGeom>
        </p:spPr>
      </p:pic>
    </p:spTree>
    <p:extLst>
      <p:ext uri="{BB962C8B-B14F-4D97-AF65-F5344CB8AC3E}">
        <p14:creationId xmlns:p14="http://schemas.microsoft.com/office/powerpoint/2010/main" val="240125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SHARING PROGRAMME IDEAS</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83349" y="2461077"/>
            <a:ext cx="8446047" cy="470000"/>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It’s now time for us to share some ideas and experiences. . .</a:t>
            </a:r>
          </a:p>
        </p:txBody>
      </p:sp>
      <p:sp>
        <p:nvSpPr>
          <p:cNvPr id="8" name="TextBox 7">
            <a:extLst>
              <a:ext uri="{FF2B5EF4-FFF2-40B4-BE49-F238E27FC236}">
                <a16:creationId xmlns:a16="http://schemas.microsoft.com/office/drawing/2014/main" id="{29EDF2AF-6999-4669-BD68-40E4C86EEC53}"/>
              </a:ext>
            </a:extLst>
          </p:cNvPr>
          <p:cNvSpPr txBox="1"/>
          <p:nvPr/>
        </p:nvSpPr>
        <p:spPr>
          <a:xfrm>
            <a:off x="2410590" y="4261212"/>
            <a:ext cx="3675390" cy="707886"/>
          </a:xfrm>
          <a:prstGeom prst="rect">
            <a:avLst/>
          </a:prstGeom>
          <a:noFill/>
        </p:spPr>
        <p:txBody>
          <a:bodyPr wrap="square" rtlCol="0">
            <a:spAutoFit/>
          </a:bodyPr>
          <a:lstStyle/>
          <a:p>
            <a:r>
              <a:rPr lang="en-GB" sz="2000" dirty="0">
                <a:solidFill>
                  <a:srgbClr val="5CA393"/>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Sharing Ideas</a:t>
            </a:r>
            <a:endParaRPr lang="en-GB" sz="2000" dirty="0">
              <a:latin typeface="Futura-Book" pitchFamily="2" charset="0"/>
            </a:endParaRPr>
          </a:p>
        </p:txBody>
      </p:sp>
      <p:sp>
        <p:nvSpPr>
          <p:cNvPr id="9" name="Rectangle: Rounded Corners 8">
            <a:extLst>
              <a:ext uri="{FF2B5EF4-FFF2-40B4-BE49-F238E27FC236}">
                <a16:creationId xmlns:a16="http://schemas.microsoft.com/office/drawing/2014/main" id="{6D9CDFEA-A803-478D-8DFB-4B389C8D7677}"/>
              </a:ext>
            </a:extLst>
          </p:cNvPr>
          <p:cNvSpPr/>
          <p:nvPr/>
        </p:nvSpPr>
        <p:spPr>
          <a:xfrm>
            <a:off x="597420" y="3813733"/>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86E0E0EC-5052-4C27-A06B-EAABEB56156D}"/>
              </a:ext>
            </a:extLst>
          </p:cNvPr>
          <p:cNvGraphicFramePr>
            <a:graphicFrameLocks noChangeAspect="1"/>
          </p:cNvGraphicFramePr>
          <p:nvPr>
            <p:extLst>
              <p:ext uri="{D42A27DB-BD31-4B8C-83A1-F6EECF244321}">
                <p14:modId xmlns:p14="http://schemas.microsoft.com/office/powerpoint/2010/main" val="3928427500"/>
              </p:ext>
            </p:extLst>
          </p:nvPr>
        </p:nvGraphicFramePr>
        <p:xfrm>
          <a:off x="898440" y="4108793"/>
          <a:ext cx="1334147" cy="1135834"/>
        </p:xfrm>
        <a:graphic>
          <a:graphicData uri="http://schemas.openxmlformats.org/presentationml/2006/ole">
            <mc:AlternateContent xmlns:mc="http://schemas.openxmlformats.org/markup-compatibility/2006">
              <mc:Choice xmlns:v="urn:schemas-microsoft-com:vml" Requires="v">
                <p:oleObj r:id="rId3" imgW="4742640" imgH="4037760" progId="">
                  <p:embed/>
                </p:oleObj>
              </mc:Choice>
              <mc:Fallback>
                <p:oleObj r:id="rId3" imgW="4742640" imgH="4037760" progId="">
                  <p:embed/>
                  <p:pic>
                    <p:nvPicPr>
                      <p:cNvPr id="11" name="Object 10">
                        <a:extLst>
                          <a:ext uri="{FF2B5EF4-FFF2-40B4-BE49-F238E27FC236}">
                            <a16:creationId xmlns:a16="http://schemas.microsoft.com/office/drawing/2014/main" id="{86E0E0EC-5052-4C27-A06B-EAABEB56156D}"/>
                          </a:ext>
                        </a:extLst>
                      </p:cNvPr>
                      <p:cNvPicPr/>
                      <p:nvPr/>
                    </p:nvPicPr>
                    <p:blipFill>
                      <a:blip r:embed="rId4"/>
                      <a:stretch>
                        <a:fillRect/>
                      </a:stretch>
                    </p:blipFill>
                    <p:spPr>
                      <a:xfrm>
                        <a:off x="898440" y="4108793"/>
                        <a:ext cx="1334147" cy="1135834"/>
                      </a:xfrm>
                      <a:prstGeom prst="rect">
                        <a:avLst/>
                      </a:prstGeom>
                    </p:spPr>
                  </p:pic>
                </p:oleObj>
              </mc:Fallback>
            </mc:AlternateContent>
          </a:graphicData>
        </a:graphic>
      </p:graphicFrame>
    </p:spTree>
    <p:extLst>
      <p:ext uri="{BB962C8B-B14F-4D97-AF65-F5344CB8AC3E}">
        <p14:creationId xmlns:p14="http://schemas.microsoft.com/office/powerpoint/2010/main" val="224015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AE8B9C4-4FFB-4378-BCAD-E468B1CCFE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934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LEARNING OUTCOMES</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7291574" cy="2358466"/>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Understand more about the programmes </a:t>
            </a:r>
            <a:r>
              <a:rPr lang="en-GB" sz="2400" dirty="0">
                <a:latin typeface="Calibri" panose="020F0502020204030204" pitchFamily="34" charset="0"/>
                <a:ea typeface="Calibri" panose="020F0502020204030204" pitchFamily="34" charset="0"/>
                <a:cs typeface="Times New Roman" panose="02020603050405020304" pitchFamily="18" charset="0"/>
              </a:rPr>
              <a:t>for Under 11s and Over 11s. </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Learn how to </a:t>
            </a:r>
            <a:r>
              <a:rPr lang="en-GB" sz="2400" b="1" dirty="0">
                <a:latin typeface="Calibri" panose="020F0502020204030204" pitchFamily="34" charset="0"/>
                <a:ea typeface="Calibri" panose="020F0502020204030204" pitchFamily="34" charset="0"/>
                <a:cs typeface="Times New Roman" panose="02020603050405020304" pitchFamily="18" charset="0"/>
              </a:rPr>
              <a:t>plan a balanced programme</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Feel </a:t>
            </a:r>
            <a:r>
              <a:rPr lang="en-GB" sz="2400" b="1" dirty="0">
                <a:latin typeface="Calibri" panose="020F0502020204030204" pitchFamily="34" charset="0"/>
                <a:ea typeface="Calibri" panose="020F0502020204030204" pitchFamily="34" charset="0"/>
                <a:cs typeface="Times New Roman" panose="02020603050405020304" pitchFamily="18" charset="0"/>
              </a:rPr>
              <a:t>confident in leading group activities</a:t>
            </a:r>
            <a:r>
              <a:rPr lang="en-GB" sz="24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Icon&#10;&#10;Description automatically generated">
            <a:extLst>
              <a:ext uri="{FF2B5EF4-FFF2-40B4-BE49-F238E27FC236}">
                <a16:creationId xmlns:a16="http://schemas.microsoft.com/office/drawing/2014/main" id="{2533BC67-8D46-40A8-A412-6CCA7EF85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249" y="1819470"/>
            <a:ext cx="3493298" cy="3493298"/>
          </a:xfrm>
          <a:prstGeom prst="rect">
            <a:avLst/>
          </a:prstGeom>
        </p:spPr>
      </p:pic>
    </p:spTree>
    <p:extLst>
      <p:ext uri="{BB962C8B-B14F-4D97-AF65-F5344CB8AC3E}">
        <p14:creationId xmlns:p14="http://schemas.microsoft.com/office/powerpoint/2010/main" val="276714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F6A82AA2-94F2-402D-B33B-800B50F6C9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7026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LEARNING OUTCOMES</a:t>
            </a:r>
            <a:endParaRPr lang="en-GB" sz="2800" dirty="0">
              <a:solidFill>
                <a:srgbClr val="5CA393"/>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7291574" cy="3055516"/>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a:t>
            </a:r>
          </a:p>
          <a:p>
            <a:pPr marL="342900" indent="-342900">
              <a:lnSpc>
                <a:spcPct val="107000"/>
              </a:lnSpc>
              <a:spcAft>
                <a:spcPts val="800"/>
              </a:spcAft>
              <a:buFont typeface="Arial" panose="020B0604020202020204" pitchFamily="34" charset="0"/>
              <a:buChar char="•"/>
            </a:pPr>
            <a:r>
              <a:rPr lang="en-GB" sz="2200" dirty="0">
                <a:latin typeface="Calibri" panose="020F0502020204030204" pitchFamily="34" charset="0"/>
                <a:ea typeface="Calibri" panose="020F0502020204030204" pitchFamily="34" charset="0"/>
                <a:cs typeface="Times New Roman" panose="02020603050405020304" pitchFamily="18" charset="0"/>
              </a:rPr>
              <a:t>Have an </a:t>
            </a:r>
            <a:r>
              <a:rPr lang="en-GB" sz="2200" b="1" dirty="0">
                <a:latin typeface="Calibri" panose="020F0502020204030204" pitchFamily="34" charset="0"/>
                <a:ea typeface="Calibri" panose="020F0502020204030204" pitchFamily="34" charset="0"/>
                <a:cs typeface="Times New Roman" panose="02020603050405020304" pitchFamily="18" charset="0"/>
              </a:rPr>
              <a:t>understanding of the programmes &amp; awards </a:t>
            </a:r>
            <a:r>
              <a:rPr lang="en-GB" sz="2200" dirty="0">
                <a:latin typeface="Calibri" panose="020F0502020204030204" pitchFamily="34" charset="0"/>
                <a:ea typeface="Calibri" panose="020F0502020204030204" pitchFamily="34" charset="0"/>
                <a:cs typeface="Times New Roman" panose="02020603050405020304" pitchFamily="18" charset="0"/>
              </a:rPr>
              <a:t>for all ages groups</a:t>
            </a:r>
          </a:p>
          <a:p>
            <a:pPr marL="342900" indent="-342900">
              <a:lnSpc>
                <a:spcPct val="107000"/>
              </a:lnSpc>
              <a:spcAft>
                <a:spcPts val="800"/>
              </a:spcAft>
              <a:buFont typeface="Arial" panose="020B0604020202020204" pitchFamily="34" charset="0"/>
              <a:buChar char="•"/>
            </a:pPr>
            <a:r>
              <a:rPr lang="en-GB" sz="2200" dirty="0">
                <a:latin typeface="Calibri" panose="020F0502020204030204" pitchFamily="34" charset="0"/>
                <a:ea typeface="Calibri" panose="020F0502020204030204" pitchFamily="34" charset="0"/>
                <a:cs typeface="Times New Roman" panose="02020603050405020304" pitchFamily="18" charset="0"/>
              </a:rPr>
              <a:t>Know </a:t>
            </a:r>
            <a:r>
              <a:rPr lang="en-GB" sz="2200" b="1" dirty="0">
                <a:latin typeface="Calibri" panose="020F0502020204030204" pitchFamily="34" charset="0"/>
                <a:ea typeface="Calibri" panose="020F0502020204030204" pitchFamily="34" charset="0"/>
                <a:cs typeface="Times New Roman" panose="02020603050405020304" pitchFamily="18" charset="0"/>
              </a:rPr>
              <a:t>how to access programme resources and support</a:t>
            </a:r>
          </a:p>
          <a:p>
            <a:pPr marL="342900" indent="-342900">
              <a:lnSpc>
                <a:spcPct val="107000"/>
              </a:lnSpc>
              <a:spcAft>
                <a:spcPts val="800"/>
              </a:spcAft>
              <a:buFont typeface="Arial" panose="020B0604020202020204" pitchFamily="34" charset="0"/>
              <a:buChar char="•"/>
            </a:pPr>
            <a:r>
              <a:rPr lang="en-GB" sz="2200" dirty="0">
                <a:latin typeface="Calibri" panose="020F0502020204030204" pitchFamily="34" charset="0"/>
                <a:ea typeface="Calibri" panose="020F0502020204030204" pitchFamily="34" charset="0"/>
                <a:cs typeface="Times New Roman" panose="02020603050405020304" pitchFamily="18" charset="0"/>
              </a:rPr>
              <a:t>Have learnt how to </a:t>
            </a:r>
            <a:r>
              <a:rPr lang="en-GB" sz="2200" b="1" dirty="0">
                <a:latin typeface="Calibri" panose="020F0502020204030204" pitchFamily="34" charset="0"/>
                <a:ea typeface="Calibri" panose="020F0502020204030204" pitchFamily="34" charset="0"/>
                <a:cs typeface="Times New Roman" panose="02020603050405020304" pitchFamily="18" charset="0"/>
              </a:rPr>
              <a:t>plan and deliver a high-quality programme </a:t>
            </a:r>
          </a:p>
          <a:p>
            <a:pPr marL="342900" indent="-342900">
              <a:lnSpc>
                <a:spcPct val="107000"/>
              </a:lnSpc>
              <a:spcAft>
                <a:spcPts val="800"/>
              </a:spcAft>
              <a:buFont typeface="Arial" panose="020B0604020202020204" pitchFamily="34" charset="0"/>
              <a:buChar char="•"/>
            </a:pPr>
            <a:r>
              <a:rPr lang="en-GB" sz="2200" dirty="0">
                <a:latin typeface="Calibri" panose="020F0502020204030204" pitchFamily="34" charset="0"/>
                <a:ea typeface="Calibri" panose="020F0502020204030204" pitchFamily="34" charset="0"/>
                <a:cs typeface="Times New Roman" panose="02020603050405020304" pitchFamily="18" charset="0"/>
              </a:rPr>
              <a:t>Feel </a:t>
            </a:r>
            <a:r>
              <a:rPr lang="en-GB" sz="2200" b="1" dirty="0">
                <a:latin typeface="Calibri" panose="020F0502020204030204" pitchFamily="34" charset="0"/>
                <a:ea typeface="Calibri" panose="020F0502020204030204" pitchFamily="34" charset="0"/>
                <a:cs typeface="Times New Roman" panose="02020603050405020304" pitchFamily="18" charset="0"/>
              </a:rPr>
              <a:t>confident in leading group activities</a:t>
            </a:r>
          </a:p>
        </p:txBody>
      </p:sp>
      <p:pic>
        <p:nvPicPr>
          <p:cNvPr id="7" name="Picture 6" descr="Icon&#10;&#10;Description automatically generated">
            <a:extLst>
              <a:ext uri="{FF2B5EF4-FFF2-40B4-BE49-F238E27FC236}">
                <a16:creationId xmlns:a16="http://schemas.microsoft.com/office/drawing/2014/main" id="{2533BC67-8D46-40A8-A412-6CCA7EF85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249" y="1819470"/>
            <a:ext cx="3493298" cy="3493298"/>
          </a:xfrm>
          <a:prstGeom prst="rect">
            <a:avLst/>
          </a:prstGeom>
        </p:spPr>
      </p:pic>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INTRODUCING THE PROGRAMMES</a:t>
            </a:r>
            <a:endParaRPr lang="en-GB" sz="2800" dirty="0">
              <a:solidFill>
                <a:srgbClr val="5CA393"/>
              </a:solidFill>
            </a:endParaRPr>
          </a:p>
        </p:txBody>
      </p:sp>
      <p:sp>
        <p:nvSpPr>
          <p:cNvPr id="7" name="TextBox 6">
            <a:extLst>
              <a:ext uri="{FF2B5EF4-FFF2-40B4-BE49-F238E27FC236}">
                <a16:creationId xmlns:a16="http://schemas.microsoft.com/office/drawing/2014/main" id="{0370A9AE-B4A4-4B67-B4DF-5587DB731EA5}"/>
              </a:ext>
            </a:extLst>
          </p:cNvPr>
          <p:cNvSpPr txBox="1"/>
          <p:nvPr/>
        </p:nvSpPr>
        <p:spPr>
          <a:xfrm>
            <a:off x="474640" y="2648512"/>
            <a:ext cx="10764618" cy="532903"/>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Let’s start by introducing the age group programmes . . .</a:t>
            </a:r>
            <a:endParaRPr lang="en-GB" sz="3200" dirty="0"/>
          </a:p>
        </p:txBody>
      </p:sp>
      <p:sp>
        <p:nvSpPr>
          <p:cNvPr id="9" name="TextBox 8">
            <a:extLst>
              <a:ext uri="{FF2B5EF4-FFF2-40B4-BE49-F238E27FC236}">
                <a16:creationId xmlns:a16="http://schemas.microsoft.com/office/drawing/2014/main" id="{70CA631F-CAAB-437D-9B4B-67812644A64F}"/>
              </a:ext>
            </a:extLst>
          </p:cNvPr>
          <p:cNvSpPr txBox="1"/>
          <p:nvPr/>
        </p:nvSpPr>
        <p:spPr>
          <a:xfrm>
            <a:off x="2338910" y="4091984"/>
            <a:ext cx="3558552" cy="707886"/>
          </a:xfrm>
          <a:prstGeom prst="rect">
            <a:avLst/>
          </a:prstGeom>
          <a:noFill/>
        </p:spPr>
        <p:txBody>
          <a:bodyPr wrap="square" rtlCol="0">
            <a:spAutoFit/>
          </a:bodyPr>
          <a:lstStyle/>
          <a:p>
            <a:r>
              <a:rPr lang="en-GB" sz="2000" dirty="0">
                <a:solidFill>
                  <a:srgbClr val="5CA393"/>
                </a:solidFill>
                <a:latin typeface="Futura-Bold" pitchFamily="2" charset="0"/>
              </a:rPr>
              <a:t>WATCH: </a:t>
            </a:r>
            <a:r>
              <a:rPr lang="en-GB" sz="2000" dirty="0">
                <a:latin typeface="Futura-Bold" pitchFamily="2" charset="0"/>
              </a:rPr>
              <a:t>Introducing the Programmes</a:t>
            </a:r>
            <a:endParaRPr lang="en-GB" sz="2000" dirty="0"/>
          </a:p>
        </p:txBody>
      </p:sp>
      <p:sp>
        <p:nvSpPr>
          <p:cNvPr id="10" name="Rectangle: Rounded Corners 9">
            <a:extLst>
              <a:ext uri="{FF2B5EF4-FFF2-40B4-BE49-F238E27FC236}">
                <a16:creationId xmlns:a16="http://schemas.microsoft.com/office/drawing/2014/main" id="{5FA57425-191F-49F2-BD77-EBC61D91FB06}"/>
              </a:ext>
            </a:extLst>
          </p:cNvPr>
          <p:cNvSpPr/>
          <p:nvPr/>
        </p:nvSpPr>
        <p:spPr>
          <a:xfrm>
            <a:off x="566286" y="3626868"/>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Icon&#10;&#10;Description automatically generated">
            <a:extLst>
              <a:ext uri="{FF2B5EF4-FFF2-40B4-BE49-F238E27FC236}">
                <a16:creationId xmlns:a16="http://schemas.microsoft.com/office/drawing/2014/main" id="{9CF71032-042B-4FE3-A3C7-A883319F1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6" y="3892491"/>
            <a:ext cx="1134862" cy="1134862"/>
          </a:xfrm>
          <a:prstGeom prst="rect">
            <a:avLst/>
          </a:prstGeom>
        </p:spPr>
      </p:pic>
    </p:spTree>
    <p:extLst>
      <p:ext uri="{BB962C8B-B14F-4D97-AF65-F5344CB8AC3E}">
        <p14:creationId xmlns:p14="http://schemas.microsoft.com/office/powerpoint/2010/main" val="42164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C316-28D2-4EAC-9825-98F7383C5EF0}"/>
              </a:ext>
            </a:extLst>
          </p:cNvPr>
          <p:cNvSpPr>
            <a:spLocks noGrp="1"/>
          </p:cNvSpPr>
          <p:nvPr>
            <p:ph type="title"/>
          </p:nvPr>
        </p:nvSpPr>
        <p:spPr/>
        <p:txBody>
          <a:bodyPr/>
          <a:lstStyle/>
          <a:p>
            <a:endParaRPr lang="en-GB"/>
          </a:p>
        </p:txBody>
      </p:sp>
      <p:pic>
        <p:nvPicPr>
          <p:cNvPr id="4" name="Online Media 3" title="Introducing our Programmes">
            <a:hlinkClick r:id="" action="ppaction://media"/>
            <a:extLst>
              <a:ext uri="{FF2B5EF4-FFF2-40B4-BE49-F238E27FC236}">
                <a16:creationId xmlns:a16="http://schemas.microsoft.com/office/drawing/2014/main" id="{B50FA9C6-4A0A-4208-9341-817E30670C23}"/>
              </a:ext>
            </a:extLst>
          </p:cNvPr>
          <p:cNvPicPr>
            <a:picLocks noGrp="1" noRot="1" noChangeAspect="1"/>
          </p:cNvPicPr>
          <p:nvPr>
            <p:ph idx="1"/>
            <a:videoFile r:link="rId1"/>
          </p:nvPr>
        </p:nvPicPr>
        <p:blipFill>
          <a:blip r:embed="rId3"/>
          <a:stretch>
            <a:fillRect/>
          </a:stretch>
        </p:blipFill>
        <p:spPr>
          <a:xfrm>
            <a:off x="0" y="0"/>
            <a:ext cx="12192000" cy="6869121"/>
          </a:xfrm>
          <a:prstGeom prst="rect">
            <a:avLst/>
          </a:prstGeom>
        </p:spPr>
      </p:pic>
    </p:spTree>
    <p:extLst>
      <p:ext uri="{BB962C8B-B14F-4D97-AF65-F5344CB8AC3E}">
        <p14:creationId xmlns:p14="http://schemas.microsoft.com/office/powerpoint/2010/main" val="36003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Graphical user interface, text, application&#10;&#10;Description automatically generated">
            <a:extLst>
              <a:ext uri="{FF2B5EF4-FFF2-40B4-BE49-F238E27FC236}">
                <a16:creationId xmlns:a16="http://schemas.microsoft.com/office/drawing/2014/main" id="{DBCBD806-5A3C-4E33-996D-F0F15617D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B884952-4C71-42EE-9FB9-0DF0CB11D254}"/>
              </a:ext>
            </a:extLst>
          </p:cNvPr>
          <p:cNvSpPr txBox="1"/>
          <p:nvPr/>
        </p:nvSpPr>
        <p:spPr>
          <a:xfrm>
            <a:off x="546281" y="2275627"/>
            <a:ext cx="5982322" cy="2684966"/>
          </a:xfrm>
          <a:prstGeom prst="rect">
            <a:avLst/>
          </a:prstGeom>
          <a:noFill/>
        </p:spPr>
        <p:txBody>
          <a:bodyPr wrap="square">
            <a:spAutoFit/>
          </a:bodyPr>
          <a:lstStyle/>
          <a:p>
            <a:pPr>
              <a:lnSpc>
                <a:spcPct val="107000"/>
              </a:lnSpc>
              <a:spcAft>
                <a:spcPts val="800"/>
              </a:spcAft>
            </a:pPr>
            <a:r>
              <a:rPr lang="en-GB" sz="2400" dirty="0">
                <a:solidFill>
                  <a:srgbClr val="000000"/>
                </a:solidFill>
                <a:effectLst/>
                <a:latin typeface="Calibri" panose="020F0502020204030204" pitchFamily="34" charset="0"/>
                <a:ea typeface="Calibri" panose="020F0502020204030204" pitchFamily="34" charset="0"/>
              </a:rPr>
              <a:t>You can access resources at:</a:t>
            </a:r>
          </a:p>
          <a:p>
            <a:pPr marL="457200" indent="-457200">
              <a:lnSpc>
                <a:spcPct val="107000"/>
              </a:lnSpc>
              <a:spcAft>
                <a:spcPts val="800"/>
              </a:spcAft>
              <a:buFont typeface="Arial" panose="020B0604020202020204" pitchFamily="34" charset="0"/>
              <a:buChar char="•"/>
            </a:pPr>
            <a:r>
              <a:rPr lang="en-GB" sz="2200" dirty="0">
                <a:solidFill>
                  <a:srgbClr val="000000"/>
                </a:solidFill>
                <a:latin typeface="Futura-Bold" pitchFamily="2" charset="0"/>
              </a:rPr>
              <a:t>Programme Hub</a:t>
            </a:r>
            <a:br>
              <a:rPr lang="en-GB" sz="2200" dirty="0">
                <a:solidFill>
                  <a:srgbClr val="000000"/>
                </a:solidFill>
                <a:latin typeface="Futura-Bold" pitchFamily="2" charset="0"/>
              </a:rPr>
            </a:br>
            <a:r>
              <a:rPr lang="en-GB" sz="2200" dirty="0">
                <a:solidFill>
                  <a:srgbClr val="5CA393"/>
                </a:solidFill>
                <a:latin typeface="Futura-Bold" pitchFamily="2" charset="0"/>
              </a:rPr>
              <a:t>boys-brigade.org.uk/programme/</a:t>
            </a:r>
          </a:p>
          <a:p>
            <a:pPr marL="457200" indent="-457200">
              <a:lnSpc>
                <a:spcPct val="107000"/>
              </a:lnSpc>
              <a:spcAft>
                <a:spcPts val="800"/>
              </a:spcAft>
              <a:buFont typeface="Arial" panose="020B0604020202020204" pitchFamily="34" charset="0"/>
              <a:buChar char="•"/>
            </a:pPr>
            <a:r>
              <a:rPr lang="en-GB" sz="2200" dirty="0">
                <a:solidFill>
                  <a:srgbClr val="000000"/>
                </a:solidFill>
                <a:latin typeface="Futura-Bold" pitchFamily="2" charset="0"/>
              </a:rPr>
              <a:t>Online Brigade Manager (OBM)</a:t>
            </a:r>
            <a:br>
              <a:rPr lang="en-GB" sz="2200" dirty="0">
                <a:solidFill>
                  <a:srgbClr val="000000"/>
                </a:solidFill>
                <a:latin typeface="Futura-Bold" pitchFamily="2" charset="0"/>
              </a:rPr>
            </a:br>
            <a:r>
              <a:rPr lang="en-GB" sz="2200" dirty="0">
                <a:solidFill>
                  <a:srgbClr val="5CA393"/>
                </a:solidFill>
                <a:latin typeface="Futura-Bold" pitchFamily="2" charset="0"/>
              </a:rPr>
              <a:t>obm.boys-brigade.org.uk</a:t>
            </a:r>
          </a:p>
          <a:p>
            <a:pPr marL="457200" indent="-457200">
              <a:lnSpc>
                <a:spcPct val="107000"/>
              </a:lnSpc>
              <a:spcAft>
                <a:spcPts val="800"/>
              </a:spcAft>
              <a:buFont typeface="Arial" panose="020B0604020202020204" pitchFamily="34" charset="0"/>
              <a:buChar char="•"/>
            </a:pPr>
            <a:endParaRPr lang="en-GB" sz="2800" dirty="0"/>
          </a:p>
        </p:txBody>
      </p:sp>
      <p:sp>
        <p:nvSpPr>
          <p:cNvPr id="8" name="TextBox 7">
            <a:extLst>
              <a:ext uri="{FF2B5EF4-FFF2-40B4-BE49-F238E27FC236}">
                <a16:creationId xmlns:a16="http://schemas.microsoft.com/office/drawing/2014/main" id="{53FC609C-A281-4F4C-ACF5-333F5EB8E405}"/>
              </a:ext>
            </a:extLst>
          </p:cNvPr>
          <p:cNvSpPr txBox="1"/>
          <p:nvPr/>
        </p:nvSpPr>
        <p:spPr>
          <a:xfrm>
            <a:off x="521114" y="1663904"/>
            <a:ext cx="7269948" cy="523220"/>
          </a:xfrm>
          <a:prstGeom prst="rect">
            <a:avLst/>
          </a:prstGeom>
          <a:noFill/>
        </p:spPr>
        <p:txBody>
          <a:bodyPr wrap="square" rtlCol="0">
            <a:spAutoFit/>
          </a:bodyPr>
          <a:lstStyle/>
          <a:p>
            <a:r>
              <a:rPr lang="en-GB" sz="2800" dirty="0">
                <a:solidFill>
                  <a:srgbClr val="5CA393"/>
                </a:solidFill>
                <a:latin typeface="Futura-Bold" pitchFamily="2" charset="0"/>
              </a:rPr>
              <a:t>ACCESSING PROGRAMME RESOURCES</a:t>
            </a:r>
            <a:endParaRPr lang="en-GB" sz="2800" dirty="0">
              <a:solidFill>
                <a:srgbClr val="5CA393"/>
              </a:solidFill>
            </a:endParaRPr>
          </a:p>
        </p:txBody>
      </p:sp>
      <p:sp>
        <p:nvSpPr>
          <p:cNvPr id="9" name="TextBox 8">
            <a:extLst>
              <a:ext uri="{FF2B5EF4-FFF2-40B4-BE49-F238E27FC236}">
                <a16:creationId xmlns:a16="http://schemas.microsoft.com/office/drawing/2014/main" id="{21F2A90B-DEF7-4372-98B1-5E9AA2B904B0}"/>
              </a:ext>
            </a:extLst>
          </p:cNvPr>
          <p:cNvSpPr txBox="1"/>
          <p:nvPr/>
        </p:nvSpPr>
        <p:spPr>
          <a:xfrm>
            <a:off x="2537448" y="5017492"/>
            <a:ext cx="3558552" cy="1015663"/>
          </a:xfrm>
          <a:prstGeom prst="rect">
            <a:avLst/>
          </a:prstGeom>
          <a:noFill/>
        </p:spPr>
        <p:txBody>
          <a:bodyPr wrap="square" rtlCol="0">
            <a:spAutoFit/>
          </a:bodyPr>
          <a:lstStyle/>
          <a:p>
            <a:r>
              <a:rPr lang="en-GB" sz="2000" dirty="0">
                <a:solidFill>
                  <a:srgbClr val="5CA393"/>
                </a:solidFill>
                <a:latin typeface="Futura-Bold" pitchFamily="2" charset="0"/>
              </a:rPr>
              <a:t>WEBSITE: </a:t>
            </a:r>
            <a:r>
              <a:rPr lang="en-GB" sz="2000" dirty="0">
                <a:latin typeface="Futura-Bold" pitchFamily="2" charset="0"/>
              </a:rPr>
              <a:t>Let’s take a walk through these resources</a:t>
            </a:r>
            <a:endParaRPr lang="en-GB" sz="2000" dirty="0"/>
          </a:p>
        </p:txBody>
      </p:sp>
      <p:sp>
        <p:nvSpPr>
          <p:cNvPr id="10" name="Rectangle: Rounded Corners 9">
            <a:extLst>
              <a:ext uri="{FF2B5EF4-FFF2-40B4-BE49-F238E27FC236}">
                <a16:creationId xmlns:a16="http://schemas.microsoft.com/office/drawing/2014/main" id="{94DC4613-3956-49D5-81ED-24E40E050BCE}"/>
              </a:ext>
            </a:extLst>
          </p:cNvPr>
          <p:cNvSpPr/>
          <p:nvPr/>
        </p:nvSpPr>
        <p:spPr>
          <a:xfrm>
            <a:off x="646091" y="4717437"/>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Icon&#10;&#10;Description automatically generated">
            <a:extLst>
              <a:ext uri="{FF2B5EF4-FFF2-40B4-BE49-F238E27FC236}">
                <a16:creationId xmlns:a16="http://schemas.microsoft.com/office/drawing/2014/main" id="{A7F9D0DD-4AB6-42BF-B219-AF0D06DD8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41" y="4983060"/>
            <a:ext cx="1134862" cy="1134862"/>
          </a:xfrm>
          <a:prstGeom prst="rect">
            <a:avLst/>
          </a:prstGeom>
        </p:spPr>
      </p:pic>
      <p:pic>
        <p:nvPicPr>
          <p:cNvPr id="3" name="Picture 2">
            <a:extLst>
              <a:ext uri="{FF2B5EF4-FFF2-40B4-BE49-F238E27FC236}">
                <a16:creationId xmlns:a16="http://schemas.microsoft.com/office/drawing/2014/main" id="{DCB13120-BD69-49B0-A7DA-2AFE009431D8}"/>
              </a:ext>
            </a:extLst>
          </p:cNvPr>
          <p:cNvPicPr>
            <a:picLocks noChangeAspect="1"/>
          </p:cNvPicPr>
          <p:nvPr/>
        </p:nvPicPr>
        <p:blipFill>
          <a:blip r:embed="rId4"/>
          <a:stretch>
            <a:fillRect/>
          </a:stretch>
        </p:blipFill>
        <p:spPr>
          <a:xfrm>
            <a:off x="8160523" y="1729688"/>
            <a:ext cx="3485196" cy="2799584"/>
          </a:xfrm>
          <a:prstGeom prst="rect">
            <a:avLst/>
          </a:prstGeom>
        </p:spPr>
      </p:pic>
    </p:spTree>
    <p:extLst>
      <p:ext uri="{BB962C8B-B14F-4D97-AF65-F5344CB8AC3E}">
        <p14:creationId xmlns:p14="http://schemas.microsoft.com/office/powerpoint/2010/main" val="168800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Graphical user interface, text, application&#10;&#10;Description automatically generated">
            <a:extLst>
              <a:ext uri="{FF2B5EF4-FFF2-40B4-BE49-F238E27FC236}">
                <a16:creationId xmlns:a16="http://schemas.microsoft.com/office/drawing/2014/main" id="{2E84171E-A659-4A53-9EB5-3596B6F38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FD55489-0707-4412-94B6-9FAC7266C07D}"/>
              </a:ext>
            </a:extLst>
          </p:cNvPr>
          <p:cNvSpPr txBox="1"/>
          <p:nvPr/>
        </p:nvSpPr>
        <p:spPr>
          <a:xfrm>
            <a:off x="571293" y="4645617"/>
            <a:ext cx="8710863" cy="1569660"/>
          </a:xfrm>
          <a:prstGeom prst="rect">
            <a:avLst/>
          </a:prstGeom>
          <a:noFill/>
        </p:spPr>
        <p:txBody>
          <a:bodyPr wrap="square">
            <a:spAutoFit/>
          </a:bodyPr>
          <a:lstStyle/>
          <a:p>
            <a:pPr marL="342900" lvl="0" indent="-342900">
              <a:buFont typeface="Arial" panose="020B0604020202020204" pitchFamily="34" charset="0"/>
              <a:buChar char="•"/>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 you particularly like about the programme?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the resources give you the confidence to deliver the programme? And if so, how…</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do we have awards and why are they important?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094AF9-7042-454E-AA6F-97DEB3A00025}"/>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THE PROGRAMMES</a:t>
            </a:r>
            <a:endParaRPr lang="en-GB" sz="2800" dirty="0">
              <a:solidFill>
                <a:srgbClr val="5CA393"/>
              </a:solidFill>
            </a:endParaRPr>
          </a:p>
        </p:txBody>
      </p:sp>
      <p:sp>
        <p:nvSpPr>
          <p:cNvPr id="8" name="TextBox 7">
            <a:extLst>
              <a:ext uri="{FF2B5EF4-FFF2-40B4-BE49-F238E27FC236}">
                <a16:creationId xmlns:a16="http://schemas.microsoft.com/office/drawing/2014/main" id="{E8EA5F42-7A18-444A-998A-352A50923D07}"/>
              </a:ext>
            </a:extLst>
          </p:cNvPr>
          <p:cNvSpPr txBox="1"/>
          <p:nvPr/>
        </p:nvSpPr>
        <p:spPr>
          <a:xfrm>
            <a:off x="2362263" y="2932444"/>
            <a:ext cx="3675390" cy="1015663"/>
          </a:xfrm>
          <a:prstGeom prst="rect">
            <a:avLst/>
          </a:prstGeom>
          <a:noFill/>
        </p:spPr>
        <p:txBody>
          <a:bodyPr wrap="square" rtlCol="0">
            <a:spAutoFit/>
          </a:bodyPr>
          <a:lstStyle/>
          <a:p>
            <a:r>
              <a:rPr lang="en-GB" sz="2000" dirty="0">
                <a:solidFill>
                  <a:srgbClr val="5CA393"/>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The Programmes –</a:t>
            </a:r>
            <a:br>
              <a:rPr lang="en-GB" sz="2000" dirty="0">
                <a:latin typeface="Futura-Bold" pitchFamily="2" charset="0"/>
              </a:rPr>
            </a:br>
            <a:r>
              <a:rPr lang="en-GB" sz="2000" dirty="0">
                <a:latin typeface="Futura-Bold" pitchFamily="2" charset="0"/>
              </a:rPr>
              <a:t>What do we think?</a:t>
            </a:r>
            <a:endParaRPr lang="en-GB" sz="2000" dirty="0"/>
          </a:p>
        </p:txBody>
      </p:sp>
      <p:sp>
        <p:nvSpPr>
          <p:cNvPr id="9" name="Rectangle: Rounded Corners 8">
            <a:extLst>
              <a:ext uri="{FF2B5EF4-FFF2-40B4-BE49-F238E27FC236}">
                <a16:creationId xmlns:a16="http://schemas.microsoft.com/office/drawing/2014/main" id="{B92D3FAF-43E2-43FB-8CC7-5B19BFCC49E0}"/>
              </a:ext>
            </a:extLst>
          </p:cNvPr>
          <p:cNvSpPr/>
          <p:nvPr/>
        </p:nvSpPr>
        <p:spPr>
          <a:xfrm>
            <a:off x="597420" y="2603241"/>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91165AFC-CCDA-455E-BECE-5A0E01AF2039}"/>
              </a:ext>
            </a:extLst>
          </p:cNvPr>
          <p:cNvGraphicFramePr>
            <a:graphicFrameLocks noChangeAspect="1"/>
          </p:cNvGraphicFramePr>
          <p:nvPr>
            <p:extLst>
              <p:ext uri="{D42A27DB-BD31-4B8C-83A1-F6EECF244321}">
                <p14:modId xmlns:p14="http://schemas.microsoft.com/office/powerpoint/2010/main" val="2671105837"/>
              </p:ext>
            </p:extLst>
          </p:nvPr>
        </p:nvGraphicFramePr>
        <p:xfrm>
          <a:off x="861851" y="2898302"/>
          <a:ext cx="1334147" cy="1135834"/>
        </p:xfrm>
        <a:graphic>
          <a:graphicData uri="http://schemas.openxmlformats.org/presentationml/2006/ole">
            <mc:AlternateContent xmlns:mc="http://schemas.openxmlformats.org/markup-compatibility/2006">
              <mc:Choice xmlns:v="urn:schemas-microsoft-com:vml" Requires="v">
                <p:oleObj r:id="rId3" imgW="4742640" imgH="4037760" progId="">
                  <p:embed/>
                </p:oleObj>
              </mc:Choice>
              <mc:Fallback>
                <p:oleObj r:id="rId3" imgW="4742640" imgH="4037760" progId="">
                  <p:embed/>
                  <p:pic>
                    <p:nvPicPr>
                      <p:cNvPr id="11" name="Object 10">
                        <a:extLst>
                          <a:ext uri="{FF2B5EF4-FFF2-40B4-BE49-F238E27FC236}">
                            <a16:creationId xmlns:a16="http://schemas.microsoft.com/office/drawing/2014/main" id="{91165AFC-CCDA-455E-BECE-5A0E01AF2039}"/>
                          </a:ext>
                        </a:extLst>
                      </p:cNvPr>
                      <p:cNvPicPr/>
                      <p:nvPr/>
                    </p:nvPicPr>
                    <p:blipFill>
                      <a:blip r:embed="rId4"/>
                      <a:stretch>
                        <a:fillRect/>
                      </a:stretch>
                    </p:blipFill>
                    <p:spPr>
                      <a:xfrm>
                        <a:off x="861851" y="2898302"/>
                        <a:ext cx="1334147" cy="1135834"/>
                      </a:xfrm>
                      <a:prstGeom prst="rect">
                        <a:avLst/>
                      </a:prstGeom>
                    </p:spPr>
                  </p:pic>
                </p:oleObj>
              </mc:Fallback>
            </mc:AlternateContent>
          </a:graphicData>
        </a:graphic>
      </p:graphicFrame>
    </p:spTree>
    <p:extLst>
      <p:ext uri="{BB962C8B-B14F-4D97-AF65-F5344CB8AC3E}">
        <p14:creationId xmlns:p14="http://schemas.microsoft.com/office/powerpoint/2010/main" val="314097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5" name="Content Placeholder 4" descr="Graphical user interface, text, application&#10;&#10;Description automatically generated">
            <a:extLst>
              <a:ext uri="{FF2B5EF4-FFF2-40B4-BE49-F238E27FC236}">
                <a16:creationId xmlns:a16="http://schemas.microsoft.com/office/drawing/2014/main" id="{67EFF400-90D9-4FA5-8C7A-6FFF4FD711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5CA393"/>
                </a:solidFill>
                <a:latin typeface="Futura-Bold" pitchFamily="2" charset="0"/>
              </a:rPr>
              <a:t>DELIVERING A QUALITY PROGRAMME</a:t>
            </a:r>
            <a:endParaRPr lang="en-GB" sz="2800" dirty="0">
              <a:solidFill>
                <a:srgbClr val="5CA393"/>
              </a:solidFill>
            </a:endParaRPr>
          </a:p>
        </p:txBody>
      </p:sp>
      <p:sp>
        <p:nvSpPr>
          <p:cNvPr id="7" name="TextBox 6">
            <a:extLst>
              <a:ext uri="{FF2B5EF4-FFF2-40B4-BE49-F238E27FC236}">
                <a16:creationId xmlns:a16="http://schemas.microsoft.com/office/drawing/2014/main" id="{0370A9AE-B4A4-4B67-B4DF-5587DB731EA5}"/>
              </a:ext>
            </a:extLst>
          </p:cNvPr>
          <p:cNvSpPr txBox="1"/>
          <p:nvPr/>
        </p:nvSpPr>
        <p:spPr>
          <a:xfrm>
            <a:off x="474640" y="2648512"/>
            <a:ext cx="10764618" cy="532903"/>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Let’s look at how we plan and deliver a quality programme . . .</a:t>
            </a:r>
            <a:endParaRPr lang="en-GB" sz="3200" dirty="0"/>
          </a:p>
        </p:txBody>
      </p:sp>
      <p:sp>
        <p:nvSpPr>
          <p:cNvPr id="9" name="TextBox 8">
            <a:extLst>
              <a:ext uri="{FF2B5EF4-FFF2-40B4-BE49-F238E27FC236}">
                <a16:creationId xmlns:a16="http://schemas.microsoft.com/office/drawing/2014/main" id="{70CA631F-CAAB-437D-9B4B-67812644A64F}"/>
              </a:ext>
            </a:extLst>
          </p:cNvPr>
          <p:cNvSpPr txBox="1"/>
          <p:nvPr/>
        </p:nvSpPr>
        <p:spPr>
          <a:xfrm>
            <a:off x="2298397" y="3964610"/>
            <a:ext cx="3558552" cy="1015663"/>
          </a:xfrm>
          <a:prstGeom prst="rect">
            <a:avLst/>
          </a:prstGeom>
          <a:noFill/>
        </p:spPr>
        <p:txBody>
          <a:bodyPr wrap="square" rtlCol="0">
            <a:spAutoFit/>
          </a:bodyPr>
          <a:lstStyle/>
          <a:p>
            <a:r>
              <a:rPr lang="en-GB" sz="2000" dirty="0">
                <a:solidFill>
                  <a:srgbClr val="5CA393"/>
                </a:solidFill>
                <a:latin typeface="Futura-Bold" pitchFamily="2" charset="0"/>
              </a:rPr>
              <a:t>WHOLE GROUP: </a:t>
            </a:r>
            <a:r>
              <a:rPr lang="en-GB" sz="2000" dirty="0">
                <a:latin typeface="Futura-Bold" pitchFamily="2" charset="0"/>
              </a:rPr>
              <a:t>What are we looking for in our programmes?</a:t>
            </a:r>
            <a:endParaRPr lang="en-GB" sz="2000" dirty="0"/>
          </a:p>
        </p:txBody>
      </p:sp>
      <p:sp>
        <p:nvSpPr>
          <p:cNvPr id="10" name="Rectangle: Rounded Corners 9">
            <a:extLst>
              <a:ext uri="{FF2B5EF4-FFF2-40B4-BE49-F238E27FC236}">
                <a16:creationId xmlns:a16="http://schemas.microsoft.com/office/drawing/2014/main" id="{5FA57425-191F-49F2-BD77-EBC61D91FB06}"/>
              </a:ext>
            </a:extLst>
          </p:cNvPr>
          <p:cNvSpPr/>
          <p:nvPr/>
        </p:nvSpPr>
        <p:spPr>
          <a:xfrm>
            <a:off x="566286" y="3626868"/>
            <a:ext cx="5666563" cy="1651518"/>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C70AD11B-7110-44EA-92AA-3DBF67465CF0}"/>
              </a:ext>
            </a:extLst>
          </p:cNvPr>
          <p:cNvGraphicFramePr>
            <a:graphicFrameLocks noChangeAspect="1"/>
          </p:cNvGraphicFramePr>
          <p:nvPr>
            <p:extLst>
              <p:ext uri="{D42A27DB-BD31-4B8C-83A1-F6EECF244321}">
                <p14:modId xmlns:p14="http://schemas.microsoft.com/office/powerpoint/2010/main" val="1870024672"/>
              </p:ext>
            </p:extLst>
          </p:nvPr>
        </p:nvGraphicFramePr>
        <p:xfrm>
          <a:off x="981935" y="3873349"/>
          <a:ext cx="1123702" cy="1123702"/>
        </p:xfrm>
        <a:graphic>
          <a:graphicData uri="http://schemas.openxmlformats.org/presentationml/2006/ole">
            <mc:AlternateContent xmlns:mc="http://schemas.openxmlformats.org/markup-compatibility/2006">
              <mc:Choice xmlns:v="urn:schemas-microsoft-com:vml" Requires="v">
                <p:oleObj r:id="rId3" imgW="4704480" imgH="4704480" progId="">
                  <p:embed/>
                </p:oleObj>
              </mc:Choice>
              <mc:Fallback>
                <p:oleObj r:id="rId3" imgW="4704480" imgH="4704480" progId="">
                  <p:embed/>
                  <p:pic>
                    <p:nvPicPr>
                      <p:cNvPr id="11" name="Object 10">
                        <a:extLst>
                          <a:ext uri="{FF2B5EF4-FFF2-40B4-BE49-F238E27FC236}">
                            <a16:creationId xmlns:a16="http://schemas.microsoft.com/office/drawing/2014/main" id="{C70AD11B-7110-44EA-92AA-3DBF67465CF0}"/>
                          </a:ext>
                        </a:extLst>
                      </p:cNvPr>
                      <p:cNvPicPr/>
                      <p:nvPr/>
                    </p:nvPicPr>
                    <p:blipFill>
                      <a:blip r:embed="rId4"/>
                      <a:stretch>
                        <a:fillRect/>
                      </a:stretch>
                    </p:blipFill>
                    <p:spPr>
                      <a:xfrm>
                        <a:off x="981935" y="3873349"/>
                        <a:ext cx="1123702" cy="1123702"/>
                      </a:xfrm>
                      <a:prstGeom prst="rect">
                        <a:avLst/>
                      </a:prstGeom>
                    </p:spPr>
                  </p:pic>
                </p:oleObj>
              </mc:Fallback>
            </mc:AlternateContent>
          </a:graphicData>
        </a:graphic>
      </p:graphicFrame>
    </p:spTree>
    <p:extLst>
      <p:ext uri="{BB962C8B-B14F-4D97-AF65-F5344CB8AC3E}">
        <p14:creationId xmlns:p14="http://schemas.microsoft.com/office/powerpoint/2010/main" val="407113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3759698" y="2865552"/>
            <a:ext cx="5610730" cy="954107"/>
          </a:xfrm>
          <a:prstGeom prst="rect">
            <a:avLst/>
          </a:prstGeom>
          <a:noFill/>
        </p:spPr>
        <p:txBody>
          <a:bodyPr wrap="square" rtlCol="0">
            <a:spAutoFit/>
          </a:bodyPr>
          <a:lstStyle/>
          <a:p>
            <a:r>
              <a:rPr lang="en-GB" sz="2800" dirty="0">
                <a:solidFill>
                  <a:srgbClr val="5CA393"/>
                </a:solidFill>
                <a:latin typeface="Futura-Bold" pitchFamily="2" charset="0"/>
              </a:rPr>
              <a:t>WHAT ARE WE LOOKING FOR IN OUR PROGRAMMES? </a:t>
            </a:r>
            <a:endParaRPr lang="en-GB" sz="2800" dirty="0">
              <a:solidFill>
                <a:srgbClr val="5CA393"/>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2592361" y="2716676"/>
            <a:ext cx="6823688" cy="1193472"/>
          </a:xfrm>
          <a:prstGeom prst="roundRect">
            <a:avLst/>
          </a:prstGeom>
          <a:noFill/>
          <a:ln w="57150">
            <a:solidFill>
              <a:srgbClr val="5CA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a:extLst>
              <a:ext uri="{FF2B5EF4-FFF2-40B4-BE49-F238E27FC236}">
                <a16:creationId xmlns:a16="http://schemas.microsoft.com/office/drawing/2014/main" id="{1263C911-AFB7-411B-B8B6-B3BD1A97A3F4}"/>
              </a:ext>
            </a:extLst>
          </p:cNvPr>
          <p:cNvGraphicFramePr>
            <a:graphicFrameLocks noChangeAspect="1"/>
          </p:cNvGraphicFramePr>
          <p:nvPr>
            <p:extLst>
              <p:ext uri="{D42A27DB-BD31-4B8C-83A1-F6EECF244321}">
                <p14:modId xmlns:p14="http://schemas.microsoft.com/office/powerpoint/2010/main" val="1106722166"/>
              </p:ext>
            </p:extLst>
          </p:nvPr>
        </p:nvGraphicFramePr>
        <p:xfrm>
          <a:off x="2861069" y="2882971"/>
          <a:ext cx="853008" cy="853008"/>
        </p:xfrm>
        <a:graphic>
          <a:graphicData uri="http://schemas.openxmlformats.org/presentationml/2006/ole">
            <mc:AlternateContent xmlns:mc="http://schemas.openxmlformats.org/markup-compatibility/2006">
              <mc:Choice xmlns:v="urn:schemas-microsoft-com:vml" Requires="v">
                <p:oleObj r:id="rId2" imgW="4704480" imgH="4704480" progId="">
                  <p:embed/>
                </p:oleObj>
              </mc:Choice>
              <mc:Fallback>
                <p:oleObj r:id="rId2" imgW="4704480" imgH="4704480" progId="">
                  <p:embed/>
                  <p:pic>
                    <p:nvPicPr>
                      <p:cNvPr id="14" name="Object 13">
                        <a:extLst>
                          <a:ext uri="{FF2B5EF4-FFF2-40B4-BE49-F238E27FC236}">
                            <a16:creationId xmlns:a16="http://schemas.microsoft.com/office/drawing/2014/main" id="{1263C911-AFB7-411B-B8B6-B3BD1A97A3F4}"/>
                          </a:ext>
                        </a:extLst>
                      </p:cNvPr>
                      <p:cNvPicPr/>
                      <p:nvPr/>
                    </p:nvPicPr>
                    <p:blipFill>
                      <a:blip r:embed="rId3"/>
                      <a:stretch>
                        <a:fillRect/>
                      </a:stretch>
                    </p:blipFill>
                    <p:spPr>
                      <a:xfrm>
                        <a:off x="2861069" y="2882971"/>
                        <a:ext cx="853008" cy="853008"/>
                      </a:xfrm>
                      <a:prstGeom prst="rect">
                        <a:avLst/>
                      </a:prstGeom>
                    </p:spPr>
                  </p:pic>
                </p:oleObj>
              </mc:Fallback>
            </mc:AlternateContent>
          </a:graphicData>
        </a:graphic>
      </p:graphicFrame>
    </p:spTree>
    <p:extLst>
      <p:ext uri="{BB962C8B-B14F-4D97-AF65-F5344CB8AC3E}">
        <p14:creationId xmlns:p14="http://schemas.microsoft.com/office/powerpoint/2010/main" val="2505203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6CBF6D-2038-46BF-9AE9-E5203BD00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TotalTime>
  <Words>572</Words>
  <Application>Microsoft Office PowerPoint</Application>
  <PresentationFormat>Widescreen</PresentationFormat>
  <Paragraphs>65</Paragraphs>
  <Slides>21</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7" baseType="lpstr">
      <vt:lpstr>Arial</vt:lpstr>
      <vt:lpstr>Calibri</vt:lpstr>
      <vt:lpstr>Calibri Light</vt:lpstr>
      <vt:lpstr>Futura-Bold</vt:lpstr>
      <vt:lpstr>Futura-Book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23</cp:revision>
  <dcterms:created xsi:type="dcterms:W3CDTF">2021-02-10T11:08:17Z</dcterms:created>
  <dcterms:modified xsi:type="dcterms:W3CDTF">2022-02-07T16:07:27Z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