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32" r:id="rId5"/>
    <p:sldId id="256" r:id="rId6"/>
    <p:sldId id="257" r:id="rId7"/>
    <p:sldId id="344" r:id="rId8"/>
    <p:sldId id="346" r:id="rId9"/>
    <p:sldId id="347" r:id="rId10"/>
    <p:sldId id="350" r:id="rId11"/>
    <p:sldId id="34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4B9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7616B6-A5F6-4F32-AB97-662D6B9BC907}" v="2" dt="2022-01-19T15:27:56.9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 Boorman" userId="cb4ca7fa-6880-4888-bb94-3a2d6bf01120" providerId="ADAL" clId="{6DAA43FC-ED5A-4762-AB15-36AE323192D1}"/>
    <pc:docChg chg="undo custSel addSld delSld modSld sldOrd">
      <pc:chgData name="Tom Boorman" userId="cb4ca7fa-6880-4888-bb94-3a2d6bf01120" providerId="ADAL" clId="{6DAA43FC-ED5A-4762-AB15-36AE323192D1}" dt="2021-02-10T15:56:51.947" v="212" actId="2696"/>
      <pc:docMkLst>
        <pc:docMk/>
      </pc:docMkLst>
      <pc:sldChg chg="modSp mod">
        <pc:chgData name="Tom Boorman" userId="cb4ca7fa-6880-4888-bb94-3a2d6bf01120" providerId="ADAL" clId="{6DAA43FC-ED5A-4762-AB15-36AE323192D1}" dt="2021-02-10T15:53:57.777" v="17" actId="20577"/>
        <pc:sldMkLst>
          <pc:docMk/>
          <pc:sldMk cId="2664609068" sldId="257"/>
        </pc:sldMkLst>
        <pc:spChg chg="mod">
          <ac:chgData name="Tom Boorman" userId="cb4ca7fa-6880-4888-bb94-3a2d6bf01120" providerId="ADAL" clId="{6DAA43FC-ED5A-4762-AB15-36AE323192D1}" dt="2021-02-10T15:53:57.777" v="17" actId="20577"/>
          <ac:spMkLst>
            <pc:docMk/>
            <pc:sldMk cId="2664609068" sldId="257"/>
            <ac:spMk id="9" creationId="{564C95D7-1EF1-4AB1-AD74-D0C987EB3663}"/>
          </ac:spMkLst>
        </pc:spChg>
      </pc:sldChg>
      <pc:sldChg chg="del">
        <pc:chgData name="Tom Boorman" userId="cb4ca7fa-6880-4888-bb94-3a2d6bf01120" providerId="ADAL" clId="{6DAA43FC-ED5A-4762-AB15-36AE323192D1}" dt="2021-02-10T15:56:51.947" v="212" actId="2696"/>
        <pc:sldMkLst>
          <pc:docMk/>
          <pc:sldMk cId="1800989682" sldId="334"/>
        </pc:sldMkLst>
      </pc:sldChg>
      <pc:sldChg chg="del">
        <pc:chgData name="Tom Boorman" userId="cb4ca7fa-6880-4888-bb94-3a2d6bf01120" providerId="ADAL" clId="{6DAA43FC-ED5A-4762-AB15-36AE323192D1}" dt="2021-02-10T15:56:51.947" v="212" actId="2696"/>
        <pc:sldMkLst>
          <pc:docMk/>
          <pc:sldMk cId="1807903052" sldId="335"/>
        </pc:sldMkLst>
      </pc:sldChg>
      <pc:sldChg chg="del">
        <pc:chgData name="Tom Boorman" userId="cb4ca7fa-6880-4888-bb94-3a2d6bf01120" providerId="ADAL" clId="{6DAA43FC-ED5A-4762-AB15-36AE323192D1}" dt="2021-02-10T15:56:51.947" v="212" actId="2696"/>
        <pc:sldMkLst>
          <pc:docMk/>
          <pc:sldMk cId="1765269351" sldId="336"/>
        </pc:sldMkLst>
      </pc:sldChg>
      <pc:sldChg chg="del">
        <pc:chgData name="Tom Boorman" userId="cb4ca7fa-6880-4888-bb94-3a2d6bf01120" providerId="ADAL" clId="{6DAA43FC-ED5A-4762-AB15-36AE323192D1}" dt="2021-02-10T15:56:51.947" v="212" actId="2696"/>
        <pc:sldMkLst>
          <pc:docMk/>
          <pc:sldMk cId="180313533" sldId="337"/>
        </pc:sldMkLst>
      </pc:sldChg>
      <pc:sldChg chg="del">
        <pc:chgData name="Tom Boorman" userId="cb4ca7fa-6880-4888-bb94-3a2d6bf01120" providerId="ADAL" clId="{6DAA43FC-ED5A-4762-AB15-36AE323192D1}" dt="2021-02-10T15:56:51.947" v="212" actId="2696"/>
        <pc:sldMkLst>
          <pc:docMk/>
          <pc:sldMk cId="1414351704" sldId="338"/>
        </pc:sldMkLst>
      </pc:sldChg>
      <pc:sldChg chg="del">
        <pc:chgData name="Tom Boorman" userId="cb4ca7fa-6880-4888-bb94-3a2d6bf01120" providerId="ADAL" clId="{6DAA43FC-ED5A-4762-AB15-36AE323192D1}" dt="2021-02-10T15:56:51.947" v="212" actId="2696"/>
        <pc:sldMkLst>
          <pc:docMk/>
          <pc:sldMk cId="3254120491" sldId="339"/>
        </pc:sldMkLst>
      </pc:sldChg>
      <pc:sldChg chg="del">
        <pc:chgData name="Tom Boorman" userId="cb4ca7fa-6880-4888-bb94-3a2d6bf01120" providerId="ADAL" clId="{6DAA43FC-ED5A-4762-AB15-36AE323192D1}" dt="2021-02-10T15:56:51.947" v="212" actId="2696"/>
        <pc:sldMkLst>
          <pc:docMk/>
          <pc:sldMk cId="1968904712" sldId="340"/>
        </pc:sldMkLst>
      </pc:sldChg>
      <pc:sldChg chg="del">
        <pc:chgData name="Tom Boorman" userId="cb4ca7fa-6880-4888-bb94-3a2d6bf01120" providerId="ADAL" clId="{6DAA43FC-ED5A-4762-AB15-36AE323192D1}" dt="2021-02-10T15:56:51.947" v="212" actId="2696"/>
        <pc:sldMkLst>
          <pc:docMk/>
          <pc:sldMk cId="2961742428" sldId="341"/>
        </pc:sldMkLst>
      </pc:sldChg>
      <pc:sldChg chg="del">
        <pc:chgData name="Tom Boorman" userId="cb4ca7fa-6880-4888-bb94-3a2d6bf01120" providerId="ADAL" clId="{6DAA43FC-ED5A-4762-AB15-36AE323192D1}" dt="2021-02-10T15:56:51.947" v="212" actId="2696"/>
        <pc:sldMkLst>
          <pc:docMk/>
          <pc:sldMk cId="3714762401" sldId="342"/>
        </pc:sldMkLst>
      </pc:sldChg>
      <pc:sldChg chg="del">
        <pc:chgData name="Tom Boorman" userId="cb4ca7fa-6880-4888-bb94-3a2d6bf01120" providerId="ADAL" clId="{6DAA43FC-ED5A-4762-AB15-36AE323192D1}" dt="2021-02-10T15:56:51.947" v="212" actId="2696"/>
        <pc:sldMkLst>
          <pc:docMk/>
          <pc:sldMk cId="393517569" sldId="343"/>
        </pc:sldMkLst>
      </pc:sldChg>
      <pc:sldChg chg="modSp add mod">
        <pc:chgData name="Tom Boorman" userId="cb4ca7fa-6880-4888-bb94-3a2d6bf01120" providerId="ADAL" clId="{6DAA43FC-ED5A-4762-AB15-36AE323192D1}" dt="2021-02-10T15:54:22.166" v="57"/>
        <pc:sldMkLst>
          <pc:docMk/>
          <pc:sldMk cId="1516684485" sldId="344"/>
        </pc:sldMkLst>
        <pc:spChg chg="mod">
          <ac:chgData name="Tom Boorman" userId="cb4ca7fa-6880-4888-bb94-3a2d6bf01120" providerId="ADAL" clId="{6DAA43FC-ED5A-4762-AB15-36AE323192D1}" dt="2021-02-10T15:54:16.163" v="56" actId="5793"/>
          <ac:spMkLst>
            <pc:docMk/>
            <pc:sldMk cId="1516684485" sldId="344"/>
            <ac:spMk id="8" creationId="{E68B5B06-028A-48F1-B197-FAAECF3CEEC1}"/>
          </ac:spMkLst>
        </pc:spChg>
        <pc:spChg chg="mod">
          <ac:chgData name="Tom Boorman" userId="cb4ca7fa-6880-4888-bb94-3a2d6bf01120" providerId="ADAL" clId="{6DAA43FC-ED5A-4762-AB15-36AE323192D1}" dt="2021-02-10T15:54:22.166" v="57"/>
          <ac:spMkLst>
            <pc:docMk/>
            <pc:sldMk cId="1516684485" sldId="344"/>
            <ac:spMk id="9" creationId="{564C95D7-1EF1-4AB1-AD74-D0C987EB3663}"/>
          </ac:spMkLst>
        </pc:spChg>
      </pc:sldChg>
      <pc:sldChg chg="modSp add mod">
        <pc:chgData name="Tom Boorman" userId="cb4ca7fa-6880-4888-bb94-3a2d6bf01120" providerId="ADAL" clId="{6DAA43FC-ED5A-4762-AB15-36AE323192D1}" dt="2021-02-10T15:54:50.636" v="106" actId="113"/>
        <pc:sldMkLst>
          <pc:docMk/>
          <pc:sldMk cId="3884741668" sldId="345"/>
        </pc:sldMkLst>
        <pc:spChg chg="mod">
          <ac:chgData name="Tom Boorman" userId="cb4ca7fa-6880-4888-bb94-3a2d6bf01120" providerId="ADAL" clId="{6DAA43FC-ED5A-4762-AB15-36AE323192D1}" dt="2021-02-10T15:54:40.084" v="102" actId="14100"/>
          <ac:spMkLst>
            <pc:docMk/>
            <pc:sldMk cId="3884741668" sldId="345"/>
            <ac:spMk id="8" creationId="{E68B5B06-028A-48F1-B197-FAAECF3CEEC1}"/>
          </ac:spMkLst>
        </pc:spChg>
        <pc:spChg chg="mod">
          <ac:chgData name="Tom Boorman" userId="cb4ca7fa-6880-4888-bb94-3a2d6bf01120" providerId="ADAL" clId="{6DAA43FC-ED5A-4762-AB15-36AE323192D1}" dt="2021-02-10T15:54:50.636" v="106" actId="113"/>
          <ac:spMkLst>
            <pc:docMk/>
            <pc:sldMk cId="3884741668" sldId="345"/>
            <ac:spMk id="9" creationId="{564C95D7-1EF1-4AB1-AD74-D0C987EB3663}"/>
          </ac:spMkLst>
        </pc:spChg>
      </pc:sldChg>
      <pc:sldChg chg="modSp add mod">
        <pc:chgData name="Tom Boorman" userId="cb4ca7fa-6880-4888-bb94-3a2d6bf01120" providerId="ADAL" clId="{6DAA43FC-ED5A-4762-AB15-36AE323192D1}" dt="2021-02-10T15:55:49.987" v="179" actId="1035"/>
        <pc:sldMkLst>
          <pc:docMk/>
          <pc:sldMk cId="316824595" sldId="346"/>
        </pc:sldMkLst>
        <pc:spChg chg="mod">
          <ac:chgData name="Tom Boorman" userId="cb4ca7fa-6880-4888-bb94-3a2d6bf01120" providerId="ADAL" clId="{6DAA43FC-ED5A-4762-AB15-36AE323192D1}" dt="2021-02-10T15:55:06.644" v="128" actId="20577"/>
          <ac:spMkLst>
            <pc:docMk/>
            <pc:sldMk cId="316824595" sldId="346"/>
            <ac:spMk id="8" creationId="{E68B5B06-028A-48F1-B197-FAAECF3CEEC1}"/>
          </ac:spMkLst>
        </pc:spChg>
        <pc:spChg chg="mod">
          <ac:chgData name="Tom Boorman" userId="cb4ca7fa-6880-4888-bb94-3a2d6bf01120" providerId="ADAL" clId="{6DAA43FC-ED5A-4762-AB15-36AE323192D1}" dt="2021-02-10T15:55:49.987" v="179" actId="1035"/>
          <ac:spMkLst>
            <pc:docMk/>
            <pc:sldMk cId="316824595" sldId="346"/>
            <ac:spMk id="9" creationId="{564C95D7-1EF1-4AB1-AD74-D0C987EB3663}"/>
          </ac:spMkLst>
        </pc:spChg>
      </pc:sldChg>
      <pc:sldChg chg="addSp delSp modSp add mod ord">
        <pc:chgData name="Tom Boorman" userId="cb4ca7fa-6880-4888-bb94-3a2d6bf01120" providerId="ADAL" clId="{6DAA43FC-ED5A-4762-AB15-36AE323192D1}" dt="2021-02-10T15:56:28.859" v="208" actId="478"/>
        <pc:sldMkLst>
          <pc:docMk/>
          <pc:sldMk cId="3795717512" sldId="347"/>
        </pc:sldMkLst>
        <pc:spChg chg="mod">
          <ac:chgData name="Tom Boorman" userId="cb4ca7fa-6880-4888-bb94-3a2d6bf01120" providerId="ADAL" clId="{6DAA43FC-ED5A-4762-AB15-36AE323192D1}" dt="2021-02-10T15:56:06.757" v="203" actId="20577"/>
          <ac:spMkLst>
            <pc:docMk/>
            <pc:sldMk cId="3795717512" sldId="347"/>
            <ac:spMk id="8" creationId="{E68B5B06-028A-48F1-B197-FAAECF3CEEC1}"/>
          </ac:spMkLst>
        </pc:spChg>
        <pc:spChg chg="del">
          <ac:chgData name="Tom Boorman" userId="cb4ca7fa-6880-4888-bb94-3a2d6bf01120" providerId="ADAL" clId="{6DAA43FC-ED5A-4762-AB15-36AE323192D1}" dt="2021-02-10T15:56:28.859" v="208" actId="478"/>
          <ac:spMkLst>
            <pc:docMk/>
            <pc:sldMk cId="3795717512" sldId="347"/>
            <ac:spMk id="9" creationId="{564C95D7-1EF1-4AB1-AD74-D0C987EB3663}"/>
          </ac:spMkLst>
        </pc:spChg>
        <pc:picChg chg="add mod">
          <ac:chgData name="Tom Boorman" userId="cb4ca7fa-6880-4888-bb94-3a2d6bf01120" providerId="ADAL" clId="{6DAA43FC-ED5A-4762-AB15-36AE323192D1}" dt="2021-02-10T15:56:25.300" v="207" actId="1076"/>
          <ac:picMkLst>
            <pc:docMk/>
            <pc:sldMk cId="3795717512" sldId="347"/>
            <ac:picMk id="6" creationId="{8954D45E-0F18-40C8-9935-937E5EAF8164}"/>
          </ac:picMkLst>
        </pc:picChg>
      </pc:sldChg>
      <pc:sldChg chg="add ord">
        <pc:chgData name="Tom Boorman" userId="cb4ca7fa-6880-4888-bb94-3a2d6bf01120" providerId="ADAL" clId="{6DAA43FC-ED5A-4762-AB15-36AE323192D1}" dt="2021-02-10T15:56:45.243" v="211"/>
        <pc:sldMkLst>
          <pc:docMk/>
          <pc:sldMk cId="2245875319" sldId="348"/>
        </pc:sldMkLst>
      </pc:sldChg>
    </pc:docChg>
  </pc:docChgLst>
  <pc:docChgLst>
    <pc:chgData name="Chris Norman" userId="6a6274e2-8390-45b5-af01-5c86432bbb6a" providerId="ADAL" clId="{3A64B761-281F-41EC-983F-BBB05BDF0C65}"/>
    <pc:docChg chg="undo custSel modSld">
      <pc:chgData name="Chris Norman" userId="6a6274e2-8390-45b5-af01-5c86432bbb6a" providerId="ADAL" clId="{3A64B761-281F-41EC-983F-BBB05BDF0C65}" dt="2021-11-27T15:50:49.694" v="25" actId="113"/>
      <pc:docMkLst>
        <pc:docMk/>
      </pc:docMkLst>
      <pc:sldChg chg="modSp">
        <pc:chgData name="Chris Norman" userId="6a6274e2-8390-45b5-af01-5c86432bbb6a" providerId="ADAL" clId="{3A64B761-281F-41EC-983F-BBB05BDF0C65}" dt="2021-11-26T23:57:45.301" v="1" actId="14826"/>
        <pc:sldMkLst>
          <pc:docMk/>
          <pc:sldMk cId="489342985" sldId="256"/>
        </pc:sldMkLst>
        <pc:picChg chg="mod">
          <ac:chgData name="Chris Norman" userId="6a6274e2-8390-45b5-af01-5c86432bbb6a" providerId="ADAL" clId="{3A64B761-281F-41EC-983F-BBB05BDF0C65}" dt="2021-11-26T23:57:45.301" v="1" actId="14826"/>
          <ac:picMkLst>
            <pc:docMk/>
            <pc:sldMk cId="489342985" sldId="256"/>
            <ac:picMk id="8" creationId="{2CD19CAC-8518-4847-B317-CFD0DC2C3AA8}"/>
          </ac:picMkLst>
        </pc:picChg>
      </pc:sldChg>
      <pc:sldChg chg="modSp mod">
        <pc:chgData name="Chris Norman" userId="6a6274e2-8390-45b5-af01-5c86432bbb6a" providerId="ADAL" clId="{3A64B761-281F-41EC-983F-BBB05BDF0C65}" dt="2021-11-27T15:50:49.694" v="25" actId="113"/>
        <pc:sldMkLst>
          <pc:docMk/>
          <pc:sldMk cId="2664609068" sldId="257"/>
        </pc:sldMkLst>
        <pc:spChg chg="mod">
          <ac:chgData name="Chris Norman" userId="6a6274e2-8390-45b5-af01-5c86432bbb6a" providerId="ADAL" clId="{3A64B761-281F-41EC-983F-BBB05BDF0C65}" dt="2021-11-27T15:50:49.694" v="25" actId="113"/>
          <ac:spMkLst>
            <pc:docMk/>
            <pc:sldMk cId="2664609068" sldId="257"/>
            <ac:spMk id="9" creationId="{564C95D7-1EF1-4AB1-AD74-D0C987EB3663}"/>
          </ac:spMkLst>
        </pc:spChg>
      </pc:sldChg>
      <pc:sldChg chg="modSp">
        <pc:chgData name="Chris Norman" userId="6a6274e2-8390-45b5-af01-5c86432bbb6a" providerId="ADAL" clId="{3A64B761-281F-41EC-983F-BBB05BDF0C65}" dt="2021-11-26T23:57:52.784" v="2" actId="14826"/>
        <pc:sldMkLst>
          <pc:docMk/>
          <pc:sldMk cId="3192495354" sldId="349"/>
        </pc:sldMkLst>
        <pc:picChg chg="mod">
          <ac:chgData name="Chris Norman" userId="6a6274e2-8390-45b5-af01-5c86432bbb6a" providerId="ADAL" clId="{3A64B761-281F-41EC-983F-BBB05BDF0C65}" dt="2021-11-26T23:57:52.784" v="2" actId="14826"/>
          <ac:picMkLst>
            <pc:docMk/>
            <pc:sldMk cId="3192495354" sldId="349"/>
            <ac:picMk id="8" creationId="{2CD19CAC-8518-4847-B317-CFD0DC2C3AA8}"/>
          </ac:picMkLst>
        </pc:picChg>
      </pc:sldChg>
    </pc:docChg>
  </pc:docChgLst>
  <pc:docChgLst>
    <pc:chgData name="Chris Norman" userId="6a6274e2-8390-45b5-af01-5c86432bbb6a" providerId="ADAL" clId="{6A7616B6-A5F6-4F32-AB97-662D6B9BC907}"/>
    <pc:docChg chg="undo custSel addSld delSld modSld">
      <pc:chgData name="Chris Norman" userId="6a6274e2-8390-45b5-af01-5c86432bbb6a" providerId="ADAL" clId="{6A7616B6-A5F6-4F32-AB97-662D6B9BC907}" dt="2022-01-19T15:36:34.448" v="920" actId="1035"/>
      <pc:docMkLst>
        <pc:docMk/>
      </pc:docMkLst>
      <pc:sldChg chg="delSp modSp mod">
        <pc:chgData name="Chris Norman" userId="6a6274e2-8390-45b5-af01-5c86432bbb6a" providerId="ADAL" clId="{6A7616B6-A5F6-4F32-AB97-662D6B9BC907}" dt="2022-01-19T15:16:29.995" v="324" actId="20577"/>
        <pc:sldMkLst>
          <pc:docMk/>
          <pc:sldMk cId="1516684485" sldId="344"/>
        </pc:sldMkLst>
        <pc:spChg chg="mod">
          <ac:chgData name="Chris Norman" userId="6a6274e2-8390-45b5-af01-5c86432bbb6a" providerId="ADAL" clId="{6A7616B6-A5F6-4F32-AB97-662D6B9BC907}" dt="2022-01-19T14:47:34.614" v="24" actId="20577"/>
          <ac:spMkLst>
            <pc:docMk/>
            <pc:sldMk cId="1516684485" sldId="344"/>
            <ac:spMk id="8" creationId="{E68B5B06-028A-48F1-B197-FAAECF3CEEC1}"/>
          </ac:spMkLst>
        </pc:spChg>
        <pc:spChg chg="mod">
          <ac:chgData name="Chris Norman" userId="6a6274e2-8390-45b5-af01-5c86432bbb6a" providerId="ADAL" clId="{6A7616B6-A5F6-4F32-AB97-662D6B9BC907}" dt="2022-01-19T15:16:29.995" v="324" actId="20577"/>
          <ac:spMkLst>
            <pc:docMk/>
            <pc:sldMk cId="1516684485" sldId="344"/>
            <ac:spMk id="9" creationId="{564C95D7-1EF1-4AB1-AD74-D0C987EB3663}"/>
          </ac:spMkLst>
        </pc:spChg>
        <pc:spChg chg="del mod">
          <ac:chgData name="Chris Norman" userId="6a6274e2-8390-45b5-af01-5c86432bbb6a" providerId="ADAL" clId="{6A7616B6-A5F6-4F32-AB97-662D6B9BC907}" dt="2022-01-19T14:50:24.676" v="123" actId="478"/>
          <ac:spMkLst>
            <pc:docMk/>
            <pc:sldMk cId="1516684485" sldId="344"/>
            <ac:spMk id="11" creationId="{F86F0DE2-7B62-4935-8FC2-37A60845F85B}"/>
          </ac:spMkLst>
        </pc:spChg>
        <pc:spChg chg="del mod">
          <ac:chgData name="Chris Norman" userId="6a6274e2-8390-45b5-af01-5c86432bbb6a" providerId="ADAL" clId="{6A7616B6-A5F6-4F32-AB97-662D6B9BC907}" dt="2022-01-19T14:50:24.676" v="123" actId="478"/>
          <ac:spMkLst>
            <pc:docMk/>
            <pc:sldMk cId="1516684485" sldId="344"/>
            <ac:spMk id="13" creationId="{30F3D243-95CE-42BD-9156-5112CECB72A9}"/>
          </ac:spMkLst>
        </pc:spChg>
        <pc:graphicFrameChg chg="del mod">
          <ac:chgData name="Chris Norman" userId="6a6274e2-8390-45b5-af01-5c86432bbb6a" providerId="ADAL" clId="{6A7616B6-A5F6-4F32-AB97-662D6B9BC907}" dt="2022-01-19T14:50:24.676" v="123" actId="478"/>
          <ac:graphicFrameMkLst>
            <pc:docMk/>
            <pc:sldMk cId="1516684485" sldId="344"/>
            <ac:graphicFrameMk id="5" creationId="{6E3FB694-0F52-4F27-9456-11424B8C68F3}"/>
          </ac:graphicFrameMkLst>
        </pc:graphicFrameChg>
        <pc:picChg chg="mod">
          <ac:chgData name="Chris Norman" userId="6a6274e2-8390-45b5-af01-5c86432bbb6a" providerId="ADAL" clId="{6A7616B6-A5F6-4F32-AB97-662D6B9BC907}" dt="2022-01-19T14:50:27.998" v="126" actId="1035"/>
          <ac:picMkLst>
            <pc:docMk/>
            <pc:sldMk cId="1516684485" sldId="344"/>
            <ac:picMk id="10" creationId="{6DF6EEEC-E133-46B8-9A8E-78488392B71F}"/>
          </ac:picMkLst>
        </pc:picChg>
      </pc:sldChg>
      <pc:sldChg chg="del">
        <pc:chgData name="Chris Norman" userId="6a6274e2-8390-45b5-af01-5c86432bbb6a" providerId="ADAL" clId="{6A7616B6-A5F6-4F32-AB97-662D6B9BC907}" dt="2022-01-19T14:51:00.590" v="141" actId="47"/>
        <pc:sldMkLst>
          <pc:docMk/>
          <pc:sldMk cId="3884741668" sldId="345"/>
        </pc:sldMkLst>
      </pc:sldChg>
      <pc:sldChg chg="addSp delSp modSp mod">
        <pc:chgData name="Chris Norman" userId="6a6274e2-8390-45b5-af01-5c86432bbb6a" providerId="ADAL" clId="{6A7616B6-A5F6-4F32-AB97-662D6B9BC907}" dt="2022-01-19T15:30:08.963" v="789" actId="1036"/>
        <pc:sldMkLst>
          <pc:docMk/>
          <pc:sldMk cId="316824595" sldId="346"/>
        </pc:sldMkLst>
        <pc:spChg chg="mod">
          <ac:chgData name="Chris Norman" userId="6a6274e2-8390-45b5-af01-5c86432bbb6a" providerId="ADAL" clId="{6A7616B6-A5F6-4F32-AB97-662D6B9BC907}" dt="2022-01-19T15:24:49.334" v="563" actId="20577"/>
          <ac:spMkLst>
            <pc:docMk/>
            <pc:sldMk cId="316824595" sldId="346"/>
            <ac:spMk id="6" creationId="{F53A4C0A-75A3-4140-91A3-92035687BD62}"/>
          </ac:spMkLst>
        </pc:spChg>
        <pc:spChg chg="mod">
          <ac:chgData name="Chris Norman" userId="6a6274e2-8390-45b5-af01-5c86432bbb6a" providerId="ADAL" clId="{6A7616B6-A5F6-4F32-AB97-662D6B9BC907}" dt="2022-01-19T15:23:09.871" v="477" actId="1035"/>
          <ac:spMkLst>
            <pc:docMk/>
            <pc:sldMk cId="316824595" sldId="346"/>
            <ac:spMk id="7" creationId="{D759AAAE-26D6-44A2-A13D-D52A60334988}"/>
          </ac:spMkLst>
        </pc:spChg>
        <pc:spChg chg="mod">
          <ac:chgData name="Chris Norman" userId="6a6274e2-8390-45b5-af01-5c86432bbb6a" providerId="ADAL" clId="{6A7616B6-A5F6-4F32-AB97-662D6B9BC907}" dt="2022-01-19T14:51:25.046" v="156" actId="20577"/>
          <ac:spMkLst>
            <pc:docMk/>
            <pc:sldMk cId="316824595" sldId="346"/>
            <ac:spMk id="8" creationId="{E68B5B06-028A-48F1-B197-FAAECF3CEEC1}"/>
          </ac:spMkLst>
        </pc:spChg>
        <pc:spChg chg="mod">
          <ac:chgData name="Chris Norman" userId="6a6274e2-8390-45b5-af01-5c86432bbb6a" providerId="ADAL" clId="{6A7616B6-A5F6-4F32-AB97-662D6B9BC907}" dt="2022-01-19T15:30:08.963" v="789" actId="1036"/>
          <ac:spMkLst>
            <pc:docMk/>
            <pc:sldMk cId="316824595" sldId="346"/>
            <ac:spMk id="9" creationId="{564C95D7-1EF1-4AB1-AD74-D0C987EB3663}"/>
          </ac:spMkLst>
        </pc:spChg>
        <pc:spChg chg="del">
          <ac:chgData name="Chris Norman" userId="6a6274e2-8390-45b5-af01-5c86432bbb6a" providerId="ADAL" clId="{6A7616B6-A5F6-4F32-AB97-662D6B9BC907}" dt="2022-01-19T14:52:04.942" v="158" actId="478"/>
          <ac:spMkLst>
            <pc:docMk/>
            <pc:sldMk cId="316824595" sldId="346"/>
            <ac:spMk id="11" creationId="{202F21E0-EC34-4C2A-8070-8D70035DCA84}"/>
          </ac:spMkLst>
        </pc:spChg>
        <pc:spChg chg="add mod">
          <ac:chgData name="Chris Norman" userId="6a6274e2-8390-45b5-af01-5c86432bbb6a" providerId="ADAL" clId="{6A7616B6-A5F6-4F32-AB97-662D6B9BC907}" dt="2022-01-19T15:30:04.228" v="785" actId="1036"/>
          <ac:spMkLst>
            <pc:docMk/>
            <pc:sldMk cId="316824595" sldId="346"/>
            <ac:spMk id="12" creationId="{AF9495D5-B7A1-47C4-A278-7EFEAE8719D6}"/>
          </ac:spMkLst>
        </pc:spChg>
        <pc:spChg chg="del">
          <ac:chgData name="Chris Norman" userId="6a6274e2-8390-45b5-af01-5c86432bbb6a" providerId="ADAL" clId="{6A7616B6-A5F6-4F32-AB97-662D6B9BC907}" dt="2022-01-19T14:52:06.206" v="159" actId="478"/>
          <ac:spMkLst>
            <pc:docMk/>
            <pc:sldMk cId="316824595" sldId="346"/>
            <ac:spMk id="13" creationId="{6B12C6AF-9D80-449C-B76D-7446C4594380}"/>
          </ac:spMkLst>
        </pc:spChg>
        <pc:graphicFrameChg chg="mod">
          <ac:chgData name="Chris Norman" userId="6a6274e2-8390-45b5-af01-5c86432bbb6a" providerId="ADAL" clId="{6A7616B6-A5F6-4F32-AB97-662D6B9BC907}" dt="2022-01-19T15:23:09.871" v="477" actId="1035"/>
          <ac:graphicFrameMkLst>
            <pc:docMk/>
            <pc:sldMk cId="316824595" sldId="346"/>
            <ac:graphicFrameMk id="4" creationId="{F44ECB43-6766-4CA8-AFCF-03C8D86C15C2}"/>
          </ac:graphicFrameMkLst>
        </pc:graphicFrameChg>
        <pc:picChg chg="mod">
          <ac:chgData name="Chris Norman" userId="6a6274e2-8390-45b5-af01-5c86432bbb6a" providerId="ADAL" clId="{6A7616B6-A5F6-4F32-AB97-662D6B9BC907}" dt="2022-01-19T15:21:51.870" v="375" actId="1076"/>
          <ac:picMkLst>
            <pc:docMk/>
            <pc:sldMk cId="316824595" sldId="346"/>
            <ac:picMk id="10" creationId="{21363B90-9326-4743-B3D8-39FBCFE4EBF9}"/>
          </ac:picMkLst>
        </pc:picChg>
      </pc:sldChg>
      <pc:sldChg chg="modSp mod">
        <pc:chgData name="Chris Norman" userId="6a6274e2-8390-45b5-af01-5c86432bbb6a" providerId="ADAL" clId="{6A7616B6-A5F6-4F32-AB97-662D6B9BC907}" dt="2022-01-19T15:31:12.140" v="794" actId="20577"/>
        <pc:sldMkLst>
          <pc:docMk/>
          <pc:sldMk cId="3795717512" sldId="347"/>
        </pc:sldMkLst>
        <pc:spChg chg="mod">
          <ac:chgData name="Chris Norman" userId="6a6274e2-8390-45b5-af01-5c86432bbb6a" providerId="ADAL" clId="{6A7616B6-A5F6-4F32-AB97-662D6B9BC907}" dt="2022-01-19T15:31:12.140" v="794" actId="20577"/>
          <ac:spMkLst>
            <pc:docMk/>
            <pc:sldMk cId="3795717512" sldId="347"/>
            <ac:spMk id="8" creationId="{E68B5B06-028A-48F1-B197-FAAECF3CEEC1}"/>
          </ac:spMkLst>
        </pc:spChg>
      </pc:sldChg>
      <pc:sldChg chg="del">
        <pc:chgData name="Chris Norman" userId="6a6274e2-8390-45b5-af01-5c86432bbb6a" providerId="ADAL" clId="{6A7616B6-A5F6-4F32-AB97-662D6B9BC907}" dt="2022-01-19T14:50:47.712" v="140" actId="47"/>
        <pc:sldMkLst>
          <pc:docMk/>
          <pc:sldMk cId="2969725577" sldId="348"/>
        </pc:sldMkLst>
      </pc:sldChg>
      <pc:sldChg chg="modSp mod">
        <pc:chgData name="Chris Norman" userId="6a6274e2-8390-45b5-af01-5c86432bbb6a" providerId="ADAL" clId="{6A7616B6-A5F6-4F32-AB97-662D6B9BC907}" dt="2022-01-19T15:36:34.448" v="920" actId="1035"/>
        <pc:sldMkLst>
          <pc:docMk/>
          <pc:sldMk cId="2882291840" sldId="350"/>
        </pc:sldMkLst>
        <pc:spChg chg="mod">
          <ac:chgData name="Chris Norman" userId="6a6274e2-8390-45b5-af01-5c86432bbb6a" providerId="ADAL" clId="{6A7616B6-A5F6-4F32-AB97-662D6B9BC907}" dt="2022-01-19T15:36:34.448" v="920" actId="1035"/>
          <ac:spMkLst>
            <pc:docMk/>
            <pc:sldMk cId="2882291840" sldId="350"/>
            <ac:spMk id="9" creationId="{564C95D7-1EF1-4AB1-AD74-D0C987EB3663}"/>
          </ac:spMkLst>
        </pc:spChg>
      </pc:sldChg>
      <pc:sldChg chg="add del">
        <pc:chgData name="Chris Norman" userId="6a6274e2-8390-45b5-af01-5c86432bbb6a" providerId="ADAL" clId="{6A7616B6-A5F6-4F32-AB97-662D6B9BC907}" dt="2022-01-19T15:30:22.099" v="790" actId="47"/>
        <pc:sldMkLst>
          <pc:docMk/>
          <pc:sldMk cId="617515484" sldId="351"/>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79C34-BD68-4C78-A317-7DF51E39885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FF5F2E7-F5ED-4F07-973F-6175DEE824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8B1A261-07CA-4D67-A89F-700EB554EA90}"/>
              </a:ext>
            </a:extLst>
          </p:cNvPr>
          <p:cNvSpPr>
            <a:spLocks noGrp="1"/>
          </p:cNvSpPr>
          <p:nvPr>
            <p:ph type="dt" sz="half" idx="10"/>
          </p:nvPr>
        </p:nvSpPr>
        <p:spPr/>
        <p:txBody>
          <a:bodyPr/>
          <a:lstStyle/>
          <a:p>
            <a:fld id="{5A77A5FD-5962-4DEB-8BC5-0B9DD6B54BA0}" type="datetimeFigureOut">
              <a:rPr lang="en-GB" smtClean="0"/>
              <a:t>19/01/2022</a:t>
            </a:fld>
            <a:endParaRPr lang="en-GB"/>
          </a:p>
        </p:txBody>
      </p:sp>
      <p:sp>
        <p:nvSpPr>
          <p:cNvPr id="5" name="Footer Placeholder 4">
            <a:extLst>
              <a:ext uri="{FF2B5EF4-FFF2-40B4-BE49-F238E27FC236}">
                <a16:creationId xmlns:a16="http://schemas.microsoft.com/office/drawing/2014/main" id="{5C5FD984-8D4C-44B9-BEA3-D02541E6E1D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81523F8-6582-478E-971A-04107BC26AE2}"/>
              </a:ext>
            </a:extLst>
          </p:cNvPr>
          <p:cNvSpPr>
            <a:spLocks noGrp="1"/>
          </p:cNvSpPr>
          <p:nvPr>
            <p:ph type="sldNum" sz="quarter" idx="12"/>
          </p:nvPr>
        </p:nvSpPr>
        <p:spPr/>
        <p:txBody>
          <a:bodyPr/>
          <a:lstStyle/>
          <a:p>
            <a:fld id="{3435A3E4-6273-463F-B691-767B60D52B3D}" type="slidenum">
              <a:rPr lang="en-GB" smtClean="0"/>
              <a:t>‹#›</a:t>
            </a:fld>
            <a:endParaRPr lang="en-GB"/>
          </a:p>
        </p:txBody>
      </p:sp>
    </p:spTree>
    <p:extLst>
      <p:ext uri="{BB962C8B-B14F-4D97-AF65-F5344CB8AC3E}">
        <p14:creationId xmlns:p14="http://schemas.microsoft.com/office/powerpoint/2010/main" val="1734903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11A76-AEAB-4E22-9796-1F480BA7ED3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1F68823-EBE2-4473-BD1D-355EDD054A3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3A57CED-AE4A-4831-8A6C-4AE8CBF03E4F}"/>
              </a:ext>
            </a:extLst>
          </p:cNvPr>
          <p:cNvSpPr>
            <a:spLocks noGrp="1"/>
          </p:cNvSpPr>
          <p:nvPr>
            <p:ph type="dt" sz="half" idx="10"/>
          </p:nvPr>
        </p:nvSpPr>
        <p:spPr/>
        <p:txBody>
          <a:bodyPr/>
          <a:lstStyle/>
          <a:p>
            <a:fld id="{5A77A5FD-5962-4DEB-8BC5-0B9DD6B54BA0}" type="datetimeFigureOut">
              <a:rPr lang="en-GB" smtClean="0"/>
              <a:t>19/01/2022</a:t>
            </a:fld>
            <a:endParaRPr lang="en-GB"/>
          </a:p>
        </p:txBody>
      </p:sp>
      <p:sp>
        <p:nvSpPr>
          <p:cNvPr id="5" name="Footer Placeholder 4">
            <a:extLst>
              <a:ext uri="{FF2B5EF4-FFF2-40B4-BE49-F238E27FC236}">
                <a16:creationId xmlns:a16="http://schemas.microsoft.com/office/drawing/2014/main" id="{C47C75AC-0744-4030-897E-3C781968DFD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37C7A3E-3456-4BFA-9EA4-24ED4189BE47}"/>
              </a:ext>
            </a:extLst>
          </p:cNvPr>
          <p:cNvSpPr>
            <a:spLocks noGrp="1"/>
          </p:cNvSpPr>
          <p:nvPr>
            <p:ph type="sldNum" sz="quarter" idx="12"/>
          </p:nvPr>
        </p:nvSpPr>
        <p:spPr/>
        <p:txBody>
          <a:bodyPr/>
          <a:lstStyle/>
          <a:p>
            <a:fld id="{3435A3E4-6273-463F-B691-767B60D52B3D}" type="slidenum">
              <a:rPr lang="en-GB" smtClean="0"/>
              <a:t>‹#›</a:t>
            </a:fld>
            <a:endParaRPr lang="en-GB"/>
          </a:p>
        </p:txBody>
      </p:sp>
    </p:spTree>
    <p:extLst>
      <p:ext uri="{BB962C8B-B14F-4D97-AF65-F5344CB8AC3E}">
        <p14:creationId xmlns:p14="http://schemas.microsoft.com/office/powerpoint/2010/main" val="3777987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A9167A-3994-42E5-ABD0-332744A4178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F18E7D3-A728-4B64-8433-F5597C578F8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F234961-6E6C-4D24-B038-3DC349844AD6}"/>
              </a:ext>
            </a:extLst>
          </p:cNvPr>
          <p:cNvSpPr>
            <a:spLocks noGrp="1"/>
          </p:cNvSpPr>
          <p:nvPr>
            <p:ph type="dt" sz="half" idx="10"/>
          </p:nvPr>
        </p:nvSpPr>
        <p:spPr/>
        <p:txBody>
          <a:bodyPr/>
          <a:lstStyle/>
          <a:p>
            <a:fld id="{5A77A5FD-5962-4DEB-8BC5-0B9DD6B54BA0}" type="datetimeFigureOut">
              <a:rPr lang="en-GB" smtClean="0"/>
              <a:t>19/01/2022</a:t>
            </a:fld>
            <a:endParaRPr lang="en-GB"/>
          </a:p>
        </p:txBody>
      </p:sp>
      <p:sp>
        <p:nvSpPr>
          <p:cNvPr id="5" name="Footer Placeholder 4">
            <a:extLst>
              <a:ext uri="{FF2B5EF4-FFF2-40B4-BE49-F238E27FC236}">
                <a16:creationId xmlns:a16="http://schemas.microsoft.com/office/drawing/2014/main" id="{A4E0298F-30ED-44E8-81DF-99C0DBEF8F2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5AA60D0-76CD-4E70-8588-D5D3C5A3FAD8}"/>
              </a:ext>
            </a:extLst>
          </p:cNvPr>
          <p:cNvSpPr>
            <a:spLocks noGrp="1"/>
          </p:cNvSpPr>
          <p:nvPr>
            <p:ph type="sldNum" sz="quarter" idx="12"/>
          </p:nvPr>
        </p:nvSpPr>
        <p:spPr/>
        <p:txBody>
          <a:bodyPr/>
          <a:lstStyle/>
          <a:p>
            <a:fld id="{3435A3E4-6273-463F-B691-767B60D52B3D}" type="slidenum">
              <a:rPr lang="en-GB" smtClean="0"/>
              <a:t>‹#›</a:t>
            </a:fld>
            <a:endParaRPr lang="en-GB"/>
          </a:p>
        </p:txBody>
      </p:sp>
    </p:spTree>
    <p:extLst>
      <p:ext uri="{BB962C8B-B14F-4D97-AF65-F5344CB8AC3E}">
        <p14:creationId xmlns:p14="http://schemas.microsoft.com/office/powerpoint/2010/main" val="2325468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8B341-6402-4494-B2A5-839B0F61FD0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D06D176-DB92-42F5-A98E-C9758434AA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89AFE95-28FC-4C11-ACA6-8436B925251F}"/>
              </a:ext>
            </a:extLst>
          </p:cNvPr>
          <p:cNvSpPr>
            <a:spLocks noGrp="1"/>
          </p:cNvSpPr>
          <p:nvPr>
            <p:ph type="dt" sz="half" idx="10"/>
          </p:nvPr>
        </p:nvSpPr>
        <p:spPr/>
        <p:txBody>
          <a:bodyPr/>
          <a:lstStyle/>
          <a:p>
            <a:fld id="{5A77A5FD-5962-4DEB-8BC5-0B9DD6B54BA0}" type="datetimeFigureOut">
              <a:rPr lang="en-GB" smtClean="0"/>
              <a:t>19/01/2022</a:t>
            </a:fld>
            <a:endParaRPr lang="en-GB"/>
          </a:p>
        </p:txBody>
      </p:sp>
      <p:sp>
        <p:nvSpPr>
          <p:cNvPr id="5" name="Footer Placeholder 4">
            <a:extLst>
              <a:ext uri="{FF2B5EF4-FFF2-40B4-BE49-F238E27FC236}">
                <a16:creationId xmlns:a16="http://schemas.microsoft.com/office/drawing/2014/main" id="{1A77D7AD-F95E-49EE-A5B7-FEA5E1F635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E717C10-BA10-4A80-992F-692BE5D73694}"/>
              </a:ext>
            </a:extLst>
          </p:cNvPr>
          <p:cNvSpPr>
            <a:spLocks noGrp="1"/>
          </p:cNvSpPr>
          <p:nvPr>
            <p:ph type="sldNum" sz="quarter" idx="12"/>
          </p:nvPr>
        </p:nvSpPr>
        <p:spPr/>
        <p:txBody>
          <a:bodyPr/>
          <a:lstStyle/>
          <a:p>
            <a:fld id="{3435A3E4-6273-463F-B691-767B60D52B3D}" type="slidenum">
              <a:rPr lang="en-GB" smtClean="0"/>
              <a:t>‹#›</a:t>
            </a:fld>
            <a:endParaRPr lang="en-GB"/>
          </a:p>
        </p:txBody>
      </p:sp>
    </p:spTree>
    <p:extLst>
      <p:ext uri="{BB962C8B-B14F-4D97-AF65-F5344CB8AC3E}">
        <p14:creationId xmlns:p14="http://schemas.microsoft.com/office/powerpoint/2010/main" val="105856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9A85C-06ED-4135-A281-8543B5A7441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0BA1180-EBE2-481C-B796-35AAE1704A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6263EF-6E8B-46CD-ADE0-8349546736D6}"/>
              </a:ext>
            </a:extLst>
          </p:cNvPr>
          <p:cNvSpPr>
            <a:spLocks noGrp="1"/>
          </p:cNvSpPr>
          <p:nvPr>
            <p:ph type="dt" sz="half" idx="10"/>
          </p:nvPr>
        </p:nvSpPr>
        <p:spPr/>
        <p:txBody>
          <a:bodyPr/>
          <a:lstStyle/>
          <a:p>
            <a:fld id="{5A77A5FD-5962-4DEB-8BC5-0B9DD6B54BA0}" type="datetimeFigureOut">
              <a:rPr lang="en-GB" smtClean="0"/>
              <a:t>19/01/2022</a:t>
            </a:fld>
            <a:endParaRPr lang="en-GB"/>
          </a:p>
        </p:txBody>
      </p:sp>
      <p:sp>
        <p:nvSpPr>
          <p:cNvPr id="5" name="Footer Placeholder 4">
            <a:extLst>
              <a:ext uri="{FF2B5EF4-FFF2-40B4-BE49-F238E27FC236}">
                <a16:creationId xmlns:a16="http://schemas.microsoft.com/office/drawing/2014/main" id="{B1A1AB7F-4794-47C5-B6A2-503C0418AE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9C08D3-639C-4ECF-B27B-DA59C5EB0B3E}"/>
              </a:ext>
            </a:extLst>
          </p:cNvPr>
          <p:cNvSpPr>
            <a:spLocks noGrp="1"/>
          </p:cNvSpPr>
          <p:nvPr>
            <p:ph type="sldNum" sz="quarter" idx="12"/>
          </p:nvPr>
        </p:nvSpPr>
        <p:spPr/>
        <p:txBody>
          <a:bodyPr/>
          <a:lstStyle/>
          <a:p>
            <a:fld id="{3435A3E4-6273-463F-B691-767B60D52B3D}" type="slidenum">
              <a:rPr lang="en-GB" smtClean="0"/>
              <a:t>‹#›</a:t>
            </a:fld>
            <a:endParaRPr lang="en-GB"/>
          </a:p>
        </p:txBody>
      </p:sp>
    </p:spTree>
    <p:extLst>
      <p:ext uri="{BB962C8B-B14F-4D97-AF65-F5344CB8AC3E}">
        <p14:creationId xmlns:p14="http://schemas.microsoft.com/office/powerpoint/2010/main" val="1026835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D301B-CE67-4BDC-AA2E-8F2C72A4B54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669845F-CE89-4FD7-9C4A-438CA755965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A73E930-D916-46AA-9043-BFEEB9A6AFB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507C5C5-55D5-4F60-A658-72553B3206E0}"/>
              </a:ext>
            </a:extLst>
          </p:cNvPr>
          <p:cNvSpPr>
            <a:spLocks noGrp="1"/>
          </p:cNvSpPr>
          <p:nvPr>
            <p:ph type="dt" sz="half" idx="10"/>
          </p:nvPr>
        </p:nvSpPr>
        <p:spPr/>
        <p:txBody>
          <a:bodyPr/>
          <a:lstStyle/>
          <a:p>
            <a:fld id="{5A77A5FD-5962-4DEB-8BC5-0B9DD6B54BA0}" type="datetimeFigureOut">
              <a:rPr lang="en-GB" smtClean="0"/>
              <a:t>19/01/2022</a:t>
            </a:fld>
            <a:endParaRPr lang="en-GB"/>
          </a:p>
        </p:txBody>
      </p:sp>
      <p:sp>
        <p:nvSpPr>
          <p:cNvPr id="6" name="Footer Placeholder 5">
            <a:extLst>
              <a:ext uri="{FF2B5EF4-FFF2-40B4-BE49-F238E27FC236}">
                <a16:creationId xmlns:a16="http://schemas.microsoft.com/office/drawing/2014/main" id="{53A5341F-D7FD-4757-8E4D-7DA795A07AA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C22DD9C-989B-45F5-BE3E-D749AD71F8E3}"/>
              </a:ext>
            </a:extLst>
          </p:cNvPr>
          <p:cNvSpPr>
            <a:spLocks noGrp="1"/>
          </p:cNvSpPr>
          <p:nvPr>
            <p:ph type="sldNum" sz="quarter" idx="12"/>
          </p:nvPr>
        </p:nvSpPr>
        <p:spPr/>
        <p:txBody>
          <a:bodyPr/>
          <a:lstStyle/>
          <a:p>
            <a:fld id="{3435A3E4-6273-463F-B691-767B60D52B3D}" type="slidenum">
              <a:rPr lang="en-GB" smtClean="0"/>
              <a:t>‹#›</a:t>
            </a:fld>
            <a:endParaRPr lang="en-GB"/>
          </a:p>
        </p:txBody>
      </p:sp>
    </p:spTree>
    <p:extLst>
      <p:ext uri="{BB962C8B-B14F-4D97-AF65-F5344CB8AC3E}">
        <p14:creationId xmlns:p14="http://schemas.microsoft.com/office/powerpoint/2010/main" val="569905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AC214-D554-4AF0-9904-209A605A441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3355226-296D-4578-8154-709BB853E9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03E31CF-1BD5-4935-BC33-925B245B72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EEDA7DB-FB75-4628-9CBC-1B03F7CCF8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546AA3-7DA6-498C-9CFB-D23D414EB63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49CC242-6BC0-43F3-9176-8EFF6A1B133F}"/>
              </a:ext>
            </a:extLst>
          </p:cNvPr>
          <p:cNvSpPr>
            <a:spLocks noGrp="1"/>
          </p:cNvSpPr>
          <p:nvPr>
            <p:ph type="dt" sz="half" idx="10"/>
          </p:nvPr>
        </p:nvSpPr>
        <p:spPr/>
        <p:txBody>
          <a:bodyPr/>
          <a:lstStyle/>
          <a:p>
            <a:fld id="{5A77A5FD-5962-4DEB-8BC5-0B9DD6B54BA0}" type="datetimeFigureOut">
              <a:rPr lang="en-GB" smtClean="0"/>
              <a:t>19/01/2022</a:t>
            </a:fld>
            <a:endParaRPr lang="en-GB"/>
          </a:p>
        </p:txBody>
      </p:sp>
      <p:sp>
        <p:nvSpPr>
          <p:cNvPr id="8" name="Footer Placeholder 7">
            <a:extLst>
              <a:ext uri="{FF2B5EF4-FFF2-40B4-BE49-F238E27FC236}">
                <a16:creationId xmlns:a16="http://schemas.microsoft.com/office/drawing/2014/main" id="{30960C17-3847-4BE1-9EE9-1FC1F4E69C2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904B5B2-BC7F-4533-BF35-AB3106B5851E}"/>
              </a:ext>
            </a:extLst>
          </p:cNvPr>
          <p:cNvSpPr>
            <a:spLocks noGrp="1"/>
          </p:cNvSpPr>
          <p:nvPr>
            <p:ph type="sldNum" sz="quarter" idx="12"/>
          </p:nvPr>
        </p:nvSpPr>
        <p:spPr/>
        <p:txBody>
          <a:bodyPr/>
          <a:lstStyle/>
          <a:p>
            <a:fld id="{3435A3E4-6273-463F-B691-767B60D52B3D}" type="slidenum">
              <a:rPr lang="en-GB" smtClean="0"/>
              <a:t>‹#›</a:t>
            </a:fld>
            <a:endParaRPr lang="en-GB"/>
          </a:p>
        </p:txBody>
      </p:sp>
    </p:spTree>
    <p:extLst>
      <p:ext uri="{BB962C8B-B14F-4D97-AF65-F5344CB8AC3E}">
        <p14:creationId xmlns:p14="http://schemas.microsoft.com/office/powerpoint/2010/main" val="1021163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67210-4CC0-4AFE-860F-F971B5B0C23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9F80A56-485E-4589-98CA-B497B18A9EE2}"/>
              </a:ext>
            </a:extLst>
          </p:cNvPr>
          <p:cNvSpPr>
            <a:spLocks noGrp="1"/>
          </p:cNvSpPr>
          <p:nvPr>
            <p:ph type="dt" sz="half" idx="10"/>
          </p:nvPr>
        </p:nvSpPr>
        <p:spPr/>
        <p:txBody>
          <a:bodyPr/>
          <a:lstStyle/>
          <a:p>
            <a:fld id="{5A77A5FD-5962-4DEB-8BC5-0B9DD6B54BA0}" type="datetimeFigureOut">
              <a:rPr lang="en-GB" smtClean="0"/>
              <a:t>19/01/2022</a:t>
            </a:fld>
            <a:endParaRPr lang="en-GB"/>
          </a:p>
        </p:txBody>
      </p:sp>
      <p:sp>
        <p:nvSpPr>
          <p:cNvPr id="4" name="Footer Placeholder 3">
            <a:extLst>
              <a:ext uri="{FF2B5EF4-FFF2-40B4-BE49-F238E27FC236}">
                <a16:creationId xmlns:a16="http://schemas.microsoft.com/office/drawing/2014/main" id="{1CB22FC7-2459-42B0-A6D5-8F3AD896BFA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EA64A59-0BBA-4B8A-85ED-01A0CA96FC2F}"/>
              </a:ext>
            </a:extLst>
          </p:cNvPr>
          <p:cNvSpPr>
            <a:spLocks noGrp="1"/>
          </p:cNvSpPr>
          <p:nvPr>
            <p:ph type="sldNum" sz="quarter" idx="12"/>
          </p:nvPr>
        </p:nvSpPr>
        <p:spPr/>
        <p:txBody>
          <a:bodyPr/>
          <a:lstStyle/>
          <a:p>
            <a:fld id="{3435A3E4-6273-463F-B691-767B60D52B3D}" type="slidenum">
              <a:rPr lang="en-GB" smtClean="0"/>
              <a:t>‹#›</a:t>
            </a:fld>
            <a:endParaRPr lang="en-GB"/>
          </a:p>
        </p:txBody>
      </p:sp>
    </p:spTree>
    <p:extLst>
      <p:ext uri="{BB962C8B-B14F-4D97-AF65-F5344CB8AC3E}">
        <p14:creationId xmlns:p14="http://schemas.microsoft.com/office/powerpoint/2010/main" val="3240918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28DF17-5716-4078-B239-2657CDB74A8B}"/>
              </a:ext>
            </a:extLst>
          </p:cNvPr>
          <p:cNvSpPr>
            <a:spLocks noGrp="1"/>
          </p:cNvSpPr>
          <p:nvPr>
            <p:ph type="dt" sz="half" idx="10"/>
          </p:nvPr>
        </p:nvSpPr>
        <p:spPr/>
        <p:txBody>
          <a:bodyPr/>
          <a:lstStyle/>
          <a:p>
            <a:fld id="{5A77A5FD-5962-4DEB-8BC5-0B9DD6B54BA0}" type="datetimeFigureOut">
              <a:rPr lang="en-GB" smtClean="0"/>
              <a:t>19/01/2022</a:t>
            </a:fld>
            <a:endParaRPr lang="en-GB"/>
          </a:p>
        </p:txBody>
      </p:sp>
      <p:sp>
        <p:nvSpPr>
          <p:cNvPr id="3" name="Footer Placeholder 2">
            <a:extLst>
              <a:ext uri="{FF2B5EF4-FFF2-40B4-BE49-F238E27FC236}">
                <a16:creationId xmlns:a16="http://schemas.microsoft.com/office/drawing/2014/main" id="{82D9118F-F83B-4C94-B35A-8CF3A190BEE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E260C07-3B37-4263-AA89-9DFD437FEFB5}"/>
              </a:ext>
            </a:extLst>
          </p:cNvPr>
          <p:cNvSpPr>
            <a:spLocks noGrp="1"/>
          </p:cNvSpPr>
          <p:nvPr>
            <p:ph type="sldNum" sz="quarter" idx="12"/>
          </p:nvPr>
        </p:nvSpPr>
        <p:spPr/>
        <p:txBody>
          <a:bodyPr/>
          <a:lstStyle/>
          <a:p>
            <a:fld id="{3435A3E4-6273-463F-B691-767B60D52B3D}" type="slidenum">
              <a:rPr lang="en-GB" smtClean="0"/>
              <a:t>‹#›</a:t>
            </a:fld>
            <a:endParaRPr lang="en-GB"/>
          </a:p>
        </p:txBody>
      </p:sp>
    </p:spTree>
    <p:extLst>
      <p:ext uri="{BB962C8B-B14F-4D97-AF65-F5344CB8AC3E}">
        <p14:creationId xmlns:p14="http://schemas.microsoft.com/office/powerpoint/2010/main" val="4022417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D3923-5AF4-4AF3-80FA-2066FC074C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62CD9CB-834D-4566-B1E3-4F45C075A0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C0947A3-1FB5-42F0-B110-EF8E798D2D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4C8C2B-7266-4734-8FAC-E7A947BE614B}"/>
              </a:ext>
            </a:extLst>
          </p:cNvPr>
          <p:cNvSpPr>
            <a:spLocks noGrp="1"/>
          </p:cNvSpPr>
          <p:nvPr>
            <p:ph type="dt" sz="half" idx="10"/>
          </p:nvPr>
        </p:nvSpPr>
        <p:spPr/>
        <p:txBody>
          <a:bodyPr/>
          <a:lstStyle/>
          <a:p>
            <a:fld id="{5A77A5FD-5962-4DEB-8BC5-0B9DD6B54BA0}" type="datetimeFigureOut">
              <a:rPr lang="en-GB" smtClean="0"/>
              <a:t>19/01/2022</a:t>
            </a:fld>
            <a:endParaRPr lang="en-GB"/>
          </a:p>
        </p:txBody>
      </p:sp>
      <p:sp>
        <p:nvSpPr>
          <p:cNvPr id="6" name="Footer Placeholder 5">
            <a:extLst>
              <a:ext uri="{FF2B5EF4-FFF2-40B4-BE49-F238E27FC236}">
                <a16:creationId xmlns:a16="http://schemas.microsoft.com/office/drawing/2014/main" id="{CF13D9CB-29A4-4134-8EFC-035E997255B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9FA52A1-AB51-40D0-A638-BB807706973D}"/>
              </a:ext>
            </a:extLst>
          </p:cNvPr>
          <p:cNvSpPr>
            <a:spLocks noGrp="1"/>
          </p:cNvSpPr>
          <p:nvPr>
            <p:ph type="sldNum" sz="quarter" idx="12"/>
          </p:nvPr>
        </p:nvSpPr>
        <p:spPr/>
        <p:txBody>
          <a:bodyPr/>
          <a:lstStyle/>
          <a:p>
            <a:fld id="{3435A3E4-6273-463F-B691-767B60D52B3D}" type="slidenum">
              <a:rPr lang="en-GB" smtClean="0"/>
              <a:t>‹#›</a:t>
            </a:fld>
            <a:endParaRPr lang="en-GB"/>
          </a:p>
        </p:txBody>
      </p:sp>
    </p:spTree>
    <p:extLst>
      <p:ext uri="{BB962C8B-B14F-4D97-AF65-F5344CB8AC3E}">
        <p14:creationId xmlns:p14="http://schemas.microsoft.com/office/powerpoint/2010/main" val="3484688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8C56D-707B-4787-9AF2-AF7DAEAF96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D3FCFA4-9B0D-4FA4-BA60-BC9CB65A46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C0A4692-2C7B-499B-A366-227C22FE71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35615F-1E3F-48BA-9847-A2B8DC183F95}"/>
              </a:ext>
            </a:extLst>
          </p:cNvPr>
          <p:cNvSpPr>
            <a:spLocks noGrp="1"/>
          </p:cNvSpPr>
          <p:nvPr>
            <p:ph type="dt" sz="half" idx="10"/>
          </p:nvPr>
        </p:nvSpPr>
        <p:spPr/>
        <p:txBody>
          <a:bodyPr/>
          <a:lstStyle/>
          <a:p>
            <a:fld id="{5A77A5FD-5962-4DEB-8BC5-0B9DD6B54BA0}" type="datetimeFigureOut">
              <a:rPr lang="en-GB" smtClean="0"/>
              <a:t>19/01/2022</a:t>
            </a:fld>
            <a:endParaRPr lang="en-GB"/>
          </a:p>
        </p:txBody>
      </p:sp>
      <p:sp>
        <p:nvSpPr>
          <p:cNvPr id="6" name="Footer Placeholder 5">
            <a:extLst>
              <a:ext uri="{FF2B5EF4-FFF2-40B4-BE49-F238E27FC236}">
                <a16:creationId xmlns:a16="http://schemas.microsoft.com/office/drawing/2014/main" id="{027D9924-1856-4C92-9547-E16100459F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ECE6BE1-4F40-41BC-A38A-9E13E6ED39E4}"/>
              </a:ext>
            </a:extLst>
          </p:cNvPr>
          <p:cNvSpPr>
            <a:spLocks noGrp="1"/>
          </p:cNvSpPr>
          <p:nvPr>
            <p:ph type="sldNum" sz="quarter" idx="12"/>
          </p:nvPr>
        </p:nvSpPr>
        <p:spPr/>
        <p:txBody>
          <a:bodyPr/>
          <a:lstStyle/>
          <a:p>
            <a:fld id="{3435A3E4-6273-463F-B691-767B60D52B3D}" type="slidenum">
              <a:rPr lang="en-GB" smtClean="0"/>
              <a:t>‹#›</a:t>
            </a:fld>
            <a:endParaRPr lang="en-GB"/>
          </a:p>
        </p:txBody>
      </p:sp>
    </p:spTree>
    <p:extLst>
      <p:ext uri="{BB962C8B-B14F-4D97-AF65-F5344CB8AC3E}">
        <p14:creationId xmlns:p14="http://schemas.microsoft.com/office/powerpoint/2010/main" val="1032521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43812C-42C4-4C34-81E8-D2C559B111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8151F5C-725F-4690-A977-5B5445BCD9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267A1E4-DD98-48F3-B629-D77280B032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77A5FD-5962-4DEB-8BC5-0B9DD6B54BA0}" type="datetimeFigureOut">
              <a:rPr lang="en-GB" smtClean="0"/>
              <a:t>19/01/2022</a:t>
            </a:fld>
            <a:endParaRPr lang="en-GB"/>
          </a:p>
        </p:txBody>
      </p:sp>
      <p:sp>
        <p:nvSpPr>
          <p:cNvPr id="5" name="Footer Placeholder 4">
            <a:extLst>
              <a:ext uri="{FF2B5EF4-FFF2-40B4-BE49-F238E27FC236}">
                <a16:creationId xmlns:a16="http://schemas.microsoft.com/office/drawing/2014/main" id="{CBBE21C3-2F94-4D40-8D6C-AD03BF8643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D021AC2-AAB8-4C17-AA24-07F4CCB76C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35A3E4-6273-463F-B691-767B60D52B3D}" type="slidenum">
              <a:rPr lang="en-GB" smtClean="0"/>
              <a:t>‹#›</a:t>
            </a:fld>
            <a:endParaRPr lang="en-GB"/>
          </a:p>
        </p:txBody>
      </p:sp>
    </p:spTree>
    <p:extLst>
      <p:ext uri="{BB962C8B-B14F-4D97-AF65-F5344CB8AC3E}">
        <p14:creationId xmlns:p14="http://schemas.microsoft.com/office/powerpoint/2010/main" val="8885478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leaders.boys-brigade.org.uk/ourbrand.ht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478F638-E57B-48FA-BA3E-1E13B44BF900}"/>
              </a:ext>
            </a:extLst>
          </p:cNvPr>
          <p:cNvSpPr>
            <a:spLocks noGrp="1"/>
          </p:cNvSpPr>
          <p:nvPr>
            <p:ph type="subTitle" idx="1"/>
          </p:nvPr>
        </p:nvSpPr>
        <p:spPr>
          <a:xfrm>
            <a:off x="1435509" y="813732"/>
            <a:ext cx="9144000" cy="5125674"/>
          </a:xfrm>
        </p:spPr>
        <p:txBody>
          <a:bodyPr>
            <a:normAutofit fontScale="92500" lnSpcReduction="20000"/>
          </a:bodyPr>
          <a:lstStyle/>
          <a:p>
            <a:r>
              <a:rPr lang="en-GB" sz="4500" b="1" dirty="0"/>
              <a:t>NOTES TO TRAINER</a:t>
            </a:r>
          </a:p>
          <a:p>
            <a:endParaRPr lang="en-GB" dirty="0"/>
          </a:p>
          <a:p>
            <a:r>
              <a:rPr lang="en-GB" dirty="0"/>
              <a:t>If you have not already downloaded and installed the Brigade fonts used in this presentation you can download our font pack at </a:t>
            </a:r>
            <a:r>
              <a:rPr lang="en-GB" dirty="0">
                <a:hlinkClick r:id="rId2"/>
              </a:rPr>
              <a:t>http://leaders.boys-brigade.org.uk/ourbrand.htm</a:t>
            </a:r>
            <a:endParaRPr lang="en-GB" dirty="0"/>
          </a:p>
          <a:p>
            <a:endParaRPr lang="en-GB" dirty="0"/>
          </a:p>
          <a:p>
            <a:r>
              <a:rPr lang="en-GB" dirty="0"/>
              <a:t>Alternatively you may just need to check through the presentation to ensure the substitute font used is displaying correctly.</a:t>
            </a:r>
          </a:p>
          <a:p>
            <a:endParaRPr lang="en-GB" dirty="0"/>
          </a:p>
          <a:p>
            <a:r>
              <a:rPr lang="en-GB" dirty="0"/>
              <a:t>_________________________________________________________</a:t>
            </a:r>
          </a:p>
          <a:p>
            <a:endParaRPr lang="en-GB" dirty="0"/>
          </a:p>
          <a:p>
            <a:r>
              <a:rPr lang="en-GB" dirty="0"/>
              <a:t>This PowerPoint presentation may have videos embedded into it (these require a internet connection as are streamed from Vimeo), when you come to these click the play button to start the video. Ensure when sharing your screen through Zoom you tick the ‘Share Computer Sound’ box.</a:t>
            </a:r>
          </a:p>
          <a:p>
            <a:endParaRPr lang="en-GB" dirty="0"/>
          </a:p>
        </p:txBody>
      </p:sp>
    </p:spTree>
    <p:extLst>
      <p:ext uri="{BB962C8B-B14F-4D97-AF65-F5344CB8AC3E}">
        <p14:creationId xmlns:p14="http://schemas.microsoft.com/office/powerpoint/2010/main" val="2280794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216E2-DE6D-4A69-A406-E3BA24449E1F}"/>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CD8411C5-1047-425F-9349-643D5F3FD866}"/>
              </a:ext>
            </a:extLst>
          </p:cNvPr>
          <p:cNvSpPr>
            <a:spLocks noGrp="1"/>
          </p:cNvSpPr>
          <p:nvPr>
            <p:ph type="subTitle" idx="1"/>
          </p:nvPr>
        </p:nvSpPr>
        <p:spPr/>
        <p:txBody>
          <a:bodyPr/>
          <a:lstStyle/>
          <a:p>
            <a:endParaRPr lang="en-GB"/>
          </a:p>
        </p:txBody>
      </p:sp>
      <p:pic>
        <p:nvPicPr>
          <p:cNvPr id="8" name="Picture 7">
            <a:extLst>
              <a:ext uri="{FF2B5EF4-FFF2-40B4-BE49-F238E27FC236}">
                <a16:creationId xmlns:a16="http://schemas.microsoft.com/office/drawing/2014/main" id="{2CD19CAC-8518-4847-B317-CFD0DC2C3AA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Tree>
    <p:extLst>
      <p:ext uri="{BB962C8B-B14F-4D97-AF65-F5344CB8AC3E}">
        <p14:creationId xmlns:p14="http://schemas.microsoft.com/office/powerpoint/2010/main" val="489342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Graphical user interface, text, application&#10;&#10;Description automatically generated">
            <a:extLst>
              <a:ext uri="{FF2B5EF4-FFF2-40B4-BE49-F238E27FC236}">
                <a16:creationId xmlns:a16="http://schemas.microsoft.com/office/drawing/2014/main" id="{4A5A73CC-2258-46AF-AA3A-72D8855210C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8" name="TextBox 7">
            <a:extLst>
              <a:ext uri="{FF2B5EF4-FFF2-40B4-BE49-F238E27FC236}">
                <a16:creationId xmlns:a16="http://schemas.microsoft.com/office/drawing/2014/main" id="{E68B5B06-028A-48F1-B197-FAAECF3CEEC1}"/>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LEARNING OUTCOMES</a:t>
            </a:r>
            <a:endParaRPr lang="en-GB" sz="2800" dirty="0">
              <a:solidFill>
                <a:srgbClr val="244B90"/>
              </a:solidFill>
            </a:endParaRPr>
          </a:p>
        </p:txBody>
      </p:sp>
      <p:sp>
        <p:nvSpPr>
          <p:cNvPr id="9" name="TextBox 8">
            <a:extLst>
              <a:ext uri="{FF2B5EF4-FFF2-40B4-BE49-F238E27FC236}">
                <a16:creationId xmlns:a16="http://schemas.microsoft.com/office/drawing/2014/main" id="{564C95D7-1EF1-4AB1-AD74-D0C987EB3663}"/>
              </a:ext>
            </a:extLst>
          </p:cNvPr>
          <p:cNvSpPr txBox="1"/>
          <p:nvPr/>
        </p:nvSpPr>
        <p:spPr>
          <a:xfrm>
            <a:off x="501798" y="2600964"/>
            <a:ext cx="8712000" cy="2784865"/>
          </a:xfrm>
          <a:prstGeom prst="rect">
            <a:avLst/>
          </a:prstGeom>
          <a:noFill/>
        </p:spPr>
        <p:txBody>
          <a:bodyPr wrap="square">
            <a:spAutoFit/>
          </a:bodyPr>
          <a:lstStyle/>
          <a:p>
            <a:pPr>
              <a:lnSpc>
                <a:spcPct val="107000"/>
              </a:lnSpc>
              <a:spcAft>
                <a:spcPts val="800"/>
              </a:spcAft>
            </a:pPr>
            <a:r>
              <a:rPr lang="en-GB" sz="2000" dirty="0">
                <a:latin typeface="Calibri" panose="020F0502020204030204" pitchFamily="34" charset="0"/>
                <a:ea typeface="Calibri" panose="020F0502020204030204" pitchFamily="34" charset="0"/>
                <a:cs typeface="Times New Roman" panose="02020603050405020304" pitchFamily="18" charset="0"/>
              </a:rPr>
              <a:t>At the end of this session participants will be able to: </a:t>
            </a:r>
          </a:p>
          <a:p>
            <a:pPr marL="342900" indent="-342900" algn="l" fontAlgn="base">
              <a:lnSpc>
                <a:spcPct val="150000"/>
              </a:lnSpc>
              <a:buFont typeface="Arial" panose="020B0604020202020204" pitchFamily="34" charset="0"/>
              <a:buChar char="•"/>
            </a:pPr>
            <a:r>
              <a:rPr lang="en-GB" sz="2000" b="0" i="0" dirty="0">
                <a:solidFill>
                  <a:srgbClr val="192235"/>
                </a:solidFill>
                <a:effectLst/>
                <a:latin typeface="proxima-nova"/>
              </a:rPr>
              <a:t>Be able to </a:t>
            </a:r>
            <a:r>
              <a:rPr lang="en-GB" sz="2000" b="1" i="0" dirty="0">
                <a:solidFill>
                  <a:srgbClr val="192235"/>
                </a:solidFill>
                <a:effectLst/>
                <a:latin typeface="proxima-nova"/>
              </a:rPr>
              <a:t>create a safe environment</a:t>
            </a:r>
            <a:r>
              <a:rPr lang="en-GB" sz="2000" b="0" i="0" dirty="0">
                <a:solidFill>
                  <a:srgbClr val="192235"/>
                </a:solidFill>
                <a:effectLst/>
                <a:latin typeface="proxima-nova"/>
              </a:rPr>
              <a:t>.</a:t>
            </a:r>
          </a:p>
          <a:p>
            <a:pPr marL="342900" indent="-342900" algn="l" fontAlgn="base">
              <a:lnSpc>
                <a:spcPct val="150000"/>
              </a:lnSpc>
              <a:buFont typeface="Arial" panose="020B0604020202020204" pitchFamily="34" charset="0"/>
              <a:buChar char="•"/>
            </a:pPr>
            <a:r>
              <a:rPr lang="en-GB" sz="2000" b="1" i="0" dirty="0">
                <a:solidFill>
                  <a:srgbClr val="192235"/>
                </a:solidFill>
                <a:effectLst/>
                <a:latin typeface="proxima-nova"/>
              </a:rPr>
              <a:t>Understand their role and responsibilities</a:t>
            </a:r>
            <a:r>
              <a:rPr lang="en-GB" sz="2000" b="0" i="0" dirty="0">
                <a:solidFill>
                  <a:srgbClr val="192235"/>
                </a:solidFill>
                <a:effectLst/>
                <a:latin typeface="proxima-nova"/>
              </a:rPr>
              <a:t>. </a:t>
            </a:r>
          </a:p>
          <a:p>
            <a:pPr marL="342900" indent="-342900" algn="l" fontAlgn="base">
              <a:lnSpc>
                <a:spcPct val="150000"/>
              </a:lnSpc>
              <a:buFont typeface="Arial" panose="020B0604020202020204" pitchFamily="34" charset="0"/>
              <a:buChar char="•"/>
            </a:pPr>
            <a:r>
              <a:rPr lang="en-GB" sz="2000" b="0" i="0" dirty="0">
                <a:solidFill>
                  <a:srgbClr val="192235"/>
                </a:solidFill>
                <a:effectLst/>
                <a:latin typeface="proxima-nova"/>
              </a:rPr>
              <a:t>Be able to </a:t>
            </a:r>
            <a:r>
              <a:rPr lang="en-GB" sz="2000" b="1" i="0" dirty="0">
                <a:solidFill>
                  <a:srgbClr val="192235"/>
                </a:solidFill>
                <a:effectLst/>
                <a:latin typeface="proxima-nova"/>
              </a:rPr>
              <a:t>complete risk assessments and manage risk</a:t>
            </a:r>
            <a:r>
              <a:rPr lang="en-GB" sz="2000" b="0" i="0" dirty="0">
                <a:solidFill>
                  <a:srgbClr val="192235"/>
                </a:solidFill>
                <a:effectLst/>
                <a:latin typeface="proxima-nova"/>
              </a:rPr>
              <a:t>. </a:t>
            </a:r>
          </a:p>
          <a:p>
            <a:pPr marL="342900" indent="-342900" algn="l" fontAlgn="base">
              <a:lnSpc>
                <a:spcPct val="150000"/>
              </a:lnSpc>
              <a:buFont typeface="Arial" panose="020B0604020202020204" pitchFamily="34" charset="0"/>
              <a:buChar char="•"/>
            </a:pPr>
            <a:r>
              <a:rPr lang="en-GB" sz="2000" b="0" i="0" dirty="0">
                <a:solidFill>
                  <a:srgbClr val="192235"/>
                </a:solidFill>
                <a:effectLst/>
                <a:latin typeface="proxima-nova"/>
              </a:rPr>
              <a:t>Be able to </a:t>
            </a:r>
            <a:r>
              <a:rPr lang="en-GB" sz="2000" b="1" i="0" dirty="0">
                <a:solidFill>
                  <a:srgbClr val="192235"/>
                </a:solidFill>
                <a:effectLst/>
                <a:latin typeface="proxima-nova"/>
              </a:rPr>
              <a:t>respond to an emergency </a:t>
            </a:r>
            <a:r>
              <a:rPr lang="en-GB" sz="2000" b="0" i="0" dirty="0">
                <a:solidFill>
                  <a:srgbClr val="192235"/>
                </a:solidFill>
                <a:effectLst/>
                <a:latin typeface="proxima-nova"/>
              </a:rPr>
              <a:t>including how to record/report. </a:t>
            </a:r>
          </a:p>
          <a:p>
            <a:pPr marL="342900" indent="-342900" algn="l" fontAlgn="base">
              <a:lnSpc>
                <a:spcPct val="150000"/>
              </a:lnSpc>
              <a:buFont typeface="Arial" panose="020B0604020202020204" pitchFamily="34" charset="0"/>
              <a:buChar char="•"/>
            </a:pPr>
            <a:r>
              <a:rPr lang="en-GB" sz="2000" b="0" i="0" dirty="0">
                <a:solidFill>
                  <a:srgbClr val="192235"/>
                </a:solidFill>
                <a:effectLst/>
                <a:latin typeface="proxima-nova"/>
              </a:rPr>
              <a:t>Know where to </a:t>
            </a:r>
            <a:r>
              <a:rPr lang="en-GB" sz="2000" b="1" i="0" dirty="0">
                <a:solidFill>
                  <a:srgbClr val="192235"/>
                </a:solidFill>
                <a:effectLst/>
                <a:latin typeface="proxima-nova"/>
              </a:rPr>
              <a:t>access resources and guidance</a:t>
            </a:r>
            <a:r>
              <a:rPr lang="en-GB" sz="2000" b="0" i="0" dirty="0">
                <a:solidFill>
                  <a:srgbClr val="192235"/>
                </a:solidFill>
                <a:effectLst/>
                <a:latin typeface="proxima-nova"/>
              </a:rPr>
              <a:t>. </a:t>
            </a:r>
          </a:p>
        </p:txBody>
      </p:sp>
      <p:pic>
        <p:nvPicPr>
          <p:cNvPr id="12" name="Picture 11" descr="Icon&#10;&#10;Description automatically generated">
            <a:extLst>
              <a:ext uri="{FF2B5EF4-FFF2-40B4-BE49-F238E27FC236}">
                <a16:creationId xmlns:a16="http://schemas.microsoft.com/office/drawing/2014/main" id="{ECD38698-7A32-44B8-A330-093E1BD38B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03916" y="429781"/>
            <a:ext cx="2907464" cy="2907464"/>
          </a:xfrm>
          <a:prstGeom prst="rect">
            <a:avLst/>
          </a:prstGeom>
        </p:spPr>
      </p:pic>
    </p:spTree>
    <p:extLst>
      <p:ext uri="{BB962C8B-B14F-4D97-AF65-F5344CB8AC3E}">
        <p14:creationId xmlns:p14="http://schemas.microsoft.com/office/powerpoint/2010/main" val="2664609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5" descr="Graphical user interface, text, application&#10;&#10;Description automatically generated">
            <a:extLst>
              <a:ext uri="{FF2B5EF4-FFF2-40B4-BE49-F238E27FC236}">
                <a16:creationId xmlns:a16="http://schemas.microsoft.com/office/drawing/2014/main" id="{6DF6EEEC-E133-46B8-9A8E-78488392B7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TextBox 7">
            <a:extLst>
              <a:ext uri="{FF2B5EF4-FFF2-40B4-BE49-F238E27FC236}">
                <a16:creationId xmlns:a16="http://schemas.microsoft.com/office/drawing/2014/main" id="{E68B5B06-028A-48F1-B197-FAAECF3CEEC1}"/>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E-LEARNING RECAP</a:t>
            </a:r>
            <a:endParaRPr lang="en-GB" sz="2800" dirty="0">
              <a:solidFill>
                <a:srgbClr val="244B90"/>
              </a:solidFill>
            </a:endParaRPr>
          </a:p>
        </p:txBody>
      </p:sp>
      <p:sp>
        <p:nvSpPr>
          <p:cNvPr id="9" name="TextBox 8">
            <a:extLst>
              <a:ext uri="{FF2B5EF4-FFF2-40B4-BE49-F238E27FC236}">
                <a16:creationId xmlns:a16="http://schemas.microsoft.com/office/drawing/2014/main" id="{564C95D7-1EF1-4AB1-AD74-D0C987EB3663}"/>
              </a:ext>
            </a:extLst>
          </p:cNvPr>
          <p:cNvSpPr txBox="1"/>
          <p:nvPr/>
        </p:nvSpPr>
        <p:spPr>
          <a:xfrm>
            <a:off x="501798" y="2399628"/>
            <a:ext cx="7786526" cy="3767313"/>
          </a:xfrm>
          <a:prstGeom prst="rect">
            <a:avLst/>
          </a:prstGeom>
          <a:noFill/>
        </p:spPr>
        <p:txBody>
          <a:bodyPr wrap="square">
            <a:spAutoFit/>
          </a:bodyPr>
          <a:lstStyle/>
          <a:p>
            <a:pPr marL="285750" indent="-285750">
              <a:lnSpc>
                <a:spcPct val="107000"/>
              </a:lnSpc>
              <a:spcAft>
                <a:spcPts val="800"/>
              </a:spcAft>
              <a:buFont typeface="Arial" panose="020B0604020202020204" pitchFamily="34" charset="0"/>
              <a:buChar char="•"/>
            </a:pPr>
            <a:r>
              <a:rPr lang="en-GB" sz="2000" dirty="0">
                <a:latin typeface="Proxima Nova Lt" panose="02000506030000020004" pitchFamily="50" charset="0"/>
                <a:ea typeface="Calibri" panose="020F0502020204030204" pitchFamily="34" charset="0"/>
                <a:cs typeface="Times New Roman" panose="02020603050405020304" pitchFamily="18" charset="0"/>
              </a:rPr>
              <a:t>Who is responsible for managing risk and providing a safe environment for children &amp; young people?</a:t>
            </a:r>
          </a:p>
          <a:p>
            <a:pPr marL="285750" indent="-285750">
              <a:lnSpc>
                <a:spcPct val="107000"/>
              </a:lnSpc>
              <a:spcAft>
                <a:spcPts val="800"/>
              </a:spcAft>
              <a:buFont typeface="Arial" panose="020B0604020202020204" pitchFamily="34" charset="0"/>
              <a:buChar char="•"/>
            </a:pPr>
            <a:r>
              <a:rPr lang="en-GB" sz="2000" dirty="0">
                <a:latin typeface="Proxima Nova Lt" panose="02000506030000020004" pitchFamily="50" charset="0"/>
                <a:ea typeface="Calibri" panose="020F0502020204030204" pitchFamily="34" charset="0"/>
                <a:cs typeface="Times New Roman" panose="02020603050405020304" pitchFamily="18" charset="0"/>
              </a:rPr>
              <a:t>When do we need to assess risk?</a:t>
            </a:r>
          </a:p>
          <a:p>
            <a:pPr marL="285750" indent="-285750">
              <a:lnSpc>
                <a:spcPct val="107000"/>
              </a:lnSpc>
              <a:spcAft>
                <a:spcPts val="800"/>
              </a:spcAft>
              <a:buFont typeface="Arial" panose="020B0604020202020204" pitchFamily="34" charset="0"/>
              <a:buChar char="•"/>
            </a:pPr>
            <a:r>
              <a:rPr lang="en-GB" sz="2000" dirty="0">
                <a:latin typeface="Proxima Nova Lt" panose="02000506030000020004" pitchFamily="50" charset="0"/>
                <a:ea typeface="Calibri" panose="020F0502020204030204" pitchFamily="34" charset="0"/>
                <a:cs typeface="Times New Roman" panose="02020603050405020304" pitchFamily="18" charset="0"/>
              </a:rPr>
              <a:t>What steps do we take in assessing risk?</a:t>
            </a:r>
          </a:p>
          <a:p>
            <a:pPr marL="285750" indent="-285750">
              <a:lnSpc>
                <a:spcPct val="107000"/>
              </a:lnSpc>
              <a:spcAft>
                <a:spcPts val="800"/>
              </a:spcAft>
              <a:buFont typeface="Arial" panose="020B0604020202020204" pitchFamily="34" charset="0"/>
              <a:buChar char="•"/>
            </a:pPr>
            <a:r>
              <a:rPr lang="en-GB" sz="2000" dirty="0">
                <a:latin typeface="Proxima Nova Lt" panose="02000506030000020004" pitchFamily="50" charset="0"/>
                <a:ea typeface="Calibri" panose="020F0502020204030204" pitchFamily="34" charset="0"/>
                <a:cs typeface="Times New Roman" panose="02020603050405020304" pitchFamily="18" charset="0"/>
              </a:rPr>
              <a:t>Who is responsible for putting together a risk assessment?</a:t>
            </a:r>
          </a:p>
          <a:p>
            <a:pPr marL="285750" indent="-285750">
              <a:lnSpc>
                <a:spcPct val="107000"/>
              </a:lnSpc>
              <a:spcAft>
                <a:spcPts val="800"/>
              </a:spcAft>
              <a:buFont typeface="Arial" panose="020B0604020202020204" pitchFamily="34" charset="0"/>
              <a:buChar char="•"/>
            </a:pPr>
            <a:r>
              <a:rPr lang="en-GB" sz="2000" dirty="0">
                <a:latin typeface="Proxima Nova Lt" panose="02000506030000020004" pitchFamily="50" charset="0"/>
                <a:ea typeface="Calibri" panose="020F0502020204030204" pitchFamily="34" charset="0"/>
                <a:cs typeface="Times New Roman" panose="02020603050405020304" pitchFamily="18" charset="0"/>
              </a:rPr>
              <a:t>In a risk assessment who do we consider might be harmed?</a:t>
            </a:r>
          </a:p>
          <a:p>
            <a:pPr marL="285750" indent="-285750">
              <a:lnSpc>
                <a:spcPct val="107000"/>
              </a:lnSpc>
              <a:spcAft>
                <a:spcPts val="800"/>
              </a:spcAft>
              <a:buFont typeface="Arial" panose="020B0604020202020204" pitchFamily="34" charset="0"/>
              <a:buChar char="•"/>
            </a:pPr>
            <a:r>
              <a:rPr lang="en-GB" sz="2000" dirty="0">
                <a:latin typeface="Proxima Nova Lt" panose="02000506030000020004" pitchFamily="50" charset="0"/>
                <a:ea typeface="Calibri" panose="020F0502020204030204" pitchFamily="34" charset="0"/>
                <a:cs typeface="Times New Roman" panose="02020603050405020304" pitchFamily="18" charset="0"/>
              </a:rPr>
              <a:t>When should a risk assessment be reviewed?</a:t>
            </a:r>
          </a:p>
          <a:p>
            <a:pPr marL="285750" indent="-285750">
              <a:lnSpc>
                <a:spcPct val="107000"/>
              </a:lnSpc>
              <a:spcAft>
                <a:spcPts val="800"/>
              </a:spcAft>
              <a:buFont typeface="Arial" panose="020B0604020202020204" pitchFamily="34" charset="0"/>
              <a:buChar char="•"/>
            </a:pPr>
            <a:r>
              <a:rPr lang="en-GB" sz="2000" dirty="0">
                <a:latin typeface="Proxima Nova Lt" panose="02000506030000020004" pitchFamily="50" charset="0"/>
                <a:ea typeface="Calibri" panose="020F0502020204030204" pitchFamily="34" charset="0"/>
                <a:cs typeface="Times New Roman" panose="02020603050405020304" pitchFamily="18" charset="0"/>
              </a:rPr>
              <a:t>How do we respond to an emergency?</a:t>
            </a:r>
          </a:p>
          <a:p>
            <a:pPr marL="285750" indent="-285750">
              <a:lnSpc>
                <a:spcPct val="107000"/>
              </a:lnSpc>
              <a:spcAft>
                <a:spcPts val="800"/>
              </a:spcAft>
              <a:buFont typeface="Arial" panose="020B0604020202020204" pitchFamily="34" charset="0"/>
              <a:buChar char="•"/>
            </a:pPr>
            <a:r>
              <a:rPr lang="en-GB" sz="2000" dirty="0">
                <a:latin typeface="Proxima Nova Lt" panose="02000506030000020004" pitchFamily="50" charset="0"/>
                <a:ea typeface="Calibri" panose="020F0502020204030204" pitchFamily="34" charset="0"/>
                <a:cs typeface="Times New Roman" panose="02020603050405020304" pitchFamily="18" charset="0"/>
              </a:rPr>
              <a:t>How do we record &amp; reporting accidents/incidents?</a:t>
            </a:r>
          </a:p>
        </p:txBody>
      </p:sp>
    </p:spTree>
    <p:extLst>
      <p:ext uri="{BB962C8B-B14F-4D97-AF65-F5344CB8AC3E}">
        <p14:creationId xmlns:p14="http://schemas.microsoft.com/office/powerpoint/2010/main" val="1516684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5" descr="Graphical user interface, text, application&#10;&#10;Description automatically generated">
            <a:extLst>
              <a:ext uri="{FF2B5EF4-FFF2-40B4-BE49-F238E27FC236}">
                <a16:creationId xmlns:a16="http://schemas.microsoft.com/office/drawing/2014/main" id="{21363B90-9326-4743-B3D8-39FBCFE4EB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TextBox 7">
            <a:extLst>
              <a:ext uri="{FF2B5EF4-FFF2-40B4-BE49-F238E27FC236}">
                <a16:creationId xmlns:a16="http://schemas.microsoft.com/office/drawing/2014/main" id="{E68B5B06-028A-48F1-B197-FAAECF3CEEC1}"/>
              </a:ext>
            </a:extLst>
          </p:cNvPr>
          <p:cNvSpPr txBox="1"/>
          <p:nvPr/>
        </p:nvSpPr>
        <p:spPr>
          <a:xfrm>
            <a:off x="474640" y="1618282"/>
            <a:ext cx="9677066" cy="523220"/>
          </a:xfrm>
          <a:prstGeom prst="rect">
            <a:avLst/>
          </a:prstGeom>
          <a:noFill/>
        </p:spPr>
        <p:txBody>
          <a:bodyPr wrap="square" rtlCol="0">
            <a:spAutoFit/>
          </a:bodyPr>
          <a:lstStyle/>
          <a:p>
            <a:r>
              <a:rPr lang="en-GB" sz="2800" dirty="0">
                <a:solidFill>
                  <a:srgbClr val="244B90"/>
                </a:solidFill>
                <a:latin typeface="Futura-Bold" pitchFamily="2" charset="0"/>
              </a:rPr>
              <a:t>ASSESSING RISKS</a:t>
            </a:r>
            <a:endParaRPr lang="en-GB" sz="2800" dirty="0">
              <a:solidFill>
                <a:srgbClr val="244B90"/>
              </a:solidFill>
            </a:endParaRPr>
          </a:p>
        </p:txBody>
      </p:sp>
      <p:sp>
        <p:nvSpPr>
          <p:cNvPr id="9" name="TextBox 8">
            <a:extLst>
              <a:ext uri="{FF2B5EF4-FFF2-40B4-BE49-F238E27FC236}">
                <a16:creationId xmlns:a16="http://schemas.microsoft.com/office/drawing/2014/main" id="{564C95D7-1EF1-4AB1-AD74-D0C987EB3663}"/>
              </a:ext>
            </a:extLst>
          </p:cNvPr>
          <p:cNvSpPr txBox="1"/>
          <p:nvPr/>
        </p:nvSpPr>
        <p:spPr>
          <a:xfrm>
            <a:off x="441084" y="4120931"/>
            <a:ext cx="5498322" cy="2382960"/>
          </a:xfrm>
          <a:prstGeom prst="rect">
            <a:avLst/>
          </a:prstGeom>
          <a:noFill/>
        </p:spPr>
        <p:txBody>
          <a:bodyPr wrap="square">
            <a:spAutoFit/>
          </a:bodyPr>
          <a:lstStyle/>
          <a:p>
            <a:pPr>
              <a:lnSpc>
                <a:spcPct val="107000"/>
              </a:lnSpc>
            </a:pPr>
            <a:r>
              <a:rPr lang="en-GB" sz="2000" dirty="0">
                <a:latin typeface="Calibri" panose="020F0502020204030204" pitchFamily="34" charset="0"/>
                <a:ea typeface="Calibri" panose="020F0502020204030204" pitchFamily="34" charset="0"/>
                <a:cs typeface="Times New Roman" panose="02020603050405020304" pitchFamily="18" charset="0"/>
              </a:rPr>
              <a:t>In carrying out a risk assessment we need to be:</a:t>
            </a:r>
          </a:p>
          <a:p>
            <a:pPr marL="342900" indent="-342900">
              <a:lnSpc>
                <a:spcPct val="107000"/>
              </a:lnSpc>
              <a:buFont typeface="Arial" panose="020B0604020202020204" pitchFamily="34" charset="0"/>
              <a:buChar char="•"/>
            </a:pPr>
            <a:r>
              <a:rPr lang="en-GB" sz="2000" b="1" dirty="0">
                <a:latin typeface="Calibri" panose="020F0502020204030204" pitchFamily="34" charset="0"/>
                <a:ea typeface="Calibri" panose="020F0502020204030204" pitchFamily="34" charset="0"/>
                <a:cs typeface="Times New Roman" panose="02020603050405020304" pitchFamily="18" charset="0"/>
              </a:rPr>
              <a:t>Identifying &amp; locating hazards</a:t>
            </a:r>
          </a:p>
          <a:p>
            <a:pPr marL="342900" indent="-342900">
              <a:lnSpc>
                <a:spcPct val="107000"/>
              </a:lnSpc>
              <a:buFont typeface="Arial" panose="020B0604020202020204" pitchFamily="34" charset="0"/>
              <a:buChar char="•"/>
            </a:pPr>
            <a:r>
              <a:rPr lang="en-GB" sz="2000" b="1" dirty="0">
                <a:latin typeface="Calibri" panose="020F0502020204030204" pitchFamily="34" charset="0"/>
                <a:ea typeface="Calibri" panose="020F0502020204030204" pitchFamily="34" charset="0"/>
                <a:cs typeface="Times New Roman" panose="02020603050405020304" pitchFamily="18" charset="0"/>
              </a:rPr>
              <a:t>Considering who might be harmed and how</a:t>
            </a:r>
          </a:p>
          <a:p>
            <a:pPr marL="342900" indent="-342900">
              <a:lnSpc>
                <a:spcPct val="107000"/>
              </a:lnSpc>
              <a:buFont typeface="Arial" panose="020B0604020202020204" pitchFamily="34" charset="0"/>
              <a:buChar char="•"/>
            </a:pPr>
            <a:r>
              <a:rPr lang="en-GB" sz="2000" b="1" dirty="0">
                <a:latin typeface="Calibri" panose="020F0502020204030204" pitchFamily="34" charset="0"/>
                <a:ea typeface="Calibri" panose="020F0502020204030204" pitchFamily="34" charset="0"/>
                <a:cs typeface="Times New Roman" panose="02020603050405020304" pitchFamily="18" charset="0"/>
              </a:rPr>
              <a:t>Identifying how risks are controlled</a:t>
            </a:r>
          </a:p>
          <a:p>
            <a:pPr marL="342900" indent="-342900">
              <a:lnSpc>
                <a:spcPct val="107000"/>
              </a:lnSpc>
              <a:buFont typeface="Arial" panose="020B0604020202020204" pitchFamily="34" charset="0"/>
              <a:buChar char="•"/>
            </a:pPr>
            <a:endParaRPr lang="en-GB" sz="20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GB" sz="2000" dirty="0">
                <a:latin typeface="Calibri" panose="020F0502020204030204" pitchFamily="34" charset="0"/>
                <a:ea typeface="Calibri" panose="020F0502020204030204" pitchFamily="34" charset="0"/>
                <a:cs typeface="Times New Roman" panose="02020603050405020304" pitchFamily="18" charset="0"/>
              </a:rPr>
              <a:t>Select a typical BB activity from the list (to the right) to base your risk assessment on.</a:t>
            </a:r>
          </a:p>
        </p:txBody>
      </p:sp>
      <p:sp>
        <p:nvSpPr>
          <p:cNvPr id="6" name="TextBox 5">
            <a:extLst>
              <a:ext uri="{FF2B5EF4-FFF2-40B4-BE49-F238E27FC236}">
                <a16:creationId xmlns:a16="http://schemas.microsoft.com/office/drawing/2014/main" id="{F53A4C0A-75A3-4140-91A3-92035687BD62}"/>
              </a:ext>
            </a:extLst>
          </p:cNvPr>
          <p:cNvSpPr txBox="1"/>
          <p:nvPr/>
        </p:nvSpPr>
        <p:spPr>
          <a:xfrm>
            <a:off x="2266640" y="2669749"/>
            <a:ext cx="3748265" cy="1015663"/>
          </a:xfrm>
          <a:prstGeom prst="rect">
            <a:avLst/>
          </a:prstGeom>
          <a:noFill/>
        </p:spPr>
        <p:txBody>
          <a:bodyPr wrap="square" rtlCol="0">
            <a:spAutoFit/>
          </a:bodyPr>
          <a:lstStyle/>
          <a:p>
            <a:r>
              <a:rPr lang="en-GB" sz="2000" dirty="0">
                <a:solidFill>
                  <a:srgbClr val="244B90"/>
                </a:solidFill>
                <a:latin typeface="Futura-Bold" pitchFamily="2" charset="0"/>
              </a:rPr>
              <a:t>SMALL GROUP ACTIVITY:</a:t>
            </a:r>
            <a:br>
              <a:rPr lang="en-GB" sz="2000" dirty="0">
                <a:solidFill>
                  <a:srgbClr val="303556"/>
                </a:solidFill>
                <a:latin typeface="Futura-Bold" pitchFamily="2" charset="0"/>
              </a:rPr>
            </a:br>
            <a:r>
              <a:rPr lang="en-GB" sz="2000" dirty="0">
                <a:solidFill>
                  <a:srgbClr val="303556"/>
                </a:solidFill>
                <a:latin typeface="Futura-Bold" pitchFamily="2" charset="0"/>
              </a:rPr>
              <a:t>Completing a</a:t>
            </a:r>
            <a:br>
              <a:rPr lang="en-GB" sz="2000" dirty="0">
                <a:solidFill>
                  <a:srgbClr val="303556"/>
                </a:solidFill>
                <a:latin typeface="Futura-Bold" pitchFamily="2" charset="0"/>
              </a:rPr>
            </a:br>
            <a:r>
              <a:rPr lang="en-GB" sz="2000" dirty="0">
                <a:solidFill>
                  <a:srgbClr val="303556"/>
                </a:solidFill>
                <a:latin typeface="Futura-Bold" pitchFamily="2" charset="0"/>
              </a:rPr>
              <a:t>Risk Assessment</a:t>
            </a:r>
            <a:endParaRPr lang="en-GB" sz="2000" dirty="0"/>
          </a:p>
        </p:txBody>
      </p:sp>
      <p:sp>
        <p:nvSpPr>
          <p:cNvPr id="7" name="Rectangle: Rounded Corners 6">
            <a:extLst>
              <a:ext uri="{FF2B5EF4-FFF2-40B4-BE49-F238E27FC236}">
                <a16:creationId xmlns:a16="http://schemas.microsoft.com/office/drawing/2014/main" id="{D759AAAE-26D6-44A2-A13D-D52A60334988}"/>
              </a:ext>
            </a:extLst>
          </p:cNvPr>
          <p:cNvSpPr/>
          <p:nvPr/>
        </p:nvSpPr>
        <p:spPr>
          <a:xfrm>
            <a:off x="535354" y="2340546"/>
            <a:ext cx="5666563" cy="1651518"/>
          </a:xfrm>
          <a:prstGeom prst="roundRect">
            <a:avLst/>
          </a:prstGeom>
          <a:noFill/>
          <a:ln w="57150">
            <a:solidFill>
              <a:srgbClr val="244B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4" name="Object 3">
            <a:extLst>
              <a:ext uri="{FF2B5EF4-FFF2-40B4-BE49-F238E27FC236}">
                <a16:creationId xmlns:a16="http://schemas.microsoft.com/office/drawing/2014/main" id="{F44ECB43-6766-4CA8-AFCF-03C8D86C15C2}"/>
              </a:ext>
            </a:extLst>
          </p:cNvPr>
          <p:cNvGraphicFramePr>
            <a:graphicFrameLocks noChangeAspect="1"/>
          </p:cNvGraphicFramePr>
          <p:nvPr>
            <p:extLst>
              <p:ext uri="{D42A27DB-BD31-4B8C-83A1-F6EECF244321}">
                <p14:modId xmlns:p14="http://schemas.microsoft.com/office/powerpoint/2010/main" val="2387591088"/>
              </p:ext>
            </p:extLst>
          </p:nvPr>
        </p:nvGraphicFramePr>
        <p:xfrm>
          <a:off x="859051" y="2627803"/>
          <a:ext cx="1308021" cy="1113591"/>
        </p:xfrm>
        <a:graphic>
          <a:graphicData uri="http://schemas.openxmlformats.org/presentationml/2006/ole">
            <mc:AlternateContent xmlns:mc="http://schemas.openxmlformats.org/markup-compatibility/2006">
              <mc:Choice xmlns:v="urn:schemas-microsoft-com:vml" Requires="v">
                <p:oleObj r:id="rId3" imgW="4742640" imgH="4037760" progId="">
                  <p:embed/>
                </p:oleObj>
              </mc:Choice>
              <mc:Fallback>
                <p:oleObj r:id="rId3" imgW="4742640" imgH="4037760" progId="">
                  <p:embed/>
                  <p:pic>
                    <p:nvPicPr>
                      <p:cNvPr id="4" name="Object 3">
                        <a:extLst>
                          <a:ext uri="{FF2B5EF4-FFF2-40B4-BE49-F238E27FC236}">
                            <a16:creationId xmlns:a16="http://schemas.microsoft.com/office/drawing/2014/main" id="{F44ECB43-6766-4CA8-AFCF-03C8D86C15C2}"/>
                          </a:ext>
                        </a:extLst>
                      </p:cNvPr>
                      <p:cNvPicPr/>
                      <p:nvPr/>
                    </p:nvPicPr>
                    <p:blipFill>
                      <a:blip r:embed="rId4"/>
                      <a:stretch>
                        <a:fillRect/>
                      </a:stretch>
                    </p:blipFill>
                    <p:spPr>
                      <a:xfrm>
                        <a:off x="859051" y="2627803"/>
                        <a:ext cx="1308021" cy="1113591"/>
                      </a:xfrm>
                      <a:prstGeom prst="rect">
                        <a:avLst/>
                      </a:prstGeom>
                    </p:spPr>
                  </p:pic>
                </p:oleObj>
              </mc:Fallback>
            </mc:AlternateContent>
          </a:graphicData>
        </a:graphic>
      </p:graphicFrame>
      <p:sp>
        <p:nvSpPr>
          <p:cNvPr id="12" name="TextBox 11">
            <a:extLst>
              <a:ext uri="{FF2B5EF4-FFF2-40B4-BE49-F238E27FC236}">
                <a16:creationId xmlns:a16="http://schemas.microsoft.com/office/drawing/2014/main" id="{AF9495D5-B7A1-47C4-A278-7EFEAE8719D6}"/>
              </a:ext>
            </a:extLst>
          </p:cNvPr>
          <p:cNvSpPr txBox="1"/>
          <p:nvPr/>
        </p:nvSpPr>
        <p:spPr>
          <a:xfrm>
            <a:off x="8247357" y="1619292"/>
            <a:ext cx="3592533" cy="3700244"/>
          </a:xfrm>
          <a:prstGeom prst="rect">
            <a:avLst/>
          </a:prstGeom>
          <a:noFill/>
        </p:spPr>
        <p:txBody>
          <a:bodyPr wrap="square">
            <a:spAutoFit/>
          </a:bodyPr>
          <a:lstStyle/>
          <a:p>
            <a:pPr>
              <a:lnSpc>
                <a:spcPct val="107000"/>
              </a:lnSpc>
            </a:pPr>
            <a:r>
              <a:rPr lang="en-GB" sz="2000" b="1" dirty="0">
                <a:solidFill>
                  <a:srgbClr val="244B90"/>
                </a:solidFill>
                <a:latin typeface="Calibri" panose="020F0502020204030204" pitchFamily="34" charset="0"/>
                <a:ea typeface="Calibri" panose="020F0502020204030204" pitchFamily="34" charset="0"/>
                <a:cs typeface="Times New Roman" panose="02020603050405020304" pitchFamily="18" charset="0"/>
              </a:rPr>
              <a:t>Typical BB activities:</a:t>
            </a:r>
          </a:p>
          <a:p>
            <a:pPr marL="342900" indent="-342900">
              <a:lnSpc>
                <a:spcPct val="107000"/>
              </a:lnSpc>
              <a:buFont typeface="Arial" panose="020B0604020202020204" pitchFamily="34" charset="0"/>
              <a:buChar char="•"/>
            </a:pPr>
            <a:r>
              <a:rPr lang="en-GB" sz="2000" dirty="0">
                <a:solidFill>
                  <a:srgbClr val="244B90"/>
                </a:solidFill>
                <a:latin typeface="Calibri" panose="020F0502020204030204" pitchFamily="34" charset="0"/>
                <a:ea typeface="Calibri" panose="020F0502020204030204" pitchFamily="34" charset="0"/>
                <a:cs typeface="Times New Roman" panose="02020603050405020304" pitchFamily="18" charset="0"/>
              </a:rPr>
              <a:t>Company Football Training</a:t>
            </a:r>
          </a:p>
          <a:p>
            <a:pPr marL="342900" indent="-342900">
              <a:lnSpc>
                <a:spcPct val="107000"/>
              </a:lnSpc>
              <a:buFont typeface="Arial" panose="020B0604020202020204" pitchFamily="34" charset="0"/>
              <a:buChar char="•"/>
            </a:pPr>
            <a:r>
              <a:rPr lang="en-GB" sz="2000" dirty="0">
                <a:solidFill>
                  <a:srgbClr val="244B90"/>
                </a:solidFill>
                <a:latin typeface="Calibri" panose="020F0502020204030204" pitchFamily="34" charset="0"/>
                <a:ea typeface="Calibri" panose="020F0502020204030204" pitchFamily="34" charset="0"/>
                <a:cs typeface="Times New Roman" panose="02020603050405020304" pitchFamily="18" charset="0"/>
              </a:rPr>
              <a:t>Anchors Crafts</a:t>
            </a:r>
          </a:p>
          <a:p>
            <a:pPr marL="342900" indent="-342900">
              <a:lnSpc>
                <a:spcPct val="107000"/>
              </a:lnSpc>
              <a:buFont typeface="Arial" panose="020B0604020202020204" pitchFamily="34" charset="0"/>
              <a:buChar char="•"/>
            </a:pPr>
            <a:r>
              <a:rPr lang="en-GB" sz="2000" dirty="0">
                <a:solidFill>
                  <a:srgbClr val="244B90"/>
                </a:solidFill>
                <a:latin typeface="Calibri" panose="020F0502020204030204" pitchFamily="34" charset="0"/>
                <a:ea typeface="Calibri" panose="020F0502020204030204" pitchFamily="34" charset="0"/>
                <a:cs typeface="Times New Roman" panose="02020603050405020304" pitchFamily="18" charset="0"/>
              </a:rPr>
              <a:t>Seniors Drama</a:t>
            </a:r>
          </a:p>
          <a:p>
            <a:pPr marL="342900" indent="-342900">
              <a:lnSpc>
                <a:spcPct val="107000"/>
              </a:lnSpc>
              <a:buFont typeface="Arial" panose="020B0604020202020204" pitchFamily="34" charset="0"/>
              <a:buChar char="•"/>
            </a:pPr>
            <a:r>
              <a:rPr lang="en-GB" sz="2000" dirty="0">
                <a:solidFill>
                  <a:srgbClr val="244B90"/>
                </a:solidFill>
                <a:latin typeface="Calibri" panose="020F0502020204030204" pitchFamily="34" charset="0"/>
                <a:ea typeface="Calibri" panose="020F0502020204030204" pitchFamily="34" charset="0"/>
                <a:cs typeface="Times New Roman" panose="02020603050405020304" pitchFamily="18" charset="0"/>
              </a:rPr>
              <a:t>Anchors Indoor Games</a:t>
            </a:r>
          </a:p>
          <a:p>
            <a:pPr marL="342900" indent="-342900">
              <a:lnSpc>
                <a:spcPct val="107000"/>
              </a:lnSpc>
              <a:buFont typeface="Arial" panose="020B0604020202020204" pitchFamily="34" charset="0"/>
              <a:buChar char="•"/>
            </a:pPr>
            <a:r>
              <a:rPr lang="en-GB" sz="2000" dirty="0">
                <a:solidFill>
                  <a:srgbClr val="244B90"/>
                </a:solidFill>
                <a:latin typeface="Calibri" panose="020F0502020204030204" pitchFamily="34" charset="0"/>
                <a:ea typeface="Calibri" panose="020F0502020204030204" pitchFamily="34" charset="0"/>
                <a:cs typeface="Times New Roman" panose="02020603050405020304" pitchFamily="18" charset="0"/>
              </a:rPr>
              <a:t>Company Orienteering</a:t>
            </a:r>
          </a:p>
          <a:p>
            <a:pPr marL="342900" indent="-342900">
              <a:lnSpc>
                <a:spcPct val="107000"/>
              </a:lnSpc>
              <a:buFont typeface="Arial" panose="020B0604020202020204" pitchFamily="34" charset="0"/>
              <a:buChar char="•"/>
            </a:pPr>
            <a:r>
              <a:rPr lang="en-GB" sz="2000" dirty="0">
                <a:solidFill>
                  <a:srgbClr val="244B90"/>
                </a:solidFill>
                <a:latin typeface="Calibri" panose="020F0502020204030204" pitchFamily="34" charset="0"/>
                <a:ea typeface="Calibri" panose="020F0502020204030204" pitchFamily="34" charset="0"/>
                <a:cs typeface="Times New Roman" panose="02020603050405020304" pitchFamily="18" charset="0"/>
              </a:rPr>
              <a:t>Seniors Night Out</a:t>
            </a:r>
          </a:p>
          <a:p>
            <a:pPr marL="342900" indent="-342900">
              <a:lnSpc>
                <a:spcPct val="107000"/>
              </a:lnSpc>
              <a:buFont typeface="Arial" panose="020B0604020202020204" pitchFamily="34" charset="0"/>
              <a:buChar char="•"/>
            </a:pPr>
            <a:r>
              <a:rPr lang="en-GB" sz="2000" dirty="0">
                <a:solidFill>
                  <a:srgbClr val="244B90"/>
                </a:solidFill>
                <a:latin typeface="Calibri" panose="020F0502020204030204" pitchFamily="34" charset="0"/>
                <a:ea typeface="Calibri" panose="020F0502020204030204" pitchFamily="34" charset="0"/>
                <a:cs typeface="Times New Roman" panose="02020603050405020304" pitchFamily="18" charset="0"/>
              </a:rPr>
              <a:t>Juniors Cooking</a:t>
            </a:r>
          </a:p>
          <a:p>
            <a:pPr marL="342900" indent="-342900">
              <a:lnSpc>
                <a:spcPct val="107000"/>
              </a:lnSpc>
              <a:buFont typeface="Arial" panose="020B0604020202020204" pitchFamily="34" charset="0"/>
              <a:buChar char="•"/>
            </a:pPr>
            <a:r>
              <a:rPr lang="en-GB" sz="2000" dirty="0">
                <a:solidFill>
                  <a:srgbClr val="244B90"/>
                </a:solidFill>
                <a:latin typeface="Calibri" panose="020F0502020204030204" pitchFamily="34" charset="0"/>
                <a:ea typeface="Calibri" panose="020F0502020204030204" pitchFamily="34" charset="0"/>
                <a:cs typeface="Times New Roman" panose="02020603050405020304" pitchFamily="18" charset="0"/>
              </a:rPr>
              <a:t>Juniors Visit</a:t>
            </a:r>
          </a:p>
          <a:p>
            <a:pPr marL="342900" indent="-342900">
              <a:lnSpc>
                <a:spcPct val="107000"/>
              </a:lnSpc>
              <a:buFont typeface="Arial" panose="020B0604020202020204" pitchFamily="34" charset="0"/>
              <a:buChar char="•"/>
            </a:pPr>
            <a:r>
              <a:rPr lang="en-GB" sz="2000" dirty="0">
                <a:solidFill>
                  <a:srgbClr val="244B90"/>
                </a:solidFill>
                <a:latin typeface="Calibri" panose="020F0502020204030204" pitchFamily="34" charset="0"/>
                <a:ea typeface="Calibri" panose="020F0502020204030204" pitchFamily="34" charset="0"/>
                <a:cs typeface="Times New Roman" panose="02020603050405020304" pitchFamily="18" charset="0"/>
              </a:rPr>
              <a:t>Company Model Making</a:t>
            </a:r>
          </a:p>
          <a:p>
            <a:pPr marL="342900" indent="-342900">
              <a:lnSpc>
                <a:spcPct val="107000"/>
              </a:lnSpc>
              <a:buFont typeface="Arial" panose="020B0604020202020204" pitchFamily="34" charset="0"/>
              <a:buChar char="•"/>
            </a:pPr>
            <a:r>
              <a:rPr lang="en-GB" sz="2000" dirty="0">
                <a:solidFill>
                  <a:srgbClr val="244B90"/>
                </a:solidFill>
                <a:latin typeface="Calibri" panose="020F0502020204030204" pitchFamily="34" charset="0"/>
                <a:ea typeface="Calibri" panose="020F0502020204030204" pitchFamily="34" charset="0"/>
                <a:cs typeface="Times New Roman" panose="02020603050405020304" pitchFamily="18" charset="0"/>
              </a:rPr>
              <a:t>Juniors Swimming Trip</a:t>
            </a:r>
          </a:p>
        </p:txBody>
      </p:sp>
    </p:spTree>
    <p:extLst>
      <p:ext uri="{BB962C8B-B14F-4D97-AF65-F5344CB8AC3E}">
        <p14:creationId xmlns:p14="http://schemas.microsoft.com/office/powerpoint/2010/main" val="316824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5" descr="Graphical user interface, text, application&#10;&#10;Description automatically generated">
            <a:extLst>
              <a:ext uri="{FF2B5EF4-FFF2-40B4-BE49-F238E27FC236}">
                <a16:creationId xmlns:a16="http://schemas.microsoft.com/office/drawing/2014/main" id="{B8F1CF32-2DE6-43A9-9E61-EDB9872D15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TextBox 7">
            <a:extLst>
              <a:ext uri="{FF2B5EF4-FFF2-40B4-BE49-F238E27FC236}">
                <a16:creationId xmlns:a16="http://schemas.microsoft.com/office/drawing/2014/main" id="{E68B5B06-028A-48F1-B197-FAAECF3CEEC1}"/>
              </a:ext>
            </a:extLst>
          </p:cNvPr>
          <p:cNvSpPr txBox="1"/>
          <p:nvPr/>
        </p:nvSpPr>
        <p:spPr>
          <a:xfrm>
            <a:off x="474640" y="1526003"/>
            <a:ext cx="8710863" cy="523220"/>
          </a:xfrm>
          <a:prstGeom prst="rect">
            <a:avLst/>
          </a:prstGeom>
          <a:noFill/>
        </p:spPr>
        <p:txBody>
          <a:bodyPr wrap="square" rtlCol="0">
            <a:spAutoFit/>
          </a:bodyPr>
          <a:lstStyle/>
          <a:p>
            <a:r>
              <a:rPr lang="en-GB" sz="2800" dirty="0">
                <a:solidFill>
                  <a:srgbClr val="244B90"/>
                </a:solidFill>
                <a:latin typeface="Futura-Bold" pitchFamily="2" charset="0"/>
              </a:rPr>
              <a:t>RISK v BENEFIT ANALYSIS</a:t>
            </a:r>
            <a:endParaRPr lang="en-GB" sz="2800" dirty="0">
              <a:solidFill>
                <a:srgbClr val="244B90"/>
              </a:solidFill>
            </a:endParaRPr>
          </a:p>
        </p:txBody>
      </p:sp>
      <p:pic>
        <p:nvPicPr>
          <p:cNvPr id="6" name="Picture 5" descr="Chart, treemap chart&#10;&#10;Description automatically generated">
            <a:extLst>
              <a:ext uri="{FF2B5EF4-FFF2-40B4-BE49-F238E27FC236}">
                <a16:creationId xmlns:a16="http://schemas.microsoft.com/office/drawing/2014/main" id="{8954D45E-0F18-40C8-9935-937E5EAF8164}"/>
              </a:ext>
            </a:extLst>
          </p:cNvPr>
          <p:cNvPicPr/>
          <p:nvPr/>
        </p:nvPicPr>
        <p:blipFill>
          <a:blip r:embed="rId3">
            <a:extLst>
              <a:ext uri="{28A0092B-C50C-407E-A947-70E740481C1C}">
                <a14:useLocalDpi xmlns:a14="http://schemas.microsoft.com/office/drawing/2010/main" val="0"/>
              </a:ext>
            </a:extLst>
          </a:blip>
          <a:stretch>
            <a:fillRect/>
          </a:stretch>
        </p:blipFill>
        <p:spPr>
          <a:xfrm>
            <a:off x="474640" y="2242170"/>
            <a:ext cx="4895850" cy="4199890"/>
          </a:xfrm>
          <a:prstGeom prst="rect">
            <a:avLst/>
          </a:prstGeom>
        </p:spPr>
      </p:pic>
      <p:sp>
        <p:nvSpPr>
          <p:cNvPr id="10" name="TextBox 9">
            <a:extLst>
              <a:ext uri="{FF2B5EF4-FFF2-40B4-BE49-F238E27FC236}">
                <a16:creationId xmlns:a16="http://schemas.microsoft.com/office/drawing/2014/main" id="{78D2D52A-EA7F-4860-9032-FB5DE532C505}"/>
              </a:ext>
            </a:extLst>
          </p:cNvPr>
          <p:cNvSpPr txBox="1"/>
          <p:nvPr/>
        </p:nvSpPr>
        <p:spPr>
          <a:xfrm>
            <a:off x="6650336" y="3388008"/>
            <a:ext cx="4121129" cy="954107"/>
          </a:xfrm>
          <a:prstGeom prst="rect">
            <a:avLst/>
          </a:prstGeom>
          <a:noFill/>
        </p:spPr>
        <p:txBody>
          <a:bodyPr wrap="square" rtlCol="0">
            <a:spAutoFit/>
          </a:bodyPr>
          <a:lstStyle/>
          <a:p>
            <a:pPr algn="ctr"/>
            <a:r>
              <a:rPr lang="en-GB" sz="2800" dirty="0">
                <a:solidFill>
                  <a:srgbClr val="244B90"/>
                </a:solidFill>
                <a:latin typeface="Futura-Bold" pitchFamily="2" charset="0"/>
              </a:rPr>
              <a:t>Where would you place the activities?</a:t>
            </a:r>
            <a:endParaRPr lang="en-GB" sz="2800" dirty="0">
              <a:solidFill>
                <a:srgbClr val="244B90"/>
              </a:solidFill>
            </a:endParaRPr>
          </a:p>
        </p:txBody>
      </p:sp>
    </p:spTree>
    <p:extLst>
      <p:ext uri="{BB962C8B-B14F-4D97-AF65-F5344CB8AC3E}">
        <p14:creationId xmlns:p14="http://schemas.microsoft.com/office/powerpoint/2010/main" val="3795717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Graphical user interface, text, application&#10;&#10;Description automatically generated">
            <a:extLst>
              <a:ext uri="{FF2B5EF4-FFF2-40B4-BE49-F238E27FC236}">
                <a16:creationId xmlns:a16="http://schemas.microsoft.com/office/drawing/2014/main" id="{4A5A73CC-2258-46AF-AA3A-72D8855210C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8" name="TextBox 7">
            <a:extLst>
              <a:ext uri="{FF2B5EF4-FFF2-40B4-BE49-F238E27FC236}">
                <a16:creationId xmlns:a16="http://schemas.microsoft.com/office/drawing/2014/main" id="{E68B5B06-028A-48F1-B197-FAAECF3CEEC1}"/>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LEARNING OUTCOMES</a:t>
            </a:r>
            <a:endParaRPr lang="en-GB" sz="2800" dirty="0">
              <a:solidFill>
                <a:srgbClr val="244B90"/>
              </a:solidFill>
            </a:endParaRPr>
          </a:p>
        </p:txBody>
      </p:sp>
      <p:sp>
        <p:nvSpPr>
          <p:cNvPr id="9" name="TextBox 8">
            <a:extLst>
              <a:ext uri="{FF2B5EF4-FFF2-40B4-BE49-F238E27FC236}">
                <a16:creationId xmlns:a16="http://schemas.microsoft.com/office/drawing/2014/main" id="{564C95D7-1EF1-4AB1-AD74-D0C987EB3663}"/>
              </a:ext>
            </a:extLst>
          </p:cNvPr>
          <p:cNvSpPr txBox="1"/>
          <p:nvPr/>
        </p:nvSpPr>
        <p:spPr>
          <a:xfrm>
            <a:off x="501798" y="2408017"/>
            <a:ext cx="8712000" cy="3755900"/>
          </a:xfrm>
          <a:prstGeom prst="rect">
            <a:avLst/>
          </a:prstGeom>
          <a:noFill/>
        </p:spPr>
        <p:txBody>
          <a:bodyPr wrap="square">
            <a:spAutoFit/>
          </a:bodyPr>
          <a:lstStyle/>
          <a:p>
            <a:pPr>
              <a:lnSpc>
                <a:spcPct val="107000"/>
              </a:lnSpc>
              <a:spcAft>
                <a:spcPts val="800"/>
              </a:spcAft>
            </a:pPr>
            <a:r>
              <a:rPr lang="en-GB" sz="2000" dirty="0">
                <a:latin typeface="Calibri" panose="020F0502020204030204" pitchFamily="34" charset="0"/>
                <a:ea typeface="Calibri" panose="020F0502020204030204" pitchFamily="34" charset="0"/>
                <a:cs typeface="Times New Roman" panose="02020603050405020304" pitchFamily="18" charset="0"/>
              </a:rPr>
              <a:t>At the end of this session participants will be able to: </a:t>
            </a:r>
          </a:p>
          <a:p>
            <a:pPr marL="342900" indent="-342900" algn="l" fontAlgn="base">
              <a:lnSpc>
                <a:spcPct val="150000"/>
              </a:lnSpc>
              <a:buFont typeface="Arial" panose="020B0604020202020204" pitchFamily="34" charset="0"/>
              <a:buChar char="•"/>
            </a:pPr>
            <a:r>
              <a:rPr lang="en-GB" sz="2000" b="0" i="0" dirty="0">
                <a:solidFill>
                  <a:srgbClr val="192235"/>
                </a:solidFill>
                <a:effectLst/>
                <a:latin typeface="proxima-nova"/>
              </a:rPr>
              <a:t>Be able to </a:t>
            </a:r>
            <a:r>
              <a:rPr lang="en-GB" sz="2000" b="1" i="0" dirty="0">
                <a:solidFill>
                  <a:srgbClr val="192235"/>
                </a:solidFill>
                <a:effectLst/>
                <a:latin typeface="proxima-nova"/>
              </a:rPr>
              <a:t>create a safe environment</a:t>
            </a:r>
            <a:r>
              <a:rPr lang="en-GB" sz="2000" b="0" i="0" dirty="0">
                <a:solidFill>
                  <a:srgbClr val="192235"/>
                </a:solidFill>
                <a:effectLst/>
                <a:latin typeface="proxima-nova"/>
              </a:rPr>
              <a:t>.</a:t>
            </a:r>
          </a:p>
          <a:p>
            <a:pPr marL="342900" indent="-342900" algn="l" fontAlgn="base">
              <a:lnSpc>
                <a:spcPct val="150000"/>
              </a:lnSpc>
              <a:buFont typeface="Arial" panose="020B0604020202020204" pitchFamily="34" charset="0"/>
              <a:buChar char="•"/>
            </a:pPr>
            <a:r>
              <a:rPr lang="en-GB" sz="2000" b="1" i="0" dirty="0">
                <a:solidFill>
                  <a:srgbClr val="192235"/>
                </a:solidFill>
                <a:effectLst/>
                <a:latin typeface="proxima-nova"/>
              </a:rPr>
              <a:t>Understand their role and responsibilities</a:t>
            </a:r>
            <a:r>
              <a:rPr lang="en-GB" sz="2000" b="0" i="0" dirty="0">
                <a:solidFill>
                  <a:srgbClr val="192235"/>
                </a:solidFill>
                <a:effectLst/>
                <a:latin typeface="proxima-nova"/>
              </a:rPr>
              <a:t>. </a:t>
            </a:r>
          </a:p>
          <a:p>
            <a:pPr marL="342900" indent="-342900" algn="l" fontAlgn="base">
              <a:lnSpc>
                <a:spcPct val="150000"/>
              </a:lnSpc>
              <a:buFont typeface="Arial" panose="020B0604020202020204" pitchFamily="34" charset="0"/>
              <a:buChar char="•"/>
            </a:pPr>
            <a:r>
              <a:rPr lang="en-GB" sz="2000" b="0" i="0" dirty="0">
                <a:solidFill>
                  <a:srgbClr val="192235"/>
                </a:solidFill>
                <a:effectLst/>
                <a:latin typeface="proxima-nova"/>
              </a:rPr>
              <a:t>Be able to </a:t>
            </a:r>
            <a:r>
              <a:rPr lang="en-GB" sz="2000" b="1" i="0" dirty="0">
                <a:solidFill>
                  <a:srgbClr val="192235"/>
                </a:solidFill>
                <a:effectLst/>
                <a:latin typeface="proxima-nova"/>
              </a:rPr>
              <a:t>complete risk assessments and manage risk</a:t>
            </a:r>
            <a:r>
              <a:rPr lang="en-GB" sz="2000" b="0" i="0" dirty="0">
                <a:solidFill>
                  <a:srgbClr val="192235"/>
                </a:solidFill>
                <a:effectLst/>
                <a:latin typeface="proxima-nova"/>
              </a:rPr>
              <a:t>. </a:t>
            </a:r>
          </a:p>
          <a:p>
            <a:pPr marL="342900" indent="-342900" algn="l" fontAlgn="base">
              <a:lnSpc>
                <a:spcPct val="150000"/>
              </a:lnSpc>
              <a:buFont typeface="Arial" panose="020B0604020202020204" pitchFamily="34" charset="0"/>
              <a:buChar char="•"/>
            </a:pPr>
            <a:r>
              <a:rPr lang="en-GB" sz="2000" b="0" i="0" dirty="0">
                <a:solidFill>
                  <a:srgbClr val="192235"/>
                </a:solidFill>
                <a:effectLst/>
                <a:latin typeface="proxima-nova"/>
              </a:rPr>
              <a:t>Be able to </a:t>
            </a:r>
            <a:r>
              <a:rPr lang="en-GB" sz="2000" b="1" i="0" dirty="0">
                <a:solidFill>
                  <a:srgbClr val="192235"/>
                </a:solidFill>
                <a:effectLst/>
                <a:latin typeface="proxima-nova"/>
              </a:rPr>
              <a:t>respond to an emergency </a:t>
            </a:r>
            <a:r>
              <a:rPr lang="en-GB" sz="2000" b="0" i="0" dirty="0">
                <a:solidFill>
                  <a:srgbClr val="192235"/>
                </a:solidFill>
                <a:effectLst/>
                <a:latin typeface="proxima-nova"/>
              </a:rPr>
              <a:t>including how to record/report. </a:t>
            </a:r>
          </a:p>
          <a:p>
            <a:pPr marL="342900" indent="-342900" algn="l" fontAlgn="base">
              <a:lnSpc>
                <a:spcPct val="150000"/>
              </a:lnSpc>
              <a:buFont typeface="Arial" panose="020B0604020202020204" pitchFamily="34" charset="0"/>
              <a:buChar char="•"/>
            </a:pPr>
            <a:r>
              <a:rPr lang="en-GB" sz="2000" b="0" i="0" dirty="0">
                <a:solidFill>
                  <a:srgbClr val="192235"/>
                </a:solidFill>
                <a:effectLst/>
                <a:latin typeface="proxima-nova"/>
              </a:rPr>
              <a:t>Know where to </a:t>
            </a:r>
            <a:r>
              <a:rPr lang="en-GB" sz="2000" b="1" i="0" dirty="0">
                <a:solidFill>
                  <a:srgbClr val="192235"/>
                </a:solidFill>
                <a:effectLst/>
                <a:latin typeface="proxima-nova"/>
              </a:rPr>
              <a:t>access resources and guidance</a:t>
            </a:r>
            <a:r>
              <a:rPr lang="en-GB" sz="2000" b="0" i="0" dirty="0">
                <a:solidFill>
                  <a:srgbClr val="192235"/>
                </a:solidFill>
                <a:effectLst/>
                <a:latin typeface="proxima-nova"/>
              </a:rPr>
              <a:t>.</a:t>
            </a:r>
          </a:p>
          <a:p>
            <a:pPr algn="l" fontAlgn="base"/>
            <a:br>
              <a:rPr lang="en-GB" sz="2000" b="0" i="0" dirty="0">
                <a:solidFill>
                  <a:srgbClr val="192235"/>
                </a:solidFill>
                <a:effectLst/>
                <a:latin typeface="proxima-nova"/>
              </a:rPr>
            </a:br>
            <a:r>
              <a:rPr lang="en-GB" sz="2000" b="0" i="0" dirty="0">
                <a:solidFill>
                  <a:srgbClr val="192235"/>
                </a:solidFill>
                <a:effectLst/>
                <a:latin typeface="proxima-nova"/>
              </a:rPr>
              <a:t>You can always find guidance and resources at</a:t>
            </a:r>
            <a:br>
              <a:rPr lang="en-GB" sz="2000" b="0" i="0" dirty="0">
                <a:solidFill>
                  <a:srgbClr val="192235"/>
                </a:solidFill>
                <a:effectLst/>
                <a:latin typeface="proxima-nova"/>
              </a:rPr>
            </a:br>
            <a:r>
              <a:rPr lang="en-GB" sz="2000" b="0" i="0" dirty="0">
                <a:solidFill>
                  <a:srgbClr val="244B90"/>
                </a:solidFill>
                <a:effectLst/>
                <a:latin typeface="Futura-Bold" pitchFamily="2" charset="0"/>
              </a:rPr>
              <a:t>BOYS-BRIGADE.ORG.UK/MANAGING-RISK/</a:t>
            </a:r>
          </a:p>
        </p:txBody>
      </p:sp>
      <p:pic>
        <p:nvPicPr>
          <p:cNvPr id="12" name="Picture 11" descr="Icon&#10;&#10;Description automatically generated">
            <a:extLst>
              <a:ext uri="{FF2B5EF4-FFF2-40B4-BE49-F238E27FC236}">
                <a16:creationId xmlns:a16="http://schemas.microsoft.com/office/drawing/2014/main" id="{ECD38698-7A32-44B8-A330-093E1BD38B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03916" y="429781"/>
            <a:ext cx="2907464" cy="2907464"/>
          </a:xfrm>
          <a:prstGeom prst="rect">
            <a:avLst/>
          </a:prstGeom>
        </p:spPr>
      </p:pic>
    </p:spTree>
    <p:extLst>
      <p:ext uri="{BB962C8B-B14F-4D97-AF65-F5344CB8AC3E}">
        <p14:creationId xmlns:p14="http://schemas.microsoft.com/office/powerpoint/2010/main" val="2882291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216E2-DE6D-4A69-A406-E3BA24449E1F}"/>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CD8411C5-1047-425F-9349-643D5F3FD866}"/>
              </a:ext>
            </a:extLst>
          </p:cNvPr>
          <p:cNvSpPr>
            <a:spLocks noGrp="1"/>
          </p:cNvSpPr>
          <p:nvPr>
            <p:ph type="subTitle" idx="1"/>
          </p:nvPr>
        </p:nvSpPr>
        <p:spPr/>
        <p:txBody>
          <a:bodyPr/>
          <a:lstStyle/>
          <a:p>
            <a:endParaRPr lang="en-GB"/>
          </a:p>
        </p:txBody>
      </p:sp>
      <p:pic>
        <p:nvPicPr>
          <p:cNvPr id="8" name="Picture 7">
            <a:extLst>
              <a:ext uri="{FF2B5EF4-FFF2-40B4-BE49-F238E27FC236}">
                <a16:creationId xmlns:a16="http://schemas.microsoft.com/office/drawing/2014/main" id="{2CD19CAC-8518-4847-B317-CFD0DC2C3AA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Tree>
    <p:extLst>
      <p:ext uri="{BB962C8B-B14F-4D97-AF65-F5344CB8AC3E}">
        <p14:creationId xmlns:p14="http://schemas.microsoft.com/office/powerpoint/2010/main" val="31924953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269108C95A90340A92A99B1FB545C31" ma:contentTypeVersion="13" ma:contentTypeDescription="Create a new document." ma:contentTypeScope="" ma:versionID="1cf95eebf222031e95679f9ee69f76da">
  <xsd:schema xmlns:xsd="http://www.w3.org/2001/XMLSchema" xmlns:xs="http://www.w3.org/2001/XMLSchema" xmlns:p="http://schemas.microsoft.com/office/2006/metadata/properties" xmlns:ns2="1882bf16-55f3-411b-b6d1-84df8e4c00b7" xmlns:ns3="d656bd3d-142a-4ec1-be80-c131dd2f7887" targetNamespace="http://schemas.microsoft.com/office/2006/metadata/properties" ma:root="true" ma:fieldsID="21d3407ac08507d6ab6798252551dcac" ns2:_="" ns3:_="">
    <xsd:import namespace="1882bf16-55f3-411b-b6d1-84df8e4c00b7"/>
    <xsd:import namespace="d656bd3d-142a-4ec1-be80-c131dd2f788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82bf16-55f3-411b-b6d1-84df8e4c00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656bd3d-142a-4ec1-be80-c131dd2f788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D8A27EC-79BE-43D0-8EA9-130A106FEEB0}">
  <ds:schemaRefs>
    <ds:schemaRef ds:uri="http://schemas.microsoft.com/sharepoint/v3/contenttype/forms"/>
  </ds:schemaRefs>
</ds:datastoreItem>
</file>

<file path=customXml/itemProps2.xml><?xml version="1.0" encoding="utf-8"?>
<ds:datastoreItem xmlns:ds="http://schemas.openxmlformats.org/officeDocument/2006/customXml" ds:itemID="{F732F9F9-7AEB-4329-B7BF-98FA9E6AE0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882bf16-55f3-411b-b6d1-84df8e4c00b7"/>
    <ds:schemaRef ds:uri="d656bd3d-142a-4ec1-be80-c131dd2f78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693D642-2B84-4F6C-8A9E-BE1E92DB3E06}">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2202</TotalTime>
  <Words>432</Words>
  <Application>Microsoft Office PowerPoint</Application>
  <PresentationFormat>Widescreen</PresentationFormat>
  <Paragraphs>54</Paragraphs>
  <Slides>8</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0</vt:i4>
      </vt:variant>
      <vt:variant>
        <vt:lpstr>Slide Titles</vt:lpstr>
      </vt:variant>
      <vt:variant>
        <vt:i4>8</vt:i4>
      </vt:variant>
    </vt:vector>
  </HeadingPairs>
  <TitlesOfParts>
    <vt:vector size="15" baseType="lpstr">
      <vt:lpstr>Arial</vt:lpstr>
      <vt:lpstr>Calibri</vt:lpstr>
      <vt:lpstr>Calibri Light</vt:lpstr>
      <vt:lpstr>Futura-Bold</vt:lpstr>
      <vt:lpstr>Proxima Nova Lt</vt:lpstr>
      <vt:lpstr>proxima-nova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Norman</dc:creator>
  <cp:lastModifiedBy>Chris Norman</cp:lastModifiedBy>
  <cp:revision>15</cp:revision>
  <dcterms:created xsi:type="dcterms:W3CDTF">2021-02-10T11:08:17Z</dcterms:created>
  <dcterms:modified xsi:type="dcterms:W3CDTF">2022-01-19T15:36:35Z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0x0101007269108C95A90340A92A99B1FB545C31</vt:lpwstr>
  </property>
</Properties>
</file>