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332" r:id="rId5"/>
    <p:sldId id="256" r:id="rId6"/>
    <p:sldId id="408" r:id="rId7"/>
    <p:sldId id="409" r:id="rId8"/>
    <p:sldId id="410" r:id="rId9"/>
    <p:sldId id="411" r:id="rId10"/>
    <p:sldId id="412" r:id="rId11"/>
    <p:sldId id="413" r:id="rId12"/>
    <p:sldId id="414" r:id="rId13"/>
    <p:sldId id="415" r:id="rId14"/>
    <p:sldId id="416" r:id="rId15"/>
    <p:sldId id="417" r:id="rId16"/>
    <p:sldId id="418" r:id="rId17"/>
    <p:sldId id="419" r:id="rId18"/>
    <p:sldId id="420" r:id="rId19"/>
    <p:sldId id="444" r:id="rId20"/>
    <p:sldId id="421" r:id="rId21"/>
    <p:sldId id="422" r:id="rId22"/>
    <p:sldId id="423" r:id="rId23"/>
    <p:sldId id="424" r:id="rId24"/>
    <p:sldId id="425" r:id="rId25"/>
    <p:sldId id="426" r:id="rId26"/>
    <p:sldId id="427" r:id="rId27"/>
    <p:sldId id="428" r:id="rId28"/>
    <p:sldId id="429" r:id="rId29"/>
    <p:sldId id="430" r:id="rId30"/>
    <p:sldId id="431" r:id="rId31"/>
    <p:sldId id="432" r:id="rId32"/>
    <p:sldId id="433" r:id="rId33"/>
    <p:sldId id="434" r:id="rId34"/>
    <p:sldId id="435" r:id="rId35"/>
    <p:sldId id="436" r:id="rId36"/>
    <p:sldId id="437" r:id="rId37"/>
    <p:sldId id="438" r:id="rId38"/>
    <p:sldId id="439" r:id="rId39"/>
    <p:sldId id="440" r:id="rId40"/>
    <p:sldId id="441" r:id="rId41"/>
    <p:sldId id="442" r:id="rId42"/>
    <p:sldId id="443"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3556"/>
    <a:srgbClr val="76A8D9"/>
    <a:srgbClr val="6D071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0BC4493-3BB8-4413-B09E-073EDA4713E9}" v="1" dt="2024-03-20T12:40:40.68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763" autoAdjust="0"/>
    <p:restoredTop sz="94660"/>
  </p:normalViewPr>
  <p:slideViewPr>
    <p:cSldViewPr snapToGrid="0">
      <p:cViewPr varScale="1">
        <p:scale>
          <a:sx n="111" d="100"/>
          <a:sy n="111" d="100"/>
        </p:scale>
        <p:origin x="834" y="96"/>
      </p:cViewPr>
      <p:guideLst/>
    </p:cSldViewPr>
  </p:slideViewPr>
  <p:notesTextViewPr>
    <p:cViewPr>
      <p:scale>
        <a:sx n="3" d="2"/>
        <a:sy n="3" d="2"/>
      </p:scale>
      <p:origin x="0" y="0"/>
    </p:cViewPr>
  </p:notesTextViewPr>
  <p:sorterViewPr>
    <p:cViewPr>
      <p:scale>
        <a:sx n="100" d="100"/>
        <a:sy n="100" d="100"/>
      </p:scale>
      <p:origin x="0" y="-1388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microsoft.com/office/2016/11/relationships/changesInfo" Target="changesInfos/changesInfo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om Boorman" userId="cb4ca7fa-6880-4888-bb94-3a2d6bf01120" providerId="ADAL" clId="{60BC4493-3BB8-4413-B09E-073EDA4713E9}"/>
    <pc:docChg chg="undo custSel addSld modSld">
      <pc:chgData name="Tom Boorman" userId="cb4ca7fa-6880-4888-bb94-3a2d6bf01120" providerId="ADAL" clId="{60BC4493-3BB8-4413-B09E-073EDA4713E9}" dt="2024-03-20T13:33:16.720" v="300"/>
      <pc:docMkLst>
        <pc:docMk/>
      </pc:docMkLst>
      <pc:sldChg chg="modSp mod">
        <pc:chgData name="Tom Boorman" userId="cb4ca7fa-6880-4888-bb94-3a2d6bf01120" providerId="ADAL" clId="{60BC4493-3BB8-4413-B09E-073EDA4713E9}" dt="2024-03-20T12:34:01.349" v="55" actId="20577"/>
        <pc:sldMkLst>
          <pc:docMk/>
          <pc:sldMk cId="3458524091" sldId="409"/>
        </pc:sldMkLst>
        <pc:spChg chg="mod">
          <ac:chgData name="Tom Boorman" userId="cb4ca7fa-6880-4888-bb94-3a2d6bf01120" providerId="ADAL" clId="{60BC4493-3BB8-4413-B09E-073EDA4713E9}" dt="2024-03-20T12:34:01.349" v="55" actId="20577"/>
          <ac:spMkLst>
            <pc:docMk/>
            <pc:sldMk cId="3458524091" sldId="409"/>
            <ac:spMk id="9" creationId="{564C95D7-1EF1-4AB1-AD74-D0C987EB3663}"/>
          </ac:spMkLst>
        </pc:spChg>
      </pc:sldChg>
      <pc:sldChg chg="modSp mod">
        <pc:chgData name="Tom Boorman" userId="cb4ca7fa-6880-4888-bb94-3a2d6bf01120" providerId="ADAL" clId="{60BC4493-3BB8-4413-B09E-073EDA4713E9}" dt="2024-03-20T12:33:56.801" v="51" actId="21"/>
        <pc:sldMkLst>
          <pc:docMk/>
          <pc:sldMk cId="373996154" sldId="410"/>
        </pc:sldMkLst>
        <pc:spChg chg="mod">
          <ac:chgData name="Tom Boorman" userId="cb4ca7fa-6880-4888-bb94-3a2d6bf01120" providerId="ADAL" clId="{60BC4493-3BB8-4413-B09E-073EDA4713E9}" dt="2024-03-20T12:33:56.801" v="51" actId="21"/>
          <ac:spMkLst>
            <pc:docMk/>
            <pc:sldMk cId="373996154" sldId="410"/>
            <ac:spMk id="9" creationId="{564C95D7-1EF1-4AB1-AD74-D0C987EB3663}"/>
          </ac:spMkLst>
        </pc:spChg>
      </pc:sldChg>
      <pc:sldChg chg="modSp mod">
        <pc:chgData name="Tom Boorman" userId="cb4ca7fa-6880-4888-bb94-3a2d6bf01120" providerId="ADAL" clId="{60BC4493-3BB8-4413-B09E-073EDA4713E9}" dt="2024-03-20T11:58:26.641" v="3" actId="113"/>
        <pc:sldMkLst>
          <pc:docMk/>
          <pc:sldMk cId="2613711696" sldId="412"/>
        </pc:sldMkLst>
        <pc:spChg chg="mod">
          <ac:chgData name="Tom Boorman" userId="cb4ca7fa-6880-4888-bb94-3a2d6bf01120" providerId="ADAL" clId="{60BC4493-3BB8-4413-B09E-073EDA4713E9}" dt="2024-03-20T11:58:26.641" v="3" actId="113"/>
          <ac:spMkLst>
            <pc:docMk/>
            <pc:sldMk cId="2613711696" sldId="412"/>
            <ac:spMk id="9" creationId="{564C95D7-1EF1-4AB1-AD74-D0C987EB3663}"/>
          </ac:spMkLst>
        </pc:spChg>
      </pc:sldChg>
      <pc:sldChg chg="addSp delSp modSp mod addAnim delAnim modAnim">
        <pc:chgData name="Tom Boorman" userId="cb4ca7fa-6880-4888-bb94-3a2d6bf01120" providerId="ADAL" clId="{60BC4493-3BB8-4413-B09E-073EDA4713E9}" dt="2024-03-20T12:41:11.235" v="67" actId="12788"/>
        <pc:sldMkLst>
          <pc:docMk/>
          <pc:sldMk cId="2336373686" sldId="414"/>
        </pc:sldMkLst>
        <pc:spChg chg="add del">
          <ac:chgData name="Tom Boorman" userId="cb4ca7fa-6880-4888-bb94-3a2d6bf01120" providerId="ADAL" clId="{60BC4493-3BB8-4413-B09E-073EDA4713E9}" dt="2024-03-20T12:40:54.540" v="61" actId="478"/>
          <ac:spMkLst>
            <pc:docMk/>
            <pc:sldMk cId="2336373686" sldId="414"/>
            <ac:spMk id="8" creationId="{E68B5B06-028A-48F1-B197-FAAECF3CEEC1}"/>
          </ac:spMkLst>
        </pc:spChg>
        <pc:spChg chg="del">
          <ac:chgData name="Tom Boorman" userId="cb4ca7fa-6880-4888-bb94-3a2d6bf01120" providerId="ADAL" clId="{60BC4493-3BB8-4413-B09E-073EDA4713E9}" dt="2024-03-20T12:40:20.286" v="56" actId="478"/>
          <ac:spMkLst>
            <pc:docMk/>
            <pc:sldMk cId="2336373686" sldId="414"/>
            <ac:spMk id="9" creationId="{564C95D7-1EF1-4AB1-AD74-D0C987EB3663}"/>
          </ac:spMkLst>
        </pc:spChg>
        <pc:picChg chg="add del mod">
          <ac:chgData name="Tom Boorman" userId="cb4ca7fa-6880-4888-bb94-3a2d6bf01120" providerId="ADAL" clId="{60BC4493-3BB8-4413-B09E-073EDA4713E9}" dt="2024-03-20T12:41:11.235" v="67" actId="12788"/>
          <ac:picMkLst>
            <pc:docMk/>
            <pc:sldMk cId="2336373686" sldId="414"/>
            <ac:picMk id="2" creationId="{7400C9B7-22DC-5B25-6FD8-B6F1CE2E762D}"/>
          </ac:picMkLst>
        </pc:picChg>
      </pc:sldChg>
      <pc:sldChg chg="addSp delSp modSp mod">
        <pc:chgData name="Tom Boorman" userId="cb4ca7fa-6880-4888-bb94-3a2d6bf01120" providerId="ADAL" clId="{60BC4493-3BB8-4413-B09E-073EDA4713E9}" dt="2024-03-20T12:29:00.869" v="45" actId="14100"/>
        <pc:sldMkLst>
          <pc:docMk/>
          <pc:sldMk cId="3911865040" sldId="415"/>
        </pc:sldMkLst>
        <pc:picChg chg="add mod">
          <ac:chgData name="Tom Boorman" userId="cb4ca7fa-6880-4888-bb94-3a2d6bf01120" providerId="ADAL" clId="{60BC4493-3BB8-4413-B09E-073EDA4713E9}" dt="2024-03-20T12:29:00.869" v="45" actId="14100"/>
          <ac:picMkLst>
            <pc:docMk/>
            <pc:sldMk cId="3911865040" sldId="415"/>
            <ac:picMk id="3" creationId="{0F4DC25A-DBA9-8697-F8B5-FB1053A797FC}"/>
          </ac:picMkLst>
        </pc:picChg>
        <pc:picChg chg="del">
          <ac:chgData name="Tom Boorman" userId="cb4ca7fa-6880-4888-bb94-3a2d6bf01120" providerId="ADAL" clId="{60BC4493-3BB8-4413-B09E-073EDA4713E9}" dt="2024-03-20T12:28:47.771" v="40" actId="478"/>
          <ac:picMkLst>
            <pc:docMk/>
            <pc:sldMk cId="3911865040" sldId="415"/>
            <ac:picMk id="4" creationId="{01AD58E5-E793-DB81-E3CC-EDD3EB92C259}"/>
          </ac:picMkLst>
        </pc:picChg>
      </pc:sldChg>
      <pc:sldChg chg="modSp mod">
        <pc:chgData name="Tom Boorman" userId="cb4ca7fa-6880-4888-bb94-3a2d6bf01120" providerId="ADAL" clId="{60BC4493-3BB8-4413-B09E-073EDA4713E9}" dt="2024-03-20T13:32:16.829" v="298"/>
        <pc:sldMkLst>
          <pc:docMk/>
          <pc:sldMk cId="3023641666" sldId="417"/>
        </pc:sldMkLst>
        <pc:spChg chg="mod">
          <ac:chgData name="Tom Boorman" userId="cb4ca7fa-6880-4888-bb94-3a2d6bf01120" providerId="ADAL" clId="{60BC4493-3BB8-4413-B09E-073EDA4713E9}" dt="2024-03-20T13:32:16.829" v="298"/>
          <ac:spMkLst>
            <pc:docMk/>
            <pc:sldMk cId="3023641666" sldId="417"/>
            <ac:spMk id="9" creationId="{564C95D7-1EF1-4AB1-AD74-D0C987EB3663}"/>
          </ac:spMkLst>
        </pc:spChg>
      </pc:sldChg>
      <pc:sldChg chg="modSp mod">
        <pc:chgData name="Tom Boorman" userId="cb4ca7fa-6880-4888-bb94-3a2d6bf01120" providerId="ADAL" clId="{60BC4493-3BB8-4413-B09E-073EDA4713E9}" dt="2024-03-20T13:21:38.231" v="289"/>
        <pc:sldMkLst>
          <pc:docMk/>
          <pc:sldMk cId="1708139595" sldId="429"/>
        </pc:sldMkLst>
        <pc:spChg chg="mod">
          <ac:chgData name="Tom Boorman" userId="cb4ca7fa-6880-4888-bb94-3a2d6bf01120" providerId="ADAL" clId="{60BC4493-3BB8-4413-B09E-073EDA4713E9}" dt="2024-03-20T13:21:38.231" v="289"/>
          <ac:spMkLst>
            <pc:docMk/>
            <pc:sldMk cId="1708139595" sldId="429"/>
            <ac:spMk id="9" creationId="{564C95D7-1EF1-4AB1-AD74-D0C987EB3663}"/>
          </ac:spMkLst>
        </pc:spChg>
      </pc:sldChg>
      <pc:sldChg chg="modSp mod">
        <pc:chgData name="Tom Boorman" userId="cb4ca7fa-6880-4888-bb94-3a2d6bf01120" providerId="ADAL" clId="{60BC4493-3BB8-4413-B09E-073EDA4713E9}" dt="2024-03-20T13:18:54.607" v="288" actId="20577"/>
        <pc:sldMkLst>
          <pc:docMk/>
          <pc:sldMk cId="1320823322" sldId="432"/>
        </pc:sldMkLst>
        <pc:spChg chg="mod">
          <ac:chgData name="Tom Boorman" userId="cb4ca7fa-6880-4888-bb94-3a2d6bf01120" providerId="ADAL" clId="{60BC4493-3BB8-4413-B09E-073EDA4713E9}" dt="2024-03-20T13:18:54.607" v="288" actId="20577"/>
          <ac:spMkLst>
            <pc:docMk/>
            <pc:sldMk cId="1320823322" sldId="432"/>
            <ac:spMk id="2" creationId="{8277C3B3-6D96-5D5D-226A-A8875A008C58}"/>
          </ac:spMkLst>
        </pc:spChg>
        <pc:spChg chg="mod">
          <ac:chgData name="Tom Boorman" userId="cb4ca7fa-6880-4888-bb94-3a2d6bf01120" providerId="ADAL" clId="{60BC4493-3BB8-4413-B09E-073EDA4713E9}" dt="2024-03-20T13:18:49.594" v="276" actId="20577"/>
          <ac:spMkLst>
            <pc:docMk/>
            <pc:sldMk cId="1320823322" sldId="432"/>
            <ac:spMk id="9" creationId="{564C95D7-1EF1-4AB1-AD74-D0C987EB3663}"/>
          </ac:spMkLst>
        </pc:spChg>
      </pc:sldChg>
      <pc:sldChg chg="modSp mod">
        <pc:chgData name="Tom Boorman" userId="cb4ca7fa-6880-4888-bb94-3a2d6bf01120" providerId="ADAL" clId="{60BC4493-3BB8-4413-B09E-073EDA4713E9}" dt="2024-03-20T13:21:42.223" v="290"/>
        <pc:sldMkLst>
          <pc:docMk/>
          <pc:sldMk cId="935558032" sldId="433"/>
        </pc:sldMkLst>
        <pc:spChg chg="mod">
          <ac:chgData name="Tom Boorman" userId="cb4ca7fa-6880-4888-bb94-3a2d6bf01120" providerId="ADAL" clId="{60BC4493-3BB8-4413-B09E-073EDA4713E9}" dt="2024-03-20T13:21:42.223" v="290"/>
          <ac:spMkLst>
            <pc:docMk/>
            <pc:sldMk cId="935558032" sldId="433"/>
            <ac:spMk id="9" creationId="{564C95D7-1EF1-4AB1-AD74-D0C987EB3663}"/>
          </ac:spMkLst>
        </pc:spChg>
      </pc:sldChg>
      <pc:sldChg chg="modSp mod">
        <pc:chgData name="Tom Boorman" userId="cb4ca7fa-6880-4888-bb94-3a2d6bf01120" providerId="ADAL" clId="{60BC4493-3BB8-4413-B09E-073EDA4713E9}" dt="2024-03-20T13:23:03.129" v="293" actId="113"/>
        <pc:sldMkLst>
          <pc:docMk/>
          <pc:sldMk cId="2321378009" sldId="435"/>
        </pc:sldMkLst>
        <pc:spChg chg="mod">
          <ac:chgData name="Tom Boorman" userId="cb4ca7fa-6880-4888-bb94-3a2d6bf01120" providerId="ADAL" clId="{60BC4493-3BB8-4413-B09E-073EDA4713E9}" dt="2024-03-20T13:23:03.129" v="293" actId="113"/>
          <ac:spMkLst>
            <pc:docMk/>
            <pc:sldMk cId="2321378009" sldId="435"/>
            <ac:spMk id="9" creationId="{564C95D7-1EF1-4AB1-AD74-D0C987EB3663}"/>
          </ac:spMkLst>
        </pc:spChg>
      </pc:sldChg>
      <pc:sldChg chg="modSp mod">
        <pc:chgData name="Tom Boorman" userId="cb4ca7fa-6880-4888-bb94-3a2d6bf01120" providerId="ADAL" clId="{60BC4493-3BB8-4413-B09E-073EDA4713E9}" dt="2024-03-20T12:10:55.896" v="31" actId="20577"/>
        <pc:sldMkLst>
          <pc:docMk/>
          <pc:sldMk cId="2306677689" sldId="438"/>
        </pc:sldMkLst>
        <pc:spChg chg="mod">
          <ac:chgData name="Tom Boorman" userId="cb4ca7fa-6880-4888-bb94-3a2d6bf01120" providerId="ADAL" clId="{60BC4493-3BB8-4413-B09E-073EDA4713E9}" dt="2024-03-20T12:00:15.419" v="15" actId="20577"/>
          <ac:spMkLst>
            <pc:docMk/>
            <pc:sldMk cId="2306677689" sldId="438"/>
            <ac:spMk id="8" creationId="{E68B5B06-028A-48F1-B197-FAAECF3CEEC1}"/>
          </ac:spMkLst>
        </pc:spChg>
        <pc:spChg chg="mod">
          <ac:chgData name="Tom Boorman" userId="cb4ca7fa-6880-4888-bb94-3a2d6bf01120" providerId="ADAL" clId="{60BC4493-3BB8-4413-B09E-073EDA4713E9}" dt="2024-03-20T12:10:55.896" v="31" actId="20577"/>
          <ac:spMkLst>
            <pc:docMk/>
            <pc:sldMk cId="2306677689" sldId="438"/>
            <ac:spMk id="9" creationId="{564C95D7-1EF1-4AB1-AD74-D0C987EB3663}"/>
          </ac:spMkLst>
        </pc:spChg>
      </pc:sldChg>
      <pc:sldChg chg="modSp mod">
        <pc:chgData name="Tom Boorman" userId="cb4ca7fa-6880-4888-bb94-3a2d6bf01120" providerId="ADAL" clId="{60BC4493-3BB8-4413-B09E-073EDA4713E9}" dt="2024-03-20T13:23:10.264" v="297" actId="20577"/>
        <pc:sldMkLst>
          <pc:docMk/>
          <pc:sldMk cId="3201836274" sldId="439"/>
        </pc:sldMkLst>
        <pc:spChg chg="mod">
          <ac:chgData name="Tom Boorman" userId="cb4ca7fa-6880-4888-bb94-3a2d6bf01120" providerId="ADAL" clId="{60BC4493-3BB8-4413-B09E-073EDA4713E9}" dt="2024-03-20T13:23:10.264" v="297" actId="20577"/>
          <ac:spMkLst>
            <pc:docMk/>
            <pc:sldMk cId="3201836274" sldId="439"/>
            <ac:spMk id="9" creationId="{564C95D7-1EF1-4AB1-AD74-D0C987EB3663}"/>
          </ac:spMkLst>
        </pc:spChg>
      </pc:sldChg>
      <pc:sldChg chg="modSp mod">
        <pc:chgData name="Tom Boorman" userId="cb4ca7fa-6880-4888-bb94-3a2d6bf01120" providerId="ADAL" clId="{60BC4493-3BB8-4413-B09E-073EDA4713E9}" dt="2024-03-20T13:33:10.706" v="299"/>
        <pc:sldMkLst>
          <pc:docMk/>
          <pc:sldMk cId="3825337575" sldId="441"/>
        </pc:sldMkLst>
        <pc:spChg chg="mod">
          <ac:chgData name="Tom Boorman" userId="cb4ca7fa-6880-4888-bb94-3a2d6bf01120" providerId="ADAL" clId="{60BC4493-3BB8-4413-B09E-073EDA4713E9}" dt="2024-03-20T13:33:10.706" v="299"/>
          <ac:spMkLst>
            <pc:docMk/>
            <pc:sldMk cId="3825337575" sldId="441"/>
            <ac:spMk id="9" creationId="{564C95D7-1EF1-4AB1-AD74-D0C987EB3663}"/>
          </ac:spMkLst>
        </pc:spChg>
      </pc:sldChg>
      <pc:sldChg chg="modSp mod">
        <pc:chgData name="Tom Boorman" userId="cb4ca7fa-6880-4888-bb94-3a2d6bf01120" providerId="ADAL" clId="{60BC4493-3BB8-4413-B09E-073EDA4713E9}" dt="2024-03-20T13:33:16.720" v="300"/>
        <pc:sldMkLst>
          <pc:docMk/>
          <pc:sldMk cId="4082731004" sldId="442"/>
        </pc:sldMkLst>
        <pc:spChg chg="mod">
          <ac:chgData name="Tom Boorman" userId="cb4ca7fa-6880-4888-bb94-3a2d6bf01120" providerId="ADAL" clId="{60BC4493-3BB8-4413-B09E-073EDA4713E9}" dt="2024-03-20T13:33:16.720" v="300"/>
          <ac:spMkLst>
            <pc:docMk/>
            <pc:sldMk cId="4082731004" sldId="442"/>
            <ac:spMk id="9" creationId="{564C95D7-1EF1-4AB1-AD74-D0C987EB3663}"/>
          </ac:spMkLst>
        </pc:spChg>
      </pc:sldChg>
      <pc:sldChg chg="modSp add mod">
        <pc:chgData name="Tom Boorman" userId="cb4ca7fa-6880-4888-bb94-3a2d6bf01120" providerId="ADAL" clId="{60BC4493-3BB8-4413-B09E-073EDA4713E9}" dt="2024-03-20T13:15:24.110" v="275" actId="1035"/>
        <pc:sldMkLst>
          <pc:docMk/>
          <pc:sldMk cId="4162259943" sldId="444"/>
        </pc:sldMkLst>
        <pc:spChg chg="mod">
          <ac:chgData name="Tom Boorman" userId="cb4ca7fa-6880-4888-bb94-3a2d6bf01120" providerId="ADAL" clId="{60BC4493-3BB8-4413-B09E-073EDA4713E9}" dt="2024-03-20T13:15:24.110" v="275" actId="1035"/>
          <ac:spMkLst>
            <pc:docMk/>
            <pc:sldMk cId="4162259943" sldId="444"/>
            <ac:spMk id="2" creationId="{8277C3B3-6D96-5D5D-226A-A8875A008C58}"/>
          </ac:spMkLst>
        </pc:spChg>
        <pc:spChg chg="mod">
          <ac:chgData name="Tom Boorman" userId="cb4ca7fa-6880-4888-bb94-3a2d6bf01120" providerId="ADAL" clId="{60BC4493-3BB8-4413-B09E-073EDA4713E9}" dt="2024-03-20T13:15:24.110" v="275" actId="1035"/>
          <ac:spMkLst>
            <pc:docMk/>
            <pc:sldMk cId="4162259943" sldId="444"/>
            <ac:spMk id="4" creationId="{AF5EFF53-17B5-8B9D-764F-7898966D81D1}"/>
          </ac:spMkLst>
        </pc:spChg>
        <pc:spChg chg="mod">
          <ac:chgData name="Tom Boorman" userId="cb4ca7fa-6880-4888-bb94-3a2d6bf01120" providerId="ADAL" clId="{60BC4493-3BB8-4413-B09E-073EDA4713E9}" dt="2024-03-20T13:14:26.094" v="156" actId="20577"/>
          <ac:spMkLst>
            <pc:docMk/>
            <pc:sldMk cId="4162259943" sldId="444"/>
            <ac:spMk id="8" creationId="{E68B5B06-028A-48F1-B197-FAAECF3CEEC1}"/>
          </ac:spMkLst>
        </pc:spChg>
        <pc:spChg chg="mod">
          <ac:chgData name="Tom Boorman" userId="cb4ca7fa-6880-4888-bb94-3a2d6bf01120" providerId="ADAL" clId="{60BC4493-3BB8-4413-B09E-073EDA4713E9}" dt="2024-03-20T13:15:03.076" v="231" actId="113"/>
          <ac:spMkLst>
            <pc:docMk/>
            <pc:sldMk cId="4162259943" sldId="444"/>
            <ac:spMk id="9" creationId="{564C95D7-1EF1-4AB1-AD74-D0C987EB3663}"/>
          </ac:spMkLst>
        </pc:spChg>
        <pc:picChg chg="mod">
          <ac:chgData name="Tom Boorman" userId="cb4ca7fa-6880-4888-bb94-3a2d6bf01120" providerId="ADAL" clId="{60BC4493-3BB8-4413-B09E-073EDA4713E9}" dt="2024-03-20T13:15:24.110" v="275" actId="1035"/>
          <ac:picMkLst>
            <pc:docMk/>
            <pc:sldMk cId="4162259943" sldId="444"/>
            <ac:picMk id="6" creationId="{55D053A6-02EF-910A-9EC8-9F3084440807}"/>
          </ac:picMkLst>
        </pc:picChg>
      </pc:sldChg>
    </pc:docChg>
  </pc:docChgLst>
  <pc:docChgLst>
    <pc:chgData name="Chris Norman" userId="6a6274e2-8390-45b5-af01-5c86432bbb6a" providerId="ADAL" clId="{BFBEF62F-7DB4-494A-87A5-CA1B686628EC}"/>
    <pc:docChg chg="modSld">
      <pc:chgData name="Chris Norman" userId="6a6274e2-8390-45b5-af01-5c86432bbb6a" providerId="ADAL" clId="{BFBEF62F-7DB4-494A-87A5-CA1B686628EC}" dt="2023-01-25T17:52:09.571" v="126" actId="1035"/>
      <pc:docMkLst>
        <pc:docMk/>
      </pc:docMkLst>
      <pc:sldChg chg="modSp mod">
        <pc:chgData name="Chris Norman" userId="6a6274e2-8390-45b5-af01-5c86432bbb6a" providerId="ADAL" clId="{BFBEF62F-7DB4-494A-87A5-CA1B686628EC}" dt="2023-01-25T17:52:09.571" v="126" actId="1035"/>
        <pc:sldMkLst>
          <pc:docMk/>
          <pc:sldMk cId="2058540261" sldId="359"/>
        </pc:sldMkLst>
        <pc:spChg chg="mod">
          <ac:chgData name="Chris Norman" userId="6a6274e2-8390-45b5-af01-5c86432bbb6a" providerId="ADAL" clId="{BFBEF62F-7DB4-494A-87A5-CA1B686628EC}" dt="2023-01-25T17:51:38.603" v="67" actId="1036"/>
          <ac:spMkLst>
            <pc:docMk/>
            <pc:sldMk cId="2058540261" sldId="359"/>
            <ac:spMk id="4" creationId="{B6F9B374-F352-3435-9DB5-76E48B98CD55}"/>
          </ac:spMkLst>
        </pc:spChg>
        <pc:spChg chg="mod">
          <ac:chgData name="Chris Norman" userId="6a6274e2-8390-45b5-af01-5c86432bbb6a" providerId="ADAL" clId="{BFBEF62F-7DB4-494A-87A5-CA1B686628EC}" dt="2023-01-25T17:51:38.603" v="67" actId="1036"/>
          <ac:spMkLst>
            <pc:docMk/>
            <pc:sldMk cId="2058540261" sldId="359"/>
            <ac:spMk id="7" creationId="{6BB7E170-DACE-3273-EB63-B3AF776FAEBD}"/>
          </ac:spMkLst>
        </pc:spChg>
        <pc:spChg chg="mod">
          <ac:chgData name="Chris Norman" userId="6a6274e2-8390-45b5-af01-5c86432bbb6a" providerId="ADAL" clId="{BFBEF62F-7DB4-494A-87A5-CA1B686628EC}" dt="2023-01-25T17:52:09.571" v="126" actId="1035"/>
          <ac:spMkLst>
            <pc:docMk/>
            <pc:sldMk cId="2058540261" sldId="359"/>
            <ac:spMk id="9" creationId="{564C95D7-1EF1-4AB1-AD74-D0C987EB3663}"/>
          </ac:spMkLst>
        </pc:spChg>
        <pc:spChg chg="mod">
          <ac:chgData name="Chris Norman" userId="6a6274e2-8390-45b5-af01-5c86432bbb6a" providerId="ADAL" clId="{BFBEF62F-7DB4-494A-87A5-CA1B686628EC}" dt="2023-01-25T17:51:31.580" v="59" actId="20577"/>
          <ac:spMkLst>
            <pc:docMk/>
            <pc:sldMk cId="2058540261" sldId="359"/>
            <ac:spMk id="11" creationId="{EEEBD49D-7418-3DBF-BE4A-58CFF4177435}"/>
          </ac:spMkLst>
        </pc:spChg>
        <pc:picChg chg="mod">
          <ac:chgData name="Chris Norman" userId="6a6274e2-8390-45b5-af01-5c86432bbb6a" providerId="ADAL" clId="{BFBEF62F-7DB4-494A-87A5-CA1B686628EC}" dt="2023-01-25T17:51:38.603" v="67" actId="1036"/>
          <ac:picMkLst>
            <pc:docMk/>
            <pc:sldMk cId="2058540261" sldId="359"/>
            <ac:picMk id="6" creationId="{0CF9F986-0B3A-8F65-8325-9AF30C88F8E0}"/>
          </ac:picMkLst>
        </pc:picChg>
      </pc:sldChg>
    </pc:docChg>
  </pc:docChgLst>
  <pc:docChgLst>
    <pc:chgData name="Tom Boorman" userId="cb4ca7fa-6880-4888-bb94-3a2d6bf01120" providerId="ADAL" clId="{B04F94F8-C407-432A-8DB4-EB322D508A41}"/>
    <pc:docChg chg="undo custSel addSld delSld modSld sldOrd">
      <pc:chgData name="Tom Boorman" userId="cb4ca7fa-6880-4888-bb94-3a2d6bf01120" providerId="ADAL" clId="{B04F94F8-C407-432A-8DB4-EB322D508A41}" dt="2023-02-20T14:57:19.702" v="331" actId="20577"/>
      <pc:docMkLst>
        <pc:docMk/>
      </pc:docMkLst>
      <pc:sldChg chg="delSp modSp mod">
        <pc:chgData name="Tom Boorman" userId="cb4ca7fa-6880-4888-bb94-3a2d6bf01120" providerId="ADAL" clId="{B04F94F8-C407-432A-8DB4-EB322D508A41}" dt="2023-02-17T12:04:01.406" v="16" actId="113"/>
        <pc:sldMkLst>
          <pc:docMk/>
          <pc:sldMk cId="1047226053" sldId="357"/>
        </pc:sldMkLst>
        <pc:spChg chg="mod">
          <ac:chgData name="Tom Boorman" userId="cb4ca7fa-6880-4888-bb94-3a2d6bf01120" providerId="ADAL" clId="{B04F94F8-C407-432A-8DB4-EB322D508A41}" dt="2023-02-17T12:03:14.802" v="10" actId="20577"/>
          <ac:spMkLst>
            <pc:docMk/>
            <pc:sldMk cId="1047226053" sldId="357"/>
            <ac:spMk id="8" creationId="{E68B5B06-028A-48F1-B197-FAAECF3CEEC1}"/>
          </ac:spMkLst>
        </pc:spChg>
        <pc:spChg chg="mod">
          <ac:chgData name="Tom Boorman" userId="cb4ca7fa-6880-4888-bb94-3a2d6bf01120" providerId="ADAL" clId="{B04F94F8-C407-432A-8DB4-EB322D508A41}" dt="2023-02-17T12:04:01.406" v="16" actId="113"/>
          <ac:spMkLst>
            <pc:docMk/>
            <pc:sldMk cId="1047226053" sldId="357"/>
            <ac:spMk id="9" creationId="{564C95D7-1EF1-4AB1-AD74-D0C987EB3663}"/>
          </ac:spMkLst>
        </pc:spChg>
        <pc:picChg chg="del">
          <ac:chgData name="Tom Boorman" userId="cb4ca7fa-6880-4888-bb94-3a2d6bf01120" providerId="ADAL" clId="{B04F94F8-C407-432A-8DB4-EB322D508A41}" dt="2023-02-17T12:03:16.648" v="11" actId="478"/>
          <ac:picMkLst>
            <pc:docMk/>
            <pc:sldMk cId="1047226053" sldId="357"/>
            <ac:picMk id="3" creationId="{E12EE1BB-490B-3501-7392-13F20B7F7767}"/>
          </ac:picMkLst>
        </pc:picChg>
      </pc:sldChg>
      <pc:sldChg chg="modSp mod">
        <pc:chgData name="Tom Boorman" userId="cb4ca7fa-6880-4888-bb94-3a2d6bf01120" providerId="ADAL" clId="{B04F94F8-C407-432A-8DB4-EB322D508A41}" dt="2023-02-17T12:14:58.572" v="257" actId="207"/>
        <pc:sldMkLst>
          <pc:docMk/>
          <pc:sldMk cId="335502097" sldId="358"/>
        </pc:sldMkLst>
        <pc:spChg chg="mod">
          <ac:chgData name="Tom Boorman" userId="cb4ca7fa-6880-4888-bb94-3a2d6bf01120" providerId="ADAL" clId="{B04F94F8-C407-432A-8DB4-EB322D508A41}" dt="2023-02-17T12:14:58.572" v="257" actId="207"/>
          <ac:spMkLst>
            <pc:docMk/>
            <pc:sldMk cId="335502097" sldId="358"/>
            <ac:spMk id="3" creationId="{8AA02863-E4E2-973D-63BC-73A07064E928}"/>
          </ac:spMkLst>
        </pc:spChg>
      </pc:sldChg>
      <pc:sldChg chg="modSp mod">
        <pc:chgData name="Tom Boorman" userId="cb4ca7fa-6880-4888-bb94-3a2d6bf01120" providerId="ADAL" clId="{B04F94F8-C407-432A-8DB4-EB322D508A41}" dt="2023-02-17T12:15:18.921" v="259" actId="207"/>
        <pc:sldMkLst>
          <pc:docMk/>
          <pc:sldMk cId="1873902604" sldId="361"/>
        </pc:sldMkLst>
        <pc:spChg chg="mod">
          <ac:chgData name="Tom Boorman" userId="cb4ca7fa-6880-4888-bb94-3a2d6bf01120" providerId="ADAL" clId="{B04F94F8-C407-432A-8DB4-EB322D508A41}" dt="2023-02-17T12:15:18.921" v="259" actId="207"/>
          <ac:spMkLst>
            <pc:docMk/>
            <pc:sldMk cId="1873902604" sldId="361"/>
            <ac:spMk id="9" creationId="{564C95D7-1EF1-4AB1-AD74-D0C987EB3663}"/>
          </ac:spMkLst>
        </pc:spChg>
      </pc:sldChg>
      <pc:sldChg chg="modSp mod">
        <pc:chgData name="Tom Boorman" userId="cb4ca7fa-6880-4888-bb94-3a2d6bf01120" providerId="ADAL" clId="{B04F94F8-C407-432A-8DB4-EB322D508A41}" dt="2023-02-17T12:06:08.369" v="48" actId="207"/>
        <pc:sldMkLst>
          <pc:docMk/>
          <pc:sldMk cId="3487088057" sldId="363"/>
        </pc:sldMkLst>
        <pc:spChg chg="mod">
          <ac:chgData name="Tom Boorman" userId="cb4ca7fa-6880-4888-bb94-3a2d6bf01120" providerId="ADAL" clId="{B04F94F8-C407-432A-8DB4-EB322D508A41}" dt="2023-02-17T12:06:08.369" v="48" actId="207"/>
          <ac:spMkLst>
            <pc:docMk/>
            <pc:sldMk cId="3487088057" sldId="363"/>
            <ac:spMk id="9" creationId="{564C95D7-1EF1-4AB1-AD74-D0C987EB3663}"/>
          </ac:spMkLst>
        </pc:spChg>
      </pc:sldChg>
      <pc:sldChg chg="modSp mod">
        <pc:chgData name="Tom Boorman" userId="cb4ca7fa-6880-4888-bb94-3a2d6bf01120" providerId="ADAL" clId="{B04F94F8-C407-432A-8DB4-EB322D508A41}" dt="2023-02-17T12:16:05.680" v="263" actId="115"/>
        <pc:sldMkLst>
          <pc:docMk/>
          <pc:sldMk cId="3776633568" sldId="366"/>
        </pc:sldMkLst>
        <pc:spChg chg="mod">
          <ac:chgData name="Tom Boorman" userId="cb4ca7fa-6880-4888-bb94-3a2d6bf01120" providerId="ADAL" clId="{B04F94F8-C407-432A-8DB4-EB322D508A41}" dt="2023-02-17T12:16:05.680" v="263" actId="115"/>
          <ac:spMkLst>
            <pc:docMk/>
            <pc:sldMk cId="3776633568" sldId="366"/>
            <ac:spMk id="2" creationId="{0507C1FB-7AA1-638B-57EF-2A2BADF83567}"/>
          </ac:spMkLst>
        </pc:spChg>
      </pc:sldChg>
      <pc:sldChg chg="modSp mod">
        <pc:chgData name="Tom Boorman" userId="cb4ca7fa-6880-4888-bb94-3a2d6bf01120" providerId="ADAL" clId="{B04F94F8-C407-432A-8DB4-EB322D508A41}" dt="2023-02-17T12:16:17.670" v="264" actId="207"/>
        <pc:sldMkLst>
          <pc:docMk/>
          <pc:sldMk cId="3135963711" sldId="368"/>
        </pc:sldMkLst>
        <pc:spChg chg="mod">
          <ac:chgData name="Tom Boorman" userId="cb4ca7fa-6880-4888-bb94-3a2d6bf01120" providerId="ADAL" clId="{B04F94F8-C407-432A-8DB4-EB322D508A41}" dt="2023-02-17T12:16:17.670" v="264" actId="207"/>
          <ac:spMkLst>
            <pc:docMk/>
            <pc:sldMk cId="3135963711" sldId="368"/>
            <ac:spMk id="9" creationId="{564C95D7-1EF1-4AB1-AD74-D0C987EB3663}"/>
          </ac:spMkLst>
        </pc:spChg>
      </pc:sldChg>
      <pc:sldChg chg="modSp mod">
        <pc:chgData name="Tom Boorman" userId="cb4ca7fa-6880-4888-bb94-3a2d6bf01120" providerId="ADAL" clId="{B04F94F8-C407-432A-8DB4-EB322D508A41}" dt="2023-02-17T12:16:51.481" v="267" actId="207"/>
        <pc:sldMkLst>
          <pc:docMk/>
          <pc:sldMk cId="2457864488" sldId="375"/>
        </pc:sldMkLst>
        <pc:spChg chg="mod">
          <ac:chgData name="Tom Boorman" userId="cb4ca7fa-6880-4888-bb94-3a2d6bf01120" providerId="ADAL" clId="{B04F94F8-C407-432A-8DB4-EB322D508A41}" dt="2023-02-17T12:16:51.481" v="267" actId="207"/>
          <ac:spMkLst>
            <pc:docMk/>
            <pc:sldMk cId="2457864488" sldId="375"/>
            <ac:spMk id="9" creationId="{564C95D7-1EF1-4AB1-AD74-D0C987EB3663}"/>
          </ac:spMkLst>
        </pc:spChg>
      </pc:sldChg>
      <pc:sldChg chg="del">
        <pc:chgData name="Tom Boorman" userId="cb4ca7fa-6880-4888-bb94-3a2d6bf01120" providerId="ADAL" clId="{B04F94F8-C407-432A-8DB4-EB322D508A41}" dt="2023-02-17T12:09:28.303" v="196" actId="47"/>
        <pc:sldMkLst>
          <pc:docMk/>
          <pc:sldMk cId="527490114" sldId="376"/>
        </pc:sldMkLst>
      </pc:sldChg>
      <pc:sldChg chg="del">
        <pc:chgData name="Tom Boorman" userId="cb4ca7fa-6880-4888-bb94-3a2d6bf01120" providerId="ADAL" clId="{B04F94F8-C407-432A-8DB4-EB322D508A41}" dt="2023-02-17T12:09:28.303" v="196" actId="47"/>
        <pc:sldMkLst>
          <pc:docMk/>
          <pc:sldMk cId="1306916074" sldId="377"/>
        </pc:sldMkLst>
      </pc:sldChg>
      <pc:sldChg chg="del">
        <pc:chgData name="Tom Boorman" userId="cb4ca7fa-6880-4888-bb94-3a2d6bf01120" providerId="ADAL" clId="{B04F94F8-C407-432A-8DB4-EB322D508A41}" dt="2023-02-17T12:09:28.303" v="196" actId="47"/>
        <pc:sldMkLst>
          <pc:docMk/>
          <pc:sldMk cId="2286513903" sldId="378"/>
        </pc:sldMkLst>
      </pc:sldChg>
      <pc:sldChg chg="modSp mod">
        <pc:chgData name="Tom Boorman" userId="cb4ca7fa-6880-4888-bb94-3a2d6bf01120" providerId="ADAL" clId="{B04F94F8-C407-432A-8DB4-EB322D508A41}" dt="2023-02-17T12:37:15.468" v="309" actId="20577"/>
        <pc:sldMkLst>
          <pc:docMk/>
          <pc:sldMk cId="2208949345" sldId="379"/>
        </pc:sldMkLst>
        <pc:spChg chg="mod">
          <ac:chgData name="Tom Boorman" userId="cb4ca7fa-6880-4888-bb94-3a2d6bf01120" providerId="ADAL" clId="{B04F94F8-C407-432A-8DB4-EB322D508A41}" dt="2023-02-17T12:37:15.468" v="309" actId="20577"/>
          <ac:spMkLst>
            <pc:docMk/>
            <pc:sldMk cId="2208949345" sldId="379"/>
            <ac:spMk id="9" creationId="{564C95D7-1EF1-4AB1-AD74-D0C987EB3663}"/>
          </ac:spMkLst>
        </pc:spChg>
      </pc:sldChg>
      <pc:sldChg chg="modSp mod ord">
        <pc:chgData name="Tom Boorman" userId="cb4ca7fa-6880-4888-bb94-3a2d6bf01120" providerId="ADAL" clId="{B04F94F8-C407-432A-8DB4-EB322D508A41}" dt="2023-02-17T12:13:05.480" v="240"/>
        <pc:sldMkLst>
          <pc:docMk/>
          <pc:sldMk cId="1785908186" sldId="380"/>
        </pc:sldMkLst>
        <pc:spChg chg="mod">
          <ac:chgData name="Tom Boorman" userId="cb4ca7fa-6880-4888-bb94-3a2d6bf01120" providerId="ADAL" clId="{B04F94F8-C407-432A-8DB4-EB322D508A41}" dt="2023-02-17T12:12:16.206" v="218" actId="20577"/>
          <ac:spMkLst>
            <pc:docMk/>
            <pc:sldMk cId="1785908186" sldId="380"/>
            <ac:spMk id="2" creationId="{6FD8AA44-ACA2-BC72-F1F5-85E2DD97DF6C}"/>
          </ac:spMkLst>
        </pc:spChg>
        <pc:spChg chg="mod">
          <ac:chgData name="Tom Boorman" userId="cb4ca7fa-6880-4888-bb94-3a2d6bf01120" providerId="ADAL" clId="{B04F94F8-C407-432A-8DB4-EB322D508A41}" dt="2023-02-17T12:12:11.870" v="209" actId="20577"/>
          <ac:spMkLst>
            <pc:docMk/>
            <pc:sldMk cId="1785908186" sldId="380"/>
            <ac:spMk id="8" creationId="{E68B5B06-028A-48F1-B197-FAAECF3CEEC1}"/>
          </ac:spMkLst>
        </pc:spChg>
        <pc:spChg chg="mod">
          <ac:chgData name="Tom Boorman" userId="cb4ca7fa-6880-4888-bb94-3a2d6bf01120" providerId="ADAL" clId="{B04F94F8-C407-432A-8DB4-EB322D508A41}" dt="2023-02-17T12:12:30.708" v="238" actId="20577"/>
          <ac:spMkLst>
            <pc:docMk/>
            <pc:sldMk cId="1785908186" sldId="380"/>
            <ac:spMk id="9" creationId="{564C95D7-1EF1-4AB1-AD74-D0C987EB3663}"/>
          </ac:spMkLst>
        </pc:spChg>
      </pc:sldChg>
      <pc:sldChg chg="del">
        <pc:chgData name="Tom Boorman" userId="cb4ca7fa-6880-4888-bb94-3a2d6bf01120" providerId="ADAL" clId="{B04F94F8-C407-432A-8DB4-EB322D508A41}" dt="2023-02-17T12:13:09.130" v="241" actId="2696"/>
        <pc:sldMkLst>
          <pc:docMk/>
          <pc:sldMk cId="1718638875" sldId="381"/>
        </pc:sldMkLst>
      </pc:sldChg>
      <pc:sldChg chg="modSp mod">
        <pc:chgData name="Tom Boorman" userId="cb4ca7fa-6880-4888-bb94-3a2d6bf01120" providerId="ADAL" clId="{B04F94F8-C407-432A-8DB4-EB322D508A41}" dt="2023-02-17T12:16:58.891" v="268" actId="207"/>
        <pc:sldMkLst>
          <pc:docMk/>
          <pc:sldMk cId="2614503484" sldId="382"/>
        </pc:sldMkLst>
        <pc:spChg chg="mod">
          <ac:chgData name="Tom Boorman" userId="cb4ca7fa-6880-4888-bb94-3a2d6bf01120" providerId="ADAL" clId="{B04F94F8-C407-432A-8DB4-EB322D508A41}" dt="2023-02-17T12:16:58.891" v="268" actId="207"/>
          <ac:spMkLst>
            <pc:docMk/>
            <pc:sldMk cId="2614503484" sldId="382"/>
            <ac:spMk id="3" creationId="{71492242-A283-E623-52D2-071BEC0D8C82}"/>
          </ac:spMkLst>
        </pc:spChg>
      </pc:sldChg>
      <pc:sldChg chg="modSp mod">
        <pc:chgData name="Tom Boorman" userId="cb4ca7fa-6880-4888-bb94-3a2d6bf01120" providerId="ADAL" clId="{B04F94F8-C407-432A-8DB4-EB322D508A41}" dt="2023-02-17T12:13:54.102" v="255" actId="20577"/>
        <pc:sldMkLst>
          <pc:docMk/>
          <pc:sldMk cId="2160895002" sldId="384"/>
        </pc:sldMkLst>
        <pc:spChg chg="mod">
          <ac:chgData name="Tom Boorman" userId="cb4ca7fa-6880-4888-bb94-3a2d6bf01120" providerId="ADAL" clId="{B04F94F8-C407-432A-8DB4-EB322D508A41}" dt="2023-02-17T12:13:54.102" v="255" actId="20577"/>
          <ac:spMkLst>
            <pc:docMk/>
            <pc:sldMk cId="2160895002" sldId="384"/>
            <ac:spMk id="9" creationId="{564C95D7-1EF1-4AB1-AD74-D0C987EB3663}"/>
          </ac:spMkLst>
        </pc:spChg>
      </pc:sldChg>
      <pc:sldChg chg="del">
        <pc:chgData name="Tom Boorman" userId="cb4ca7fa-6880-4888-bb94-3a2d6bf01120" providerId="ADAL" clId="{B04F94F8-C407-432A-8DB4-EB322D508A41}" dt="2023-02-17T12:14:26.106" v="256" actId="2696"/>
        <pc:sldMkLst>
          <pc:docMk/>
          <pc:sldMk cId="1544623399" sldId="387"/>
        </pc:sldMkLst>
      </pc:sldChg>
      <pc:sldChg chg="modSp mod">
        <pc:chgData name="Tom Boorman" userId="cb4ca7fa-6880-4888-bb94-3a2d6bf01120" providerId="ADAL" clId="{B04F94F8-C407-432A-8DB4-EB322D508A41}" dt="2023-02-17T14:28:16.629" v="313" actId="255"/>
        <pc:sldMkLst>
          <pc:docMk/>
          <pc:sldMk cId="778833574" sldId="390"/>
        </pc:sldMkLst>
        <pc:spChg chg="mod">
          <ac:chgData name="Tom Boorman" userId="cb4ca7fa-6880-4888-bb94-3a2d6bf01120" providerId="ADAL" clId="{B04F94F8-C407-432A-8DB4-EB322D508A41}" dt="2023-02-17T14:28:16.629" v="313" actId="255"/>
          <ac:spMkLst>
            <pc:docMk/>
            <pc:sldMk cId="778833574" sldId="390"/>
            <ac:spMk id="9" creationId="{564C95D7-1EF1-4AB1-AD74-D0C987EB3663}"/>
          </ac:spMkLst>
        </pc:spChg>
      </pc:sldChg>
      <pc:sldChg chg="modSp mod">
        <pc:chgData name="Tom Boorman" userId="cb4ca7fa-6880-4888-bb94-3a2d6bf01120" providerId="ADAL" clId="{B04F94F8-C407-432A-8DB4-EB322D508A41}" dt="2023-02-17T12:06:20.820" v="51" actId="207"/>
        <pc:sldMkLst>
          <pc:docMk/>
          <pc:sldMk cId="361512292" sldId="392"/>
        </pc:sldMkLst>
        <pc:spChg chg="mod">
          <ac:chgData name="Tom Boorman" userId="cb4ca7fa-6880-4888-bb94-3a2d6bf01120" providerId="ADAL" clId="{B04F94F8-C407-432A-8DB4-EB322D508A41}" dt="2023-02-17T12:06:20.820" v="51" actId="207"/>
          <ac:spMkLst>
            <pc:docMk/>
            <pc:sldMk cId="361512292" sldId="392"/>
            <ac:spMk id="8" creationId="{56F6DC59-24AF-EE3C-5BBF-FA55FECAF917}"/>
          </ac:spMkLst>
        </pc:spChg>
        <pc:spChg chg="mod">
          <ac:chgData name="Tom Boorman" userId="cb4ca7fa-6880-4888-bb94-3a2d6bf01120" providerId="ADAL" clId="{B04F94F8-C407-432A-8DB4-EB322D508A41}" dt="2023-02-17T12:06:17.266" v="49" actId="207"/>
          <ac:spMkLst>
            <pc:docMk/>
            <pc:sldMk cId="361512292" sldId="392"/>
            <ac:spMk id="11" creationId="{8C2AAD98-9A06-16B7-EE8E-DE25F798512F}"/>
          </ac:spMkLst>
        </pc:spChg>
        <pc:spChg chg="mod">
          <ac:chgData name="Tom Boorman" userId="cb4ca7fa-6880-4888-bb94-3a2d6bf01120" providerId="ADAL" clId="{B04F94F8-C407-432A-8DB4-EB322D508A41}" dt="2023-02-17T12:06:19.316" v="50" actId="207"/>
          <ac:spMkLst>
            <pc:docMk/>
            <pc:sldMk cId="361512292" sldId="392"/>
            <ac:spMk id="14" creationId="{AA59B009-E4CF-ACF6-DF46-401C61B2382F}"/>
          </ac:spMkLst>
        </pc:spChg>
      </pc:sldChg>
      <pc:sldChg chg="modSp mod">
        <pc:chgData name="Tom Boorman" userId="cb4ca7fa-6880-4888-bb94-3a2d6bf01120" providerId="ADAL" clId="{B04F94F8-C407-432A-8DB4-EB322D508A41}" dt="2023-02-20T14:57:19.702" v="331" actId="20577"/>
        <pc:sldMkLst>
          <pc:docMk/>
          <pc:sldMk cId="745469671" sldId="395"/>
        </pc:sldMkLst>
        <pc:spChg chg="mod">
          <ac:chgData name="Tom Boorman" userId="cb4ca7fa-6880-4888-bb94-3a2d6bf01120" providerId="ADAL" clId="{B04F94F8-C407-432A-8DB4-EB322D508A41}" dt="2023-02-20T14:57:19.702" v="331" actId="20577"/>
          <ac:spMkLst>
            <pc:docMk/>
            <pc:sldMk cId="745469671" sldId="395"/>
            <ac:spMk id="9" creationId="{564C95D7-1EF1-4AB1-AD74-D0C987EB3663}"/>
          </ac:spMkLst>
        </pc:spChg>
      </pc:sldChg>
      <pc:sldChg chg="modSp mod">
        <pc:chgData name="Tom Boorman" userId="cb4ca7fa-6880-4888-bb94-3a2d6bf01120" providerId="ADAL" clId="{B04F94F8-C407-432A-8DB4-EB322D508A41}" dt="2023-02-17T12:15:33.001" v="261" actId="207"/>
        <pc:sldMkLst>
          <pc:docMk/>
          <pc:sldMk cId="788771562" sldId="396"/>
        </pc:sldMkLst>
        <pc:spChg chg="mod">
          <ac:chgData name="Tom Boorman" userId="cb4ca7fa-6880-4888-bb94-3a2d6bf01120" providerId="ADAL" clId="{B04F94F8-C407-432A-8DB4-EB322D508A41}" dt="2023-02-17T12:15:33.001" v="261" actId="207"/>
          <ac:spMkLst>
            <pc:docMk/>
            <pc:sldMk cId="788771562" sldId="396"/>
            <ac:spMk id="9" creationId="{564C95D7-1EF1-4AB1-AD74-D0C987EB3663}"/>
          </ac:spMkLst>
        </pc:spChg>
      </pc:sldChg>
      <pc:sldChg chg="modSp mod">
        <pc:chgData name="Tom Boorman" userId="cb4ca7fa-6880-4888-bb94-3a2d6bf01120" providerId="ADAL" clId="{B04F94F8-C407-432A-8DB4-EB322D508A41}" dt="2023-02-17T12:15:39.440" v="262" actId="207"/>
        <pc:sldMkLst>
          <pc:docMk/>
          <pc:sldMk cId="2663440901" sldId="397"/>
        </pc:sldMkLst>
        <pc:spChg chg="mod">
          <ac:chgData name="Tom Boorman" userId="cb4ca7fa-6880-4888-bb94-3a2d6bf01120" providerId="ADAL" clId="{B04F94F8-C407-432A-8DB4-EB322D508A41}" dt="2023-02-17T12:15:39.440" v="262" actId="207"/>
          <ac:spMkLst>
            <pc:docMk/>
            <pc:sldMk cId="2663440901" sldId="397"/>
            <ac:spMk id="9" creationId="{564C95D7-1EF1-4AB1-AD74-D0C987EB3663}"/>
          </ac:spMkLst>
        </pc:spChg>
      </pc:sldChg>
      <pc:sldChg chg="modSp mod">
        <pc:chgData name="Tom Boorman" userId="cb4ca7fa-6880-4888-bb94-3a2d6bf01120" providerId="ADAL" clId="{B04F94F8-C407-432A-8DB4-EB322D508A41}" dt="2023-02-17T12:09:00.847" v="195" actId="14100"/>
        <pc:sldMkLst>
          <pc:docMk/>
          <pc:sldMk cId="2690642916" sldId="398"/>
        </pc:sldMkLst>
        <pc:spChg chg="mod">
          <ac:chgData name="Tom Boorman" userId="cb4ca7fa-6880-4888-bb94-3a2d6bf01120" providerId="ADAL" clId="{B04F94F8-C407-432A-8DB4-EB322D508A41}" dt="2023-02-17T12:08:28.734" v="145" actId="1036"/>
          <ac:spMkLst>
            <pc:docMk/>
            <pc:sldMk cId="2690642916" sldId="398"/>
            <ac:spMk id="2" creationId="{8C322213-AB84-05B6-17FB-5BE819582C58}"/>
          </ac:spMkLst>
        </pc:spChg>
        <pc:spChg chg="mod">
          <ac:chgData name="Tom Boorman" userId="cb4ca7fa-6880-4888-bb94-3a2d6bf01120" providerId="ADAL" clId="{B04F94F8-C407-432A-8DB4-EB322D508A41}" dt="2023-02-17T12:08:28.734" v="145" actId="1036"/>
          <ac:spMkLst>
            <pc:docMk/>
            <pc:sldMk cId="2690642916" sldId="398"/>
            <ac:spMk id="4" creationId="{74637554-6318-D5CF-15FA-3411F0135D10}"/>
          </ac:spMkLst>
        </pc:spChg>
        <pc:spChg chg="mod">
          <ac:chgData name="Tom Boorman" userId="cb4ca7fa-6880-4888-bb94-3a2d6bf01120" providerId="ADAL" clId="{B04F94F8-C407-432A-8DB4-EB322D508A41}" dt="2023-02-17T12:08:02.785" v="85" actId="20577"/>
          <ac:spMkLst>
            <pc:docMk/>
            <pc:sldMk cId="2690642916" sldId="398"/>
            <ac:spMk id="8" creationId="{E68B5B06-028A-48F1-B197-FAAECF3CEEC1}"/>
          </ac:spMkLst>
        </pc:spChg>
        <pc:spChg chg="mod">
          <ac:chgData name="Tom Boorman" userId="cb4ca7fa-6880-4888-bb94-3a2d6bf01120" providerId="ADAL" clId="{B04F94F8-C407-432A-8DB4-EB322D508A41}" dt="2023-02-17T12:09:00.847" v="195" actId="14100"/>
          <ac:spMkLst>
            <pc:docMk/>
            <pc:sldMk cId="2690642916" sldId="398"/>
            <ac:spMk id="9" creationId="{564C95D7-1EF1-4AB1-AD74-D0C987EB3663}"/>
          </ac:spMkLst>
        </pc:spChg>
        <pc:picChg chg="mod">
          <ac:chgData name="Tom Boorman" userId="cb4ca7fa-6880-4888-bb94-3a2d6bf01120" providerId="ADAL" clId="{B04F94F8-C407-432A-8DB4-EB322D508A41}" dt="2023-02-17T12:08:28.734" v="145" actId="1036"/>
          <ac:picMkLst>
            <pc:docMk/>
            <pc:sldMk cId="2690642916" sldId="398"/>
            <ac:picMk id="3" creationId="{F4564C2D-4975-835F-BCBF-99B1CF1459C4}"/>
          </ac:picMkLst>
        </pc:picChg>
        <pc:picChg chg="mod">
          <ac:chgData name="Tom Boorman" userId="cb4ca7fa-6880-4888-bb94-3a2d6bf01120" providerId="ADAL" clId="{B04F94F8-C407-432A-8DB4-EB322D508A41}" dt="2023-02-17T12:08:37.818" v="147" actId="1076"/>
          <ac:picMkLst>
            <pc:docMk/>
            <pc:sldMk cId="2690642916" sldId="398"/>
            <ac:picMk id="5" creationId="{B743C89E-11D2-D8C0-F731-160E22F013A8}"/>
          </ac:picMkLst>
        </pc:picChg>
      </pc:sldChg>
      <pc:sldChg chg="modSp mod">
        <pc:chgData name="Tom Boorman" userId="cb4ca7fa-6880-4888-bb94-3a2d6bf01120" providerId="ADAL" clId="{B04F94F8-C407-432A-8DB4-EB322D508A41}" dt="2023-02-17T12:16:27.377" v="265" actId="207"/>
        <pc:sldMkLst>
          <pc:docMk/>
          <pc:sldMk cId="2068091500" sldId="399"/>
        </pc:sldMkLst>
        <pc:spChg chg="mod">
          <ac:chgData name="Tom Boorman" userId="cb4ca7fa-6880-4888-bb94-3a2d6bf01120" providerId="ADAL" clId="{B04F94F8-C407-432A-8DB4-EB322D508A41}" dt="2023-02-17T12:16:27.377" v="265" actId="207"/>
          <ac:spMkLst>
            <pc:docMk/>
            <pc:sldMk cId="2068091500" sldId="399"/>
            <ac:spMk id="9" creationId="{564C95D7-1EF1-4AB1-AD74-D0C987EB3663}"/>
          </ac:spMkLst>
        </pc:spChg>
      </pc:sldChg>
      <pc:sldChg chg="modSp mod">
        <pc:chgData name="Tom Boorman" userId="cb4ca7fa-6880-4888-bb94-3a2d6bf01120" providerId="ADAL" clId="{B04F94F8-C407-432A-8DB4-EB322D508A41}" dt="2023-02-17T12:16:36.215" v="266" actId="207"/>
        <pc:sldMkLst>
          <pc:docMk/>
          <pc:sldMk cId="3927350201" sldId="401"/>
        </pc:sldMkLst>
        <pc:spChg chg="mod">
          <ac:chgData name="Tom Boorman" userId="cb4ca7fa-6880-4888-bb94-3a2d6bf01120" providerId="ADAL" clId="{B04F94F8-C407-432A-8DB4-EB322D508A41}" dt="2023-02-17T12:16:36.215" v="266" actId="207"/>
          <ac:spMkLst>
            <pc:docMk/>
            <pc:sldMk cId="3927350201" sldId="401"/>
            <ac:spMk id="9" creationId="{564C95D7-1EF1-4AB1-AD74-D0C987EB3663}"/>
          </ac:spMkLst>
        </pc:spChg>
      </pc:sldChg>
      <pc:sldChg chg="add">
        <pc:chgData name="Tom Boorman" userId="cb4ca7fa-6880-4888-bb94-3a2d6bf01120" providerId="ADAL" clId="{B04F94F8-C407-432A-8DB4-EB322D508A41}" dt="2023-02-17T12:03:09.301" v="0" actId="2890"/>
        <pc:sldMkLst>
          <pc:docMk/>
          <pc:sldMk cId="1468602305" sldId="405"/>
        </pc:sldMkLst>
      </pc:sldChg>
      <pc:sldChg chg="add del">
        <pc:chgData name="Tom Boorman" userId="cb4ca7fa-6880-4888-bb94-3a2d6bf01120" providerId="ADAL" clId="{B04F94F8-C407-432A-8DB4-EB322D508A41}" dt="2023-02-17T12:04:57.679" v="24" actId="2890"/>
        <pc:sldMkLst>
          <pc:docMk/>
          <pc:sldMk cId="1873848962" sldId="406"/>
        </pc:sldMkLst>
      </pc:sldChg>
      <pc:sldChg chg="delSp modSp add mod">
        <pc:chgData name="Tom Boorman" userId="cb4ca7fa-6880-4888-bb94-3a2d6bf01120" providerId="ADAL" clId="{B04F94F8-C407-432A-8DB4-EB322D508A41}" dt="2023-02-17T12:06:26.555" v="52" actId="404"/>
        <pc:sldMkLst>
          <pc:docMk/>
          <pc:sldMk cId="2423978172" sldId="406"/>
        </pc:sldMkLst>
        <pc:spChg chg="del">
          <ac:chgData name="Tom Boorman" userId="cb4ca7fa-6880-4888-bb94-3a2d6bf01120" providerId="ADAL" clId="{B04F94F8-C407-432A-8DB4-EB322D508A41}" dt="2023-02-17T12:05:44.642" v="46" actId="478"/>
          <ac:spMkLst>
            <pc:docMk/>
            <pc:sldMk cId="2423978172" sldId="406"/>
            <ac:spMk id="2" creationId="{D9F2511C-D63D-C222-C7D0-FA1C1DEBEE07}"/>
          </ac:spMkLst>
        </pc:spChg>
        <pc:spChg chg="del">
          <ac:chgData name="Tom Boorman" userId="cb4ca7fa-6880-4888-bb94-3a2d6bf01120" providerId="ADAL" clId="{B04F94F8-C407-432A-8DB4-EB322D508A41}" dt="2023-02-17T12:05:44.642" v="46" actId="478"/>
          <ac:spMkLst>
            <pc:docMk/>
            <pc:sldMk cId="2423978172" sldId="406"/>
            <ac:spMk id="6" creationId="{BD722DBC-8588-832D-A83C-BD6618B88805}"/>
          </ac:spMkLst>
        </pc:spChg>
        <pc:spChg chg="mod">
          <ac:chgData name="Tom Boorman" userId="cb4ca7fa-6880-4888-bb94-3a2d6bf01120" providerId="ADAL" clId="{B04F94F8-C407-432A-8DB4-EB322D508A41}" dt="2023-02-17T12:05:13.691" v="42" actId="20577"/>
          <ac:spMkLst>
            <pc:docMk/>
            <pc:sldMk cId="2423978172" sldId="406"/>
            <ac:spMk id="8" creationId="{E68B5B06-028A-48F1-B197-FAAECF3CEEC1}"/>
          </ac:spMkLst>
        </pc:spChg>
        <pc:spChg chg="mod">
          <ac:chgData name="Tom Boorman" userId="cb4ca7fa-6880-4888-bb94-3a2d6bf01120" providerId="ADAL" clId="{B04F94F8-C407-432A-8DB4-EB322D508A41}" dt="2023-02-17T12:06:26.555" v="52" actId="404"/>
          <ac:spMkLst>
            <pc:docMk/>
            <pc:sldMk cId="2423978172" sldId="406"/>
            <ac:spMk id="9" creationId="{564C95D7-1EF1-4AB1-AD74-D0C987EB3663}"/>
          </ac:spMkLst>
        </pc:spChg>
        <pc:picChg chg="del">
          <ac:chgData name="Tom Boorman" userId="cb4ca7fa-6880-4888-bb94-3a2d6bf01120" providerId="ADAL" clId="{B04F94F8-C407-432A-8DB4-EB322D508A41}" dt="2023-02-17T12:05:44.642" v="46" actId="478"/>
          <ac:picMkLst>
            <pc:docMk/>
            <pc:sldMk cId="2423978172" sldId="406"/>
            <ac:picMk id="3" creationId="{AD2947AD-D72A-A0B0-7427-7A9DAC0C9592}"/>
          </ac:picMkLst>
        </pc:picChg>
      </pc:sldChg>
      <pc:sldChg chg="delSp add mod ord">
        <pc:chgData name="Tom Boorman" userId="cb4ca7fa-6880-4888-bb94-3a2d6bf01120" providerId="ADAL" clId="{B04F94F8-C407-432A-8DB4-EB322D508A41}" dt="2023-02-17T12:07:38.469" v="56"/>
        <pc:sldMkLst>
          <pc:docMk/>
          <pc:sldMk cId="99646432" sldId="407"/>
        </pc:sldMkLst>
        <pc:spChg chg="del">
          <ac:chgData name="Tom Boorman" userId="cb4ca7fa-6880-4888-bb94-3a2d6bf01120" providerId="ADAL" clId="{B04F94F8-C407-432A-8DB4-EB322D508A41}" dt="2023-02-17T12:07:33.944" v="54" actId="478"/>
          <ac:spMkLst>
            <pc:docMk/>
            <pc:sldMk cId="99646432" sldId="407"/>
            <ac:spMk id="2" creationId="{8C322213-AB84-05B6-17FB-5BE819582C58}"/>
          </ac:spMkLst>
        </pc:spChg>
        <pc:spChg chg="del">
          <ac:chgData name="Tom Boorman" userId="cb4ca7fa-6880-4888-bb94-3a2d6bf01120" providerId="ADAL" clId="{B04F94F8-C407-432A-8DB4-EB322D508A41}" dt="2023-02-17T12:07:33.944" v="54" actId="478"/>
          <ac:spMkLst>
            <pc:docMk/>
            <pc:sldMk cId="99646432" sldId="407"/>
            <ac:spMk id="4" creationId="{74637554-6318-D5CF-15FA-3411F0135D10}"/>
          </ac:spMkLst>
        </pc:spChg>
        <pc:picChg chg="del">
          <ac:chgData name="Tom Boorman" userId="cb4ca7fa-6880-4888-bb94-3a2d6bf01120" providerId="ADAL" clId="{B04F94F8-C407-432A-8DB4-EB322D508A41}" dt="2023-02-17T12:07:33.944" v="54" actId="478"/>
          <ac:picMkLst>
            <pc:docMk/>
            <pc:sldMk cId="99646432" sldId="407"/>
            <ac:picMk id="3" creationId="{F4564C2D-4975-835F-BCBF-99B1CF1459C4}"/>
          </ac:picMkLst>
        </pc:picChg>
      </pc:sldChg>
    </pc:docChg>
  </pc:docChgLst>
  <pc:docChgLst>
    <pc:chgData name="Chris Norman" userId="6a6274e2-8390-45b5-af01-5c86432bbb6a" providerId="ADAL" clId="{6E5C7076-281D-4BC4-BE09-5502478B5847}"/>
    <pc:docChg chg="undo custSel addSld modSld">
      <pc:chgData name="Chris Norman" userId="6a6274e2-8390-45b5-af01-5c86432bbb6a" providerId="ADAL" clId="{6E5C7076-281D-4BC4-BE09-5502478B5847}" dt="2023-01-25T17:14:59.300" v="949" actId="20577"/>
      <pc:docMkLst>
        <pc:docMk/>
      </pc:docMkLst>
      <pc:sldChg chg="modSp mod">
        <pc:chgData name="Chris Norman" userId="6a6274e2-8390-45b5-af01-5c86432bbb6a" providerId="ADAL" clId="{6E5C7076-281D-4BC4-BE09-5502478B5847}" dt="2023-01-25T15:22:06.327" v="121" actId="20577"/>
        <pc:sldMkLst>
          <pc:docMk/>
          <pc:sldMk cId="1047226053" sldId="357"/>
        </pc:sldMkLst>
        <pc:spChg chg="mod">
          <ac:chgData name="Chris Norman" userId="6a6274e2-8390-45b5-af01-5c86432bbb6a" providerId="ADAL" clId="{6E5C7076-281D-4BC4-BE09-5502478B5847}" dt="2023-01-25T15:06:46.295" v="64" actId="20577"/>
          <ac:spMkLst>
            <pc:docMk/>
            <pc:sldMk cId="1047226053" sldId="357"/>
            <ac:spMk id="8" creationId="{E68B5B06-028A-48F1-B197-FAAECF3CEEC1}"/>
          </ac:spMkLst>
        </pc:spChg>
        <pc:spChg chg="mod">
          <ac:chgData name="Chris Norman" userId="6a6274e2-8390-45b5-af01-5c86432bbb6a" providerId="ADAL" clId="{6E5C7076-281D-4BC4-BE09-5502478B5847}" dt="2023-01-25T15:22:06.327" v="121" actId="20577"/>
          <ac:spMkLst>
            <pc:docMk/>
            <pc:sldMk cId="1047226053" sldId="357"/>
            <ac:spMk id="9" creationId="{564C95D7-1EF1-4AB1-AD74-D0C987EB3663}"/>
          </ac:spMkLst>
        </pc:spChg>
        <pc:picChg chg="ord">
          <ac:chgData name="Chris Norman" userId="6a6274e2-8390-45b5-af01-5c86432bbb6a" providerId="ADAL" clId="{6E5C7076-281D-4BC4-BE09-5502478B5847}" dt="2023-01-25T15:03:30.634" v="37" actId="167"/>
          <ac:picMkLst>
            <pc:docMk/>
            <pc:sldMk cId="1047226053" sldId="357"/>
            <ac:picMk id="3" creationId="{E12EE1BB-490B-3501-7392-13F20B7F7767}"/>
          </ac:picMkLst>
        </pc:picChg>
        <pc:picChg chg="ord">
          <ac:chgData name="Chris Norman" userId="6a6274e2-8390-45b5-af01-5c86432bbb6a" providerId="ADAL" clId="{6E5C7076-281D-4BC4-BE09-5502478B5847}" dt="2023-01-25T15:03:35.056" v="38" actId="167"/>
          <ac:picMkLst>
            <pc:docMk/>
            <pc:sldMk cId="1047226053" sldId="357"/>
            <ac:picMk id="7" creationId="{086EE553-E146-DB9C-F0ED-4B5EFF1AE5BC}"/>
          </ac:picMkLst>
        </pc:picChg>
      </pc:sldChg>
      <pc:sldChg chg="modSp mod">
        <pc:chgData name="Chris Norman" userId="6a6274e2-8390-45b5-af01-5c86432bbb6a" providerId="ADAL" clId="{6E5C7076-281D-4BC4-BE09-5502478B5847}" dt="2023-01-25T16:32:12.286" v="546" actId="404"/>
        <pc:sldMkLst>
          <pc:docMk/>
          <pc:sldMk cId="2058540261" sldId="359"/>
        </pc:sldMkLst>
        <pc:spChg chg="mod">
          <ac:chgData name="Chris Norman" userId="6a6274e2-8390-45b5-af01-5c86432bbb6a" providerId="ADAL" clId="{6E5C7076-281D-4BC4-BE09-5502478B5847}" dt="2023-01-25T16:32:12.286" v="546" actId="404"/>
          <ac:spMkLst>
            <pc:docMk/>
            <pc:sldMk cId="2058540261" sldId="359"/>
            <ac:spMk id="4" creationId="{B6F9B374-F352-3435-9DB5-76E48B98CD55}"/>
          </ac:spMkLst>
        </pc:spChg>
        <pc:spChg chg="mod">
          <ac:chgData name="Chris Norman" userId="6a6274e2-8390-45b5-af01-5c86432bbb6a" providerId="ADAL" clId="{6E5C7076-281D-4BC4-BE09-5502478B5847}" dt="2023-01-25T15:58:04.625" v="334" actId="1036"/>
          <ac:spMkLst>
            <pc:docMk/>
            <pc:sldMk cId="2058540261" sldId="359"/>
            <ac:spMk id="7" creationId="{6BB7E170-DACE-3273-EB63-B3AF776FAEBD}"/>
          </ac:spMkLst>
        </pc:spChg>
        <pc:spChg chg="mod">
          <ac:chgData name="Chris Norman" userId="6a6274e2-8390-45b5-af01-5c86432bbb6a" providerId="ADAL" clId="{6E5C7076-281D-4BC4-BE09-5502478B5847}" dt="2023-01-25T15:58:00.533" v="329" actId="403"/>
          <ac:spMkLst>
            <pc:docMk/>
            <pc:sldMk cId="2058540261" sldId="359"/>
            <ac:spMk id="9" creationId="{564C95D7-1EF1-4AB1-AD74-D0C987EB3663}"/>
          </ac:spMkLst>
        </pc:spChg>
        <pc:spChg chg="mod">
          <ac:chgData name="Chris Norman" userId="6a6274e2-8390-45b5-af01-5c86432bbb6a" providerId="ADAL" clId="{6E5C7076-281D-4BC4-BE09-5502478B5847}" dt="2023-01-25T16:31:41.298" v="501" actId="20577"/>
          <ac:spMkLst>
            <pc:docMk/>
            <pc:sldMk cId="2058540261" sldId="359"/>
            <ac:spMk id="11" creationId="{EEEBD49D-7418-3DBF-BE4A-58CFF4177435}"/>
          </ac:spMkLst>
        </pc:spChg>
        <pc:picChg chg="mod">
          <ac:chgData name="Chris Norman" userId="6a6274e2-8390-45b5-af01-5c86432bbb6a" providerId="ADAL" clId="{6E5C7076-281D-4BC4-BE09-5502478B5847}" dt="2023-01-25T15:58:04.625" v="334" actId="1036"/>
          <ac:picMkLst>
            <pc:docMk/>
            <pc:sldMk cId="2058540261" sldId="359"/>
            <ac:picMk id="6" creationId="{0CF9F986-0B3A-8F65-8325-9AF30C88F8E0}"/>
          </ac:picMkLst>
        </pc:picChg>
      </pc:sldChg>
      <pc:sldChg chg="addSp modSp mod">
        <pc:chgData name="Chris Norman" userId="6a6274e2-8390-45b5-af01-5c86432bbb6a" providerId="ADAL" clId="{6E5C7076-281D-4BC4-BE09-5502478B5847}" dt="2023-01-25T15:57:47.258" v="326" actId="1036"/>
        <pc:sldMkLst>
          <pc:docMk/>
          <pc:sldMk cId="1756903564" sldId="360"/>
        </pc:sldMkLst>
        <pc:spChg chg="add mod">
          <ac:chgData name="Chris Norman" userId="6a6274e2-8390-45b5-af01-5c86432bbb6a" providerId="ADAL" clId="{6E5C7076-281D-4BC4-BE09-5502478B5847}" dt="2023-01-25T15:57:47.258" v="326" actId="1036"/>
          <ac:spMkLst>
            <pc:docMk/>
            <pc:sldMk cId="1756903564" sldId="360"/>
            <ac:spMk id="3" creationId="{6B78D500-B7EB-818C-BA51-C37133720843}"/>
          </ac:spMkLst>
        </pc:spChg>
        <pc:spChg chg="mod">
          <ac:chgData name="Chris Norman" userId="6a6274e2-8390-45b5-af01-5c86432bbb6a" providerId="ADAL" clId="{6E5C7076-281D-4BC4-BE09-5502478B5847}" dt="2023-01-25T15:52:25.141" v="206" actId="20577"/>
          <ac:spMkLst>
            <pc:docMk/>
            <pc:sldMk cId="1756903564" sldId="360"/>
            <ac:spMk id="4" creationId="{A39DE448-2AA3-D4D6-902C-8A97D9CBB80D}"/>
          </ac:spMkLst>
        </pc:spChg>
        <pc:spChg chg="mod">
          <ac:chgData name="Chris Norman" userId="6a6274e2-8390-45b5-af01-5c86432bbb6a" providerId="ADAL" clId="{6E5C7076-281D-4BC4-BE09-5502478B5847}" dt="2023-01-25T15:57:44.247" v="319" actId="1036"/>
          <ac:spMkLst>
            <pc:docMk/>
            <pc:sldMk cId="1756903564" sldId="360"/>
            <ac:spMk id="9" creationId="{564C95D7-1EF1-4AB1-AD74-D0C987EB3663}"/>
          </ac:spMkLst>
        </pc:spChg>
        <pc:spChg chg="mod">
          <ac:chgData name="Chris Norman" userId="6a6274e2-8390-45b5-af01-5c86432bbb6a" providerId="ADAL" clId="{6E5C7076-281D-4BC4-BE09-5502478B5847}" dt="2023-01-25T15:57:41.303" v="305" actId="1036"/>
          <ac:spMkLst>
            <pc:docMk/>
            <pc:sldMk cId="1756903564" sldId="360"/>
            <ac:spMk id="13" creationId="{AA131709-4005-A00B-6183-40E35D3FCC2F}"/>
          </ac:spMkLst>
        </pc:spChg>
        <pc:spChg chg="mod">
          <ac:chgData name="Chris Norman" userId="6a6274e2-8390-45b5-af01-5c86432bbb6a" providerId="ADAL" clId="{6E5C7076-281D-4BC4-BE09-5502478B5847}" dt="2023-01-25T15:57:41.303" v="305" actId="1036"/>
          <ac:spMkLst>
            <pc:docMk/>
            <pc:sldMk cId="1756903564" sldId="360"/>
            <ac:spMk id="15" creationId="{30498414-DD67-7C39-570F-58B240C0958A}"/>
          </ac:spMkLst>
        </pc:spChg>
        <pc:picChg chg="mod">
          <ac:chgData name="Chris Norman" userId="6a6274e2-8390-45b5-af01-5c86432bbb6a" providerId="ADAL" clId="{6E5C7076-281D-4BC4-BE09-5502478B5847}" dt="2023-01-25T15:57:41.303" v="305" actId="1036"/>
          <ac:picMkLst>
            <pc:docMk/>
            <pc:sldMk cId="1756903564" sldId="360"/>
            <ac:picMk id="14" creationId="{14BB8E4A-02B6-7C00-260A-5CD3FCF0D36A}"/>
          </ac:picMkLst>
        </pc:picChg>
      </pc:sldChg>
      <pc:sldChg chg="modSp mod">
        <pc:chgData name="Chris Norman" userId="6a6274e2-8390-45b5-af01-5c86432bbb6a" providerId="ADAL" clId="{6E5C7076-281D-4BC4-BE09-5502478B5847}" dt="2023-01-25T15:56:48.787" v="244" actId="14100"/>
        <pc:sldMkLst>
          <pc:docMk/>
          <pc:sldMk cId="1873902604" sldId="361"/>
        </pc:sldMkLst>
        <pc:spChg chg="mod">
          <ac:chgData name="Chris Norman" userId="6a6274e2-8390-45b5-af01-5c86432bbb6a" providerId="ADAL" clId="{6E5C7076-281D-4BC4-BE09-5502478B5847}" dt="2023-01-25T15:56:25.707" v="240" actId="20577"/>
          <ac:spMkLst>
            <pc:docMk/>
            <pc:sldMk cId="1873902604" sldId="361"/>
            <ac:spMk id="4" creationId="{A39DE448-2AA3-D4D6-902C-8A97D9CBB80D}"/>
          </ac:spMkLst>
        </pc:spChg>
        <pc:spChg chg="mod">
          <ac:chgData name="Chris Norman" userId="6a6274e2-8390-45b5-af01-5c86432bbb6a" providerId="ADAL" clId="{6E5C7076-281D-4BC4-BE09-5502478B5847}" dt="2023-01-25T15:56:48.787" v="244" actId="14100"/>
          <ac:spMkLst>
            <pc:docMk/>
            <pc:sldMk cId="1873902604" sldId="361"/>
            <ac:spMk id="9" creationId="{564C95D7-1EF1-4AB1-AD74-D0C987EB3663}"/>
          </ac:spMkLst>
        </pc:spChg>
      </pc:sldChg>
      <pc:sldChg chg="addSp delSp modSp mod">
        <pc:chgData name="Chris Norman" userId="6a6274e2-8390-45b5-af01-5c86432bbb6a" providerId="ADAL" clId="{6E5C7076-281D-4BC4-BE09-5502478B5847}" dt="2023-01-25T17:00:59.635" v="750" actId="1036"/>
        <pc:sldMkLst>
          <pc:docMk/>
          <pc:sldMk cId="3487088057" sldId="363"/>
        </pc:sldMkLst>
        <pc:spChg chg="add mod">
          <ac:chgData name="Chris Norman" userId="6a6274e2-8390-45b5-af01-5c86432bbb6a" providerId="ADAL" clId="{6E5C7076-281D-4BC4-BE09-5502478B5847}" dt="2023-01-25T17:00:59.635" v="750" actId="1036"/>
          <ac:spMkLst>
            <pc:docMk/>
            <pc:sldMk cId="3487088057" sldId="363"/>
            <ac:spMk id="3" creationId="{F78DE0CF-D4F3-DB9B-4638-FF929C3C5D85}"/>
          </ac:spMkLst>
        </pc:spChg>
        <pc:spChg chg="del">
          <ac:chgData name="Chris Norman" userId="6a6274e2-8390-45b5-af01-5c86432bbb6a" providerId="ADAL" clId="{6E5C7076-281D-4BC4-BE09-5502478B5847}" dt="2023-01-25T17:00:29.534" v="742" actId="478"/>
          <ac:spMkLst>
            <pc:docMk/>
            <pc:sldMk cId="3487088057" sldId="363"/>
            <ac:spMk id="4" creationId="{C76D9C1D-E9EC-0E77-5198-B5EF1CE04D34}"/>
          </ac:spMkLst>
        </pc:spChg>
        <pc:spChg chg="add mod">
          <ac:chgData name="Chris Norman" userId="6a6274e2-8390-45b5-af01-5c86432bbb6a" providerId="ADAL" clId="{6E5C7076-281D-4BC4-BE09-5502478B5847}" dt="2023-01-25T17:00:59.635" v="750" actId="1036"/>
          <ac:spMkLst>
            <pc:docMk/>
            <pc:sldMk cId="3487088057" sldId="363"/>
            <ac:spMk id="6" creationId="{5A3ED40E-6AD1-338F-D6F5-5712527D8710}"/>
          </ac:spMkLst>
        </pc:spChg>
        <pc:spChg chg="mod">
          <ac:chgData name="Chris Norman" userId="6a6274e2-8390-45b5-af01-5c86432bbb6a" providerId="ADAL" clId="{6E5C7076-281D-4BC4-BE09-5502478B5847}" dt="2023-01-25T16:57:37.813" v="553" actId="20577"/>
          <ac:spMkLst>
            <pc:docMk/>
            <pc:sldMk cId="3487088057" sldId="363"/>
            <ac:spMk id="9" creationId="{564C95D7-1EF1-4AB1-AD74-D0C987EB3663}"/>
          </ac:spMkLst>
        </pc:spChg>
        <pc:picChg chg="ord">
          <ac:chgData name="Chris Norman" userId="6a6274e2-8390-45b5-af01-5c86432bbb6a" providerId="ADAL" clId="{6E5C7076-281D-4BC4-BE09-5502478B5847}" dt="2023-01-25T16:56:08.717" v="547" actId="167"/>
          <ac:picMkLst>
            <pc:docMk/>
            <pc:sldMk cId="3487088057" sldId="363"/>
            <ac:picMk id="2" creationId="{9BE3076A-153A-AA4B-4868-9D21832CFE7C}"/>
          </ac:picMkLst>
        </pc:picChg>
        <pc:picChg chg="ord">
          <ac:chgData name="Chris Norman" userId="6a6274e2-8390-45b5-af01-5c86432bbb6a" providerId="ADAL" clId="{6E5C7076-281D-4BC4-BE09-5502478B5847}" dt="2023-01-25T16:56:13.356" v="548" actId="167"/>
          <ac:picMkLst>
            <pc:docMk/>
            <pc:sldMk cId="3487088057" sldId="363"/>
            <ac:picMk id="5" creationId="{FEC676BE-BEBF-D33D-28D3-244B804693B5}"/>
          </ac:picMkLst>
        </pc:picChg>
      </pc:sldChg>
      <pc:sldChg chg="modSp mod">
        <pc:chgData name="Chris Norman" userId="6a6274e2-8390-45b5-af01-5c86432bbb6a" providerId="ADAL" clId="{6E5C7076-281D-4BC4-BE09-5502478B5847}" dt="2023-01-25T17:14:59.300" v="949" actId="20577"/>
        <pc:sldMkLst>
          <pc:docMk/>
          <pc:sldMk cId="458607020" sldId="365"/>
        </pc:sldMkLst>
        <pc:spChg chg="mod">
          <ac:chgData name="Chris Norman" userId="6a6274e2-8390-45b5-af01-5c86432bbb6a" providerId="ADAL" clId="{6E5C7076-281D-4BC4-BE09-5502478B5847}" dt="2023-01-25T17:14:59.300" v="949" actId="20577"/>
          <ac:spMkLst>
            <pc:docMk/>
            <pc:sldMk cId="458607020" sldId="365"/>
            <ac:spMk id="2" creationId="{D9F2511C-D63D-C222-C7D0-FA1C1DEBEE07}"/>
          </ac:spMkLst>
        </pc:spChg>
        <pc:spChg chg="mod">
          <ac:chgData name="Chris Norman" userId="6a6274e2-8390-45b5-af01-5c86432bbb6a" providerId="ADAL" clId="{6E5C7076-281D-4BC4-BE09-5502478B5847}" dt="2023-01-25T17:14:43.621" v="923" actId="1035"/>
          <ac:spMkLst>
            <pc:docMk/>
            <pc:sldMk cId="458607020" sldId="365"/>
            <ac:spMk id="6" creationId="{BD722DBC-8588-832D-A83C-BD6618B88805}"/>
          </ac:spMkLst>
        </pc:spChg>
        <pc:spChg chg="mod">
          <ac:chgData name="Chris Norman" userId="6a6274e2-8390-45b5-af01-5c86432bbb6a" providerId="ADAL" clId="{6E5C7076-281D-4BC4-BE09-5502478B5847}" dt="2023-01-25T17:13:42.208" v="812" actId="14100"/>
          <ac:spMkLst>
            <pc:docMk/>
            <pc:sldMk cId="458607020" sldId="365"/>
            <ac:spMk id="8" creationId="{E68B5B06-028A-48F1-B197-FAAECF3CEEC1}"/>
          </ac:spMkLst>
        </pc:spChg>
        <pc:spChg chg="mod">
          <ac:chgData name="Chris Norman" userId="6a6274e2-8390-45b5-af01-5c86432bbb6a" providerId="ADAL" clId="{6E5C7076-281D-4BC4-BE09-5502478B5847}" dt="2023-01-25T17:14:39.210" v="910" actId="1035"/>
          <ac:spMkLst>
            <pc:docMk/>
            <pc:sldMk cId="458607020" sldId="365"/>
            <ac:spMk id="9" creationId="{564C95D7-1EF1-4AB1-AD74-D0C987EB3663}"/>
          </ac:spMkLst>
        </pc:spChg>
        <pc:picChg chg="mod">
          <ac:chgData name="Chris Norman" userId="6a6274e2-8390-45b5-af01-5c86432bbb6a" providerId="ADAL" clId="{6E5C7076-281D-4BC4-BE09-5502478B5847}" dt="2023-01-25T17:14:43.621" v="923" actId="1035"/>
          <ac:picMkLst>
            <pc:docMk/>
            <pc:sldMk cId="458607020" sldId="365"/>
            <ac:picMk id="3" creationId="{AD2947AD-D72A-A0B0-7427-7A9DAC0C9592}"/>
          </ac:picMkLst>
        </pc:picChg>
      </pc:sldChg>
      <pc:sldChg chg="modSp mod">
        <pc:chgData name="Chris Norman" userId="6a6274e2-8390-45b5-af01-5c86432bbb6a" providerId="ADAL" clId="{6E5C7076-281D-4BC4-BE09-5502478B5847}" dt="2023-01-25T16:25:06.634" v="474" actId="404"/>
        <pc:sldMkLst>
          <pc:docMk/>
          <pc:sldMk cId="361512292" sldId="392"/>
        </pc:sldMkLst>
        <pc:spChg chg="mod">
          <ac:chgData name="Chris Norman" userId="6a6274e2-8390-45b5-af01-5c86432bbb6a" providerId="ADAL" clId="{6E5C7076-281D-4BC4-BE09-5502478B5847}" dt="2023-01-25T16:25:06.634" v="474" actId="404"/>
          <ac:spMkLst>
            <pc:docMk/>
            <pc:sldMk cId="361512292" sldId="392"/>
            <ac:spMk id="2" creationId="{52AF729E-1FF8-1A5B-7D4A-A1D5C1D03DF7}"/>
          </ac:spMkLst>
        </pc:spChg>
      </pc:sldChg>
      <pc:sldChg chg="modSp mod">
        <pc:chgData name="Chris Norman" userId="6a6274e2-8390-45b5-af01-5c86432bbb6a" providerId="ADAL" clId="{6E5C7076-281D-4BC4-BE09-5502478B5847}" dt="2023-01-25T15:57:18.625" v="285" actId="14100"/>
        <pc:sldMkLst>
          <pc:docMk/>
          <pc:sldMk cId="745469671" sldId="395"/>
        </pc:sldMkLst>
        <pc:spChg chg="mod">
          <ac:chgData name="Chris Norman" userId="6a6274e2-8390-45b5-af01-5c86432bbb6a" providerId="ADAL" clId="{6E5C7076-281D-4BC4-BE09-5502478B5847}" dt="2023-01-25T15:57:07.672" v="281" actId="20577"/>
          <ac:spMkLst>
            <pc:docMk/>
            <pc:sldMk cId="745469671" sldId="395"/>
            <ac:spMk id="4" creationId="{A39DE448-2AA3-D4D6-902C-8A97D9CBB80D}"/>
          </ac:spMkLst>
        </pc:spChg>
        <pc:spChg chg="mod">
          <ac:chgData name="Chris Norman" userId="6a6274e2-8390-45b5-af01-5c86432bbb6a" providerId="ADAL" clId="{6E5C7076-281D-4BC4-BE09-5502478B5847}" dt="2023-01-25T15:57:18.625" v="285" actId="14100"/>
          <ac:spMkLst>
            <pc:docMk/>
            <pc:sldMk cId="745469671" sldId="395"/>
            <ac:spMk id="9" creationId="{564C95D7-1EF1-4AB1-AD74-D0C987EB3663}"/>
          </ac:spMkLst>
        </pc:spChg>
      </pc:sldChg>
      <pc:sldChg chg="modSp mod">
        <pc:chgData name="Chris Norman" userId="6a6274e2-8390-45b5-af01-5c86432bbb6a" providerId="ADAL" clId="{6E5C7076-281D-4BC4-BE09-5502478B5847}" dt="2023-01-25T16:01:17.933" v="390" actId="1036"/>
        <pc:sldMkLst>
          <pc:docMk/>
          <pc:sldMk cId="788771562" sldId="396"/>
        </pc:sldMkLst>
        <pc:spChg chg="mod">
          <ac:chgData name="Chris Norman" userId="6a6274e2-8390-45b5-af01-5c86432bbb6a" providerId="ADAL" clId="{6E5C7076-281D-4BC4-BE09-5502478B5847}" dt="2023-01-25T16:00:28.059" v="375" actId="20577"/>
          <ac:spMkLst>
            <pc:docMk/>
            <pc:sldMk cId="788771562" sldId="396"/>
            <ac:spMk id="4" creationId="{A39DE448-2AA3-D4D6-902C-8A97D9CBB80D}"/>
          </ac:spMkLst>
        </pc:spChg>
        <pc:spChg chg="mod">
          <ac:chgData name="Chris Norman" userId="6a6274e2-8390-45b5-af01-5c86432bbb6a" providerId="ADAL" clId="{6E5C7076-281D-4BC4-BE09-5502478B5847}" dt="2023-01-25T16:01:17.933" v="390" actId="1036"/>
          <ac:spMkLst>
            <pc:docMk/>
            <pc:sldMk cId="788771562" sldId="396"/>
            <ac:spMk id="9" creationId="{564C95D7-1EF1-4AB1-AD74-D0C987EB3663}"/>
          </ac:spMkLst>
        </pc:spChg>
      </pc:sldChg>
      <pc:sldChg chg="modSp mod">
        <pc:chgData name="Chris Norman" userId="6a6274e2-8390-45b5-af01-5c86432bbb6a" providerId="ADAL" clId="{6E5C7076-281D-4BC4-BE09-5502478B5847}" dt="2023-01-25T16:03:44.904" v="421" actId="20577"/>
        <pc:sldMkLst>
          <pc:docMk/>
          <pc:sldMk cId="2663440901" sldId="397"/>
        </pc:sldMkLst>
        <pc:spChg chg="mod">
          <ac:chgData name="Chris Norman" userId="6a6274e2-8390-45b5-af01-5c86432bbb6a" providerId="ADAL" clId="{6E5C7076-281D-4BC4-BE09-5502478B5847}" dt="2023-01-25T16:03:44.904" v="421" actId="20577"/>
          <ac:spMkLst>
            <pc:docMk/>
            <pc:sldMk cId="2663440901" sldId="397"/>
            <ac:spMk id="4" creationId="{A39DE448-2AA3-D4D6-902C-8A97D9CBB80D}"/>
          </ac:spMkLst>
        </pc:spChg>
        <pc:spChg chg="mod">
          <ac:chgData name="Chris Norman" userId="6a6274e2-8390-45b5-af01-5c86432bbb6a" providerId="ADAL" clId="{6E5C7076-281D-4BC4-BE09-5502478B5847}" dt="2023-01-25T16:03:13.647" v="393" actId="948"/>
          <ac:spMkLst>
            <pc:docMk/>
            <pc:sldMk cId="2663440901" sldId="397"/>
            <ac:spMk id="9" creationId="{564C95D7-1EF1-4AB1-AD74-D0C987EB3663}"/>
          </ac:spMkLst>
        </pc:spChg>
      </pc:sldChg>
      <pc:sldChg chg="modSp add mod">
        <pc:chgData name="Chris Norman" userId="6a6274e2-8390-45b5-af01-5c86432bbb6a" providerId="ADAL" clId="{6E5C7076-281D-4BC4-BE09-5502478B5847}" dt="2023-01-25T16:57:28.719" v="551" actId="6549"/>
        <pc:sldMkLst>
          <pc:docMk/>
          <pc:sldMk cId="2885656218" sldId="404"/>
        </pc:sldMkLst>
        <pc:spChg chg="mod">
          <ac:chgData name="Chris Norman" userId="6a6274e2-8390-45b5-af01-5c86432bbb6a" providerId="ADAL" clId="{6E5C7076-281D-4BC4-BE09-5502478B5847}" dt="2023-01-25T16:57:28.719" v="551" actId="6549"/>
          <ac:spMkLst>
            <pc:docMk/>
            <pc:sldMk cId="2885656218" sldId="404"/>
            <ac:spMk id="9" creationId="{564C95D7-1EF1-4AB1-AD74-D0C987EB3663}"/>
          </ac:spMkLst>
        </pc:spChg>
      </pc:sldChg>
    </pc:docChg>
  </pc:docChgLst>
  <pc:docChgLst>
    <pc:chgData name="Tom Boorman" userId="cb4ca7fa-6880-4888-bb94-3a2d6bf01120" providerId="ADAL" clId="{EFC6841A-0754-45A9-AC09-A7A6ED3C81F0}"/>
    <pc:docChg chg="modSld">
      <pc:chgData name="Tom Boorman" userId="cb4ca7fa-6880-4888-bb94-3a2d6bf01120" providerId="ADAL" clId="{EFC6841A-0754-45A9-AC09-A7A6ED3C81F0}" dt="2024-01-26T16:09:18.057" v="69" actId="1582"/>
      <pc:docMkLst>
        <pc:docMk/>
      </pc:docMkLst>
      <pc:sldChg chg="modSp mod">
        <pc:chgData name="Tom Boorman" userId="cb4ca7fa-6880-4888-bb94-3a2d6bf01120" providerId="ADAL" clId="{EFC6841A-0754-45A9-AC09-A7A6ED3C81F0}" dt="2024-01-26T16:07:46.922" v="2" actId="113"/>
        <pc:sldMkLst>
          <pc:docMk/>
          <pc:sldMk cId="2613711696" sldId="412"/>
        </pc:sldMkLst>
        <pc:spChg chg="mod">
          <ac:chgData name="Tom Boorman" userId="cb4ca7fa-6880-4888-bb94-3a2d6bf01120" providerId="ADAL" clId="{EFC6841A-0754-45A9-AC09-A7A6ED3C81F0}" dt="2024-01-26T16:07:46.922" v="2" actId="113"/>
          <ac:spMkLst>
            <pc:docMk/>
            <pc:sldMk cId="2613711696" sldId="412"/>
            <ac:spMk id="9" creationId="{564C95D7-1EF1-4AB1-AD74-D0C987EB3663}"/>
          </ac:spMkLst>
        </pc:spChg>
      </pc:sldChg>
      <pc:sldChg chg="modSp mod">
        <pc:chgData name="Tom Boorman" userId="cb4ca7fa-6880-4888-bb94-3a2d6bf01120" providerId="ADAL" clId="{EFC6841A-0754-45A9-AC09-A7A6ED3C81F0}" dt="2024-01-26T16:07:51.760" v="3"/>
        <pc:sldMkLst>
          <pc:docMk/>
          <pc:sldMk cId="3023641666" sldId="417"/>
        </pc:sldMkLst>
        <pc:spChg chg="mod">
          <ac:chgData name="Tom Boorman" userId="cb4ca7fa-6880-4888-bb94-3a2d6bf01120" providerId="ADAL" clId="{EFC6841A-0754-45A9-AC09-A7A6ED3C81F0}" dt="2024-01-26T16:07:51.760" v="3"/>
          <ac:spMkLst>
            <pc:docMk/>
            <pc:sldMk cId="3023641666" sldId="417"/>
            <ac:spMk id="9" creationId="{564C95D7-1EF1-4AB1-AD74-D0C987EB3663}"/>
          </ac:spMkLst>
        </pc:spChg>
      </pc:sldChg>
      <pc:sldChg chg="modSp mod">
        <pc:chgData name="Tom Boorman" userId="cb4ca7fa-6880-4888-bb94-3a2d6bf01120" providerId="ADAL" clId="{EFC6841A-0754-45A9-AC09-A7A6ED3C81F0}" dt="2024-01-26T16:08:04.330" v="15" actId="14100"/>
        <pc:sldMkLst>
          <pc:docMk/>
          <pc:sldMk cId="518566997" sldId="420"/>
        </pc:sldMkLst>
        <pc:spChg chg="mod">
          <ac:chgData name="Tom Boorman" userId="cb4ca7fa-6880-4888-bb94-3a2d6bf01120" providerId="ADAL" clId="{EFC6841A-0754-45A9-AC09-A7A6ED3C81F0}" dt="2024-01-26T16:08:04.330" v="15" actId="14100"/>
          <ac:spMkLst>
            <pc:docMk/>
            <pc:sldMk cId="518566997" sldId="420"/>
            <ac:spMk id="9" creationId="{564C95D7-1EF1-4AB1-AD74-D0C987EB3663}"/>
          </ac:spMkLst>
        </pc:spChg>
      </pc:sldChg>
      <pc:sldChg chg="modSp mod">
        <pc:chgData name="Tom Boorman" userId="cb4ca7fa-6880-4888-bb94-3a2d6bf01120" providerId="ADAL" clId="{EFC6841A-0754-45A9-AC09-A7A6ED3C81F0}" dt="2024-01-26T16:09:18.057" v="69" actId="1582"/>
        <pc:sldMkLst>
          <pc:docMk/>
          <pc:sldMk cId="3935518901" sldId="426"/>
        </pc:sldMkLst>
        <pc:spChg chg="mod">
          <ac:chgData name="Tom Boorman" userId="cb4ca7fa-6880-4888-bb94-3a2d6bf01120" providerId="ADAL" clId="{EFC6841A-0754-45A9-AC09-A7A6ED3C81F0}" dt="2024-01-26T16:09:18.057" v="69" actId="1582"/>
          <ac:spMkLst>
            <pc:docMk/>
            <pc:sldMk cId="3935518901" sldId="426"/>
            <ac:spMk id="5" creationId="{75F67435-3017-9E6B-0362-B1FDA9769F0A}"/>
          </ac:spMkLst>
        </pc:spChg>
        <pc:spChg chg="mod">
          <ac:chgData name="Tom Boorman" userId="cb4ca7fa-6880-4888-bb94-3a2d6bf01120" providerId="ADAL" clId="{EFC6841A-0754-45A9-AC09-A7A6ED3C81F0}" dt="2024-01-26T16:08:44.039" v="49" actId="1035"/>
          <ac:spMkLst>
            <pc:docMk/>
            <pc:sldMk cId="3935518901" sldId="426"/>
            <ac:spMk id="8" creationId="{E68B5B06-028A-48F1-B197-FAAECF3CEEC1}"/>
          </ac:spMkLst>
        </pc:spChg>
        <pc:spChg chg="mod">
          <ac:chgData name="Tom Boorman" userId="cb4ca7fa-6880-4888-bb94-3a2d6bf01120" providerId="ADAL" clId="{EFC6841A-0754-45A9-AC09-A7A6ED3C81F0}" dt="2024-01-26T16:08:44.039" v="49" actId="1035"/>
          <ac:spMkLst>
            <pc:docMk/>
            <pc:sldMk cId="3935518901" sldId="426"/>
            <ac:spMk id="9" creationId="{564C95D7-1EF1-4AB1-AD74-D0C987EB3663}"/>
          </ac:spMkLst>
        </pc:spChg>
      </pc:sldChg>
    </pc:docChg>
  </pc:docChgLst>
  <pc:docChgLst>
    <pc:chgData name="Tom Boorman" userId="cb4ca7fa-6880-4888-bb94-3a2d6bf01120" providerId="ADAL" clId="{63A0F547-FA96-4FBB-A9ED-42605B999D87}"/>
    <pc:docChg chg="undo custSel addSld delSld modSld sldOrd">
      <pc:chgData name="Tom Boorman" userId="cb4ca7fa-6880-4888-bb94-3a2d6bf01120" providerId="ADAL" clId="{63A0F547-FA96-4FBB-A9ED-42605B999D87}" dt="2024-01-24T12:02:38.076" v="1825" actId="207"/>
      <pc:docMkLst>
        <pc:docMk/>
      </pc:docMkLst>
      <pc:sldChg chg="addSp delSp modSp mod setBg">
        <pc:chgData name="Tom Boorman" userId="cb4ca7fa-6880-4888-bb94-3a2d6bf01120" providerId="ADAL" clId="{63A0F547-FA96-4FBB-A9ED-42605B999D87}" dt="2024-01-24T09:33:01.882" v="32"/>
        <pc:sldMkLst>
          <pc:docMk/>
          <pc:sldMk cId="489342985" sldId="256"/>
        </pc:sldMkLst>
        <pc:spChg chg="del">
          <ac:chgData name="Tom Boorman" userId="cb4ca7fa-6880-4888-bb94-3a2d6bf01120" providerId="ADAL" clId="{63A0F547-FA96-4FBB-A9ED-42605B999D87}" dt="2024-01-24T09:32:43.208" v="24" actId="478"/>
          <ac:spMkLst>
            <pc:docMk/>
            <pc:sldMk cId="489342985" sldId="256"/>
            <ac:spMk id="2" creationId="{E50216E2-DE6D-4A69-A406-E3BA24449E1F}"/>
          </ac:spMkLst>
        </pc:spChg>
        <pc:spChg chg="del">
          <ac:chgData name="Tom Boorman" userId="cb4ca7fa-6880-4888-bb94-3a2d6bf01120" providerId="ADAL" clId="{63A0F547-FA96-4FBB-A9ED-42605B999D87}" dt="2024-01-24T09:32:44.595" v="25" actId="478"/>
          <ac:spMkLst>
            <pc:docMk/>
            <pc:sldMk cId="489342985" sldId="256"/>
            <ac:spMk id="3" creationId="{CD8411C5-1047-425F-9349-643D5F3FD866}"/>
          </ac:spMkLst>
        </pc:spChg>
        <pc:picChg chg="del">
          <ac:chgData name="Tom Boorman" userId="cb4ca7fa-6880-4888-bb94-3a2d6bf01120" providerId="ADAL" clId="{63A0F547-FA96-4FBB-A9ED-42605B999D87}" dt="2024-01-24T09:30:38.812" v="0" actId="478"/>
          <ac:picMkLst>
            <pc:docMk/>
            <pc:sldMk cId="489342985" sldId="256"/>
            <ac:picMk id="5" creationId="{9ED1E07B-E392-2506-C1F7-3AAD4306BB2C}"/>
          </ac:picMkLst>
        </pc:picChg>
        <pc:picChg chg="add del mod">
          <ac:chgData name="Tom Boorman" userId="cb4ca7fa-6880-4888-bb94-3a2d6bf01120" providerId="ADAL" clId="{63A0F547-FA96-4FBB-A9ED-42605B999D87}" dt="2024-01-24T09:32:41.271" v="23" actId="478"/>
          <ac:picMkLst>
            <pc:docMk/>
            <pc:sldMk cId="489342985" sldId="256"/>
            <ac:picMk id="6" creationId="{44BC4324-EEAA-4246-832B-DFB5D5421740}"/>
          </ac:picMkLst>
        </pc:picChg>
        <pc:picChg chg="add del mod">
          <ac:chgData name="Tom Boorman" userId="cb4ca7fa-6880-4888-bb94-3a2d6bf01120" providerId="ADAL" clId="{63A0F547-FA96-4FBB-A9ED-42605B999D87}" dt="2024-01-24T09:32:51.972" v="29" actId="478"/>
          <ac:picMkLst>
            <pc:docMk/>
            <pc:sldMk cId="489342985" sldId="256"/>
            <ac:picMk id="8" creationId="{0B601117-D012-983D-CC08-EB6712CDF6A3}"/>
          </ac:picMkLst>
        </pc:picChg>
      </pc:sldChg>
      <pc:sldChg chg="del">
        <pc:chgData name="Tom Boorman" userId="cb4ca7fa-6880-4888-bb94-3a2d6bf01120" providerId="ADAL" clId="{63A0F547-FA96-4FBB-A9ED-42605B999D87}" dt="2024-01-24T10:44:13.709" v="1038" actId="47"/>
        <pc:sldMkLst>
          <pc:docMk/>
          <pc:sldMk cId="2664609068" sldId="257"/>
        </pc:sldMkLst>
      </pc:sldChg>
      <pc:sldChg chg="del">
        <pc:chgData name="Tom Boorman" userId="cb4ca7fa-6880-4888-bb94-3a2d6bf01120" providerId="ADAL" clId="{63A0F547-FA96-4FBB-A9ED-42605B999D87}" dt="2024-01-24T10:44:13.709" v="1038" actId="47"/>
        <pc:sldMkLst>
          <pc:docMk/>
          <pc:sldMk cId="947269609" sldId="352"/>
        </pc:sldMkLst>
      </pc:sldChg>
      <pc:sldChg chg="del">
        <pc:chgData name="Tom Boorman" userId="cb4ca7fa-6880-4888-bb94-3a2d6bf01120" providerId="ADAL" clId="{63A0F547-FA96-4FBB-A9ED-42605B999D87}" dt="2024-01-24T10:44:13.709" v="1038" actId="47"/>
        <pc:sldMkLst>
          <pc:docMk/>
          <pc:sldMk cId="559817005" sldId="353"/>
        </pc:sldMkLst>
      </pc:sldChg>
      <pc:sldChg chg="del">
        <pc:chgData name="Tom Boorman" userId="cb4ca7fa-6880-4888-bb94-3a2d6bf01120" providerId="ADAL" clId="{63A0F547-FA96-4FBB-A9ED-42605B999D87}" dt="2024-01-24T10:44:13.709" v="1038" actId="47"/>
        <pc:sldMkLst>
          <pc:docMk/>
          <pc:sldMk cId="2895968724" sldId="355"/>
        </pc:sldMkLst>
      </pc:sldChg>
      <pc:sldChg chg="del">
        <pc:chgData name="Tom Boorman" userId="cb4ca7fa-6880-4888-bb94-3a2d6bf01120" providerId="ADAL" clId="{63A0F547-FA96-4FBB-A9ED-42605B999D87}" dt="2024-01-24T10:44:13.709" v="1038" actId="47"/>
        <pc:sldMkLst>
          <pc:docMk/>
          <pc:sldMk cId="1855816459" sldId="356"/>
        </pc:sldMkLst>
      </pc:sldChg>
      <pc:sldChg chg="del">
        <pc:chgData name="Tom Boorman" userId="cb4ca7fa-6880-4888-bb94-3a2d6bf01120" providerId="ADAL" clId="{63A0F547-FA96-4FBB-A9ED-42605B999D87}" dt="2024-01-24T10:44:13.709" v="1038" actId="47"/>
        <pc:sldMkLst>
          <pc:docMk/>
          <pc:sldMk cId="1047226053" sldId="357"/>
        </pc:sldMkLst>
      </pc:sldChg>
      <pc:sldChg chg="del">
        <pc:chgData name="Tom Boorman" userId="cb4ca7fa-6880-4888-bb94-3a2d6bf01120" providerId="ADAL" clId="{63A0F547-FA96-4FBB-A9ED-42605B999D87}" dt="2024-01-24T10:44:13.709" v="1038" actId="47"/>
        <pc:sldMkLst>
          <pc:docMk/>
          <pc:sldMk cId="335502097" sldId="358"/>
        </pc:sldMkLst>
      </pc:sldChg>
      <pc:sldChg chg="del">
        <pc:chgData name="Tom Boorman" userId="cb4ca7fa-6880-4888-bb94-3a2d6bf01120" providerId="ADAL" clId="{63A0F547-FA96-4FBB-A9ED-42605B999D87}" dt="2024-01-24T10:44:13.709" v="1038" actId="47"/>
        <pc:sldMkLst>
          <pc:docMk/>
          <pc:sldMk cId="2058540261" sldId="359"/>
        </pc:sldMkLst>
      </pc:sldChg>
      <pc:sldChg chg="del">
        <pc:chgData name="Tom Boorman" userId="cb4ca7fa-6880-4888-bb94-3a2d6bf01120" providerId="ADAL" clId="{63A0F547-FA96-4FBB-A9ED-42605B999D87}" dt="2024-01-24T10:44:13.709" v="1038" actId="47"/>
        <pc:sldMkLst>
          <pc:docMk/>
          <pc:sldMk cId="1756903564" sldId="360"/>
        </pc:sldMkLst>
      </pc:sldChg>
      <pc:sldChg chg="del">
        <pc:chgData name="Tom Boorman" userId="cb4ca7fa-6880-4888-bb94-3a2d6bf01120" providerId="ADAL" clId="{63A0F547-FA96-4FBB-A9ED-42605B999D87}" dt="2024-01-24T10:44:13.709" v="1038" actId="47"/>
        <pc:sldMkLst>
          <pc:docMk/>
          <pc:sldMk cId="1873902604" sldId="361"/>
        </pc:sldMkLst>
      </pc:sldChg>
      <pc:sldChg chg="del">
        <pc:chgData name="Tom Boorman" userId="cb4ca7fa-6880-4888-bb94-3a2d6bf01120" providerId="ADAL" clId="{63A0F547-FA96-4FBB-A9ED-42605B999D87}" dt="2024-01-24T10:44:13.709" v="1038" actId="47"/>
        <pc:sldMkLst>
          <pc:docMk/>
          <pc:sldMk cId="3487088057" sldId="363"/>
        </pc:sldMkLst>
      </pc:sldChg>
      <pc:sldChg chg="del">
        <pc:chgData name="Tom Boorman" userId="cb4ca7fa-6880-4888-bb94-3a2d6bf01120" providerId="ADAL" clId="{63A0F547-FA96-4FBB-A9ED-42605B999D87}" dt="2024-01-24T10:44:13.709" v="1038" actId="47"/>
        <pc:sldMkLst>
          <pc:docMk/>
          <pc:sldMk cId="458607020" sldId="365"/>
        </pc:sldMkLst>
      </pc:sldChg>
      <pc:sldChg chg="del">
        <pc:chgData name="Tom Boorman" userId="cb4ca7fa-6880-4888-bb94-3a2d6bf01120" providerId="ADAL" clId="{63A0F547-FA96-4FBB-A9ED-42605B999D87}" dt="2024-01-24T10:44:13.709" v="1038" actId="47"/>
        <pc:sldMkLst>
          <pc:docMk/>
          <pc:sldMk cId="3776633568" sldId="366"/>
        </pc:sldMkLst>
      </pc:sldChg>
      <pc:sldChg chg="del">
        <pc:chgData name="Tom Boorman" userId="cb4ca7fa-6880-4888-bb94-3a2d6bf01120" providerId="ADAL" clId="{63A0F547-FA96-4FBB-A9ED-42605B999D87}" dt="2024-01-24T10:44:13.709" v="1038" actId="47"/>
        <pc:sldMkLst>
          <pc:docMk/>
          <pc:sldMk cId="2387368283" sldId="367"/>
        </pc:sldMkLst>
      </pc:sldChg>
      <pc:sldChg chg="del">
        <pc:chgData name="Tom Boorman" userId="cb4ca7fa-6880-4888-bb94-3a2d6bf01120" providerId="ADAL" clId="{63A0F547-FA96-4FBB-A9ED-42605B999D87}" dt="2024-01-24T10:44:13.709" v="1038" actId="47"/>
        <pc:sldMkLst>
          <pc:docMk/>
          <pc:sldMk cId="3135963711" sldId="368"/>
        </pc:sldMkLst>
      </pc:sldChg>
      <pc:sldChg chg="del">
        <pc:chgData name="Tom Boorman" userId="cb4ca7fa-6880-4888-bb94-3a2d6bf01120" providerId="ADAL" clId="{63A0F547-FA96-4FBB-A9ED-42605B999D87}" dt="2024-01-24T10:44:13.709" v="1038" actId="47"/>
        <pc:sldMkLst>
          <pc:docMk/>
          <pc:sldMk cId="3610923357" sldId="370"/>
        </pc:sldMkLst>
      </pc:sldChg>
      <pc:sldChg chg="del">
        <pc:chgData name="Tom Boorman" userId="cb4ca7fa-6880-4888-bb94-3a2d6bf01120" providerId="ADAL" clId="{63A0F547-FA96-4FBB-A9ED-42605B999D87}" dt="2024-01-24T10:44:13.709" v="1038" actId="47"/>
        <pc:sldMkLst>
          <pc:docMk/>
          <pc:sldMk cId="1789381235" sldId="372"/>
        </pc:sldMkLst>
      </pc:sldChg>
      <pc:sldChg chg="del">
        <pc:chgData name="Tom Boorman" userId="cb4ca7fa-6880-4888-bb94-3a2d6bf01120" providerId="ADAL" clId="{63A0F547-FA96-4FBB-A9ED-42605B999D87}" dt="2024-01-24T10:44:13.709" v="1038" actId="47"/>
        <pc:sldMkLst>
          <pc:docMk/>
          <pc:sldMk cId="1187806950" sldId="373"/>
        </pc:sldMkLst>
      </pc:sldChg>
      <pc:sldChg chg="del">
        <pc:chgData name="Tom Boorman" userId="cb4ca7fa-6880-4888-bb94-3a2d6bf01120" providerId="ADAL" clId="{63A0F547-FA96-4FBB-A9ED-42605B999D87}" dt="2024-01-24T10:44:13.709" v="1038" actId="47"/>
        <pc:sldMkLst>
          <pc:docMk/>
          <pc:sldMk cId="3061106342" sldId="374"/>
        </pc:sldMkLst>
      </pc:sldChg>
      <pc:sldChg chg="del">
        <pc:chgData name="Tom Boorman" userId="cb4ca7fa-6880-4888-bb94-3a2d6bf01120" providerId="ADAL" clId="{63A0F547-FA96-4FBB-A9ED-42605B999D87}" dt="2024-01-24T10:44:13.709" v="1038" actId="47"/>
        <pc:sldMkLst>
          <pc:docMk/>
          <pc:sldMk cId="2457864488" sldId="375"/>
        </pc:sldMkLst>
      </pc:sldChg>
      <pc:sldChg chg="del">
        <pc:chgData name="Tom Boorman" userId="cb4ca7fa-6880-4888-bb94-3a2d6bf01120" providerId="ADAL" clId="{63A0F547-FA96-4FBB-A9ED-42605B999D87}" dt="2024-01-24T10:44:13.709" v="1038" actId="47"/>
        <pc:sldMkLst>
          <pc:docMk/>
          <pc:sldMk cId="2208949345" sldId="379"/>
        </pc:sldMkLst>
      </pc:sldChg>
      <pc:sldChg chg="del">
        <pc:chgData name="Tom Boorman" userId="cb4ca7fa-6880-4888-bb94-3a2d6bf01120" providerId="ADAL" clId="{63A0F547-FA96-4FBB-A9ED-42605B999D87}" dt="2024-01-24T10:44:13.709" v="1038" actId="47"/>
        <pc:sldMkLst>
          <pc:docMk/>
          <pc:sldMk cId="1785908186" sldId="380"/>
        </pc:sldMkLst>
      </pc:sldChg>
      <pc:sldChg chg="del">
        <pc:chgData name="Tom Boorman" userId="cb4ca7fa-6880-4888-bb94-3a2d6bf01120" providerId="ADAL" clId="{63A0F547-FA96-4FBB-A9ED-42605B999D87}" dt="2024-01-24T10:44:13.709" v="1038" actId="47"/>
        <pc:sldMkLst>
          <pc:docMk/>
          <pc:sldMk cId="2614503484" sldId="382"/>
        </pc:sldMkLst>
      </pc:sldChg>
      <pc:sldChg chg="del">
        <pc:chgData name="Tom Boorman" userId="cb4ca7fa-6880-4888-bb94-3a2d6bf01120" providerId="ADAL" clId="{63A0F547-FA96-4FBB-A9ED-42605B999D87}" dt="2024-01-24T10:44:13.709" v="1038" actId="47"/>
        <pc:sldMkLst>
          <pc:docMk/>
          <pc:sldMk cId="1167463932" sldId="383"/>
        </pc:sldMkLst>
      </pc:sldChg>
      <pc:sldChg chg="del">
        <pc:chgData name="Tom Boorman" userId="cb4ca7fa-6880-4888-bb94-3a2d6bf01120" providerId="ADAL" clId="{63A0F547-FA96-4FBB-A9ED-42605B999D87}" dt="2024-01-24T10:44:13.709" v="1038" actId="47"/>
        <pc:sldMkLst>
          <pc:docMk/>
          <pc:sldMk cId="2160895002" sldId="384"/>
        </pc:sldMkLst>
      </pc:sldChg>
      <pc:sldChg chg="del">
        <pc:chgData name="Tom Boorman" userId="cb4ca7fa-6880-4888-bb94-3a2d6bf01120" providerId="ADAL" clId="{63A0F547-FA96-4FBB-A9ED-42605B999D87}" dt="2024-01-24T10:44:13.709" v="1038" actId="47"/>
        <pc:sldMkLst>
          <pc:docMk/>
          <pc:sldMk cId="434817708" sldId="385"/>
        </pc:sldMkLst>
      </pc:sldChg>
      <pc:sldChg chg="del">
        <pc:chgData name="Tom Boorman" userId="cb4ca7fa-6880-4888-bb94-3a2d6bf01120" providerId="ADAL" clId="{63A0F547-FA96-4FBB-A9ED-42605B999D87}" dt="2024-01-24T10:44:13.709" v="1038" actId="47"/>
        <pc:sldMkLst>
          <pc:docMk/>
          <pc:sldMk cId="2589662818" sldId="386"/>
        </pc:sldMkLst>
      </pc:sldChg>
      <pc:sldChg chg="del">
        <pc:chgData name="Tom Boorman" userId="cb4ca7fa-6880-4888-bb94-3a2d6bf01120" providerId="ADAL" clId="{63A0F547-FA96-4FBB-A9ED-42605B999D87}" dt="2024-01-24T10:44:13.709" v="1038" actId="47"/>
        <pc:sldMkLst>
          <pc:docMk/>
          <pc:sldMk cId="2667439882" sldId="388"/>
        </pc:sldMkLst>
      </pc:sldChg>
      <pc:sldChg chg="del">
        <pc:chgData name="Tom Boorman" userId="cb4ca7fa-6880-4888-bb94-3a2d6bf01120" providerId="ADAL" clId="{63A0F547-FA96-4FBB-A9ED-42605B999D87}" dt="2024-01-24T10:44:13.709" v="1038" actId="47"/>
        <pc:sldMkLst>
          <pc:docMk/>
          <pc:sldMk cId="672702458" sldId="389"/>
        </pc:sldMkLst>
      </pc:sldChg>
      <pc:sldChg chg="del">
        <pc:chgData name="Tom Boorman" userId="cb4ca7fa-6880-4888-bb94-3a2d6bf01120" providerId="ADAL" clId="{63A0F547-FA96-4FBB-A9ED-42605B999D87}" dt="2024-01-24T10:44:13.709" v="1038" actId="47"/>
        <pc:sldMkLst>
          <pc:docMk/>
          <pc:sldMk cId="778833574" sldId="390"/>
        </pc:sldMkLst>
      </pc:sldChg>
      <pc:sldChg chg="del">
        <pc:chgData name="Tom Boorman" userId="cb4ca7fa-6880-4888-bb94-3a2d6bf01120" providerId="ADAL" clId="{63A0F547-FA96-4FBB-A9ED-42605B999D87}" dt="2024-01-24T10:44:13.709" v="1038" actId="47"/>
        <pc:sldMkLst>
          <pc:docMk/>
          <pc:sldMk cId="2678983206" sldId="391"/>
        </pc:sldMkLst>
      </pc:sldChg>
      <pc:sldChg chg="del">
        <pc:chgData name="Tom Boorman" userId="cb4ca7fa-6880-4888-bb94-3a2d6bf01120" providerId="ADAL" clId="{63A0F547-FA96-4FBB-A9ED-42605B999D87}" dt="2024-01-24T10:44:13.709" v="1038" actId="47"/>
        <pc:sldMkLst>
          <pc:docMk/>
          <pc:sldMk cId="361512292" sldId="392"/>
        </pc:sldMkLst>
      </pc:sldChg>
      <pc:sldChg chg="del">
        <pc:chgData name="Tom Boorman" userId="cb4ca7fa-6880-4888-bb94-3a2d6bf01120" providerId="ADAL" clId="{63A0F547-FA96-4FBB-A9ED-42605B999D87}" dt="2024-01-24T10:44:13.709" v="1038" actId="47"/>
        <pc:sldMkLst>
          <pc:docMk/>
          <pc:sldMk cId="2515762546" sldId="393"/>
        </pc:sldMkLst>
      </pc:sldChg>
      <pc:sldChg chg="del">
        <pc:chgData name="Tom Boorman" userId="cb4ca7fa-6880-4888-bb94-3a2d6bf01120" providerId="ADAL" clId="{63A0F547-FA96-4FBB-A9ED-42605B999D87}" dt="2024-01-24T10:44:13.709" v="1038" actId="47"/>
        <pc:sldMkLst>
          <pc:docMk/>
          <pc:sldMk cId="745469671" sldId="395"/>
        </pc:sldMkLst>
      </pc:sldChg>
      <pc:sldChg chg="del">
        <pc:chgData name="Tom Boorman" userId="cb4ca7fa-6880-4888-bb94-3a2d6bf01120" providerId="ADAL" clId="{63A0F547-FA96-4FBB-A9ED-42605B999D87}" dt="2024-01-24T10:44:13.709" v="1038" actId="47"/>
        <pc:sldMkLst>
          <pc:docMk/>
          <pc:sldMk cId="788771562" sldId="396"/>
        </pc:sldMkLst>
      </pc:sldChg>
      <pc:sldChg chg="del">
        <pc:chgData name="Tom Boorman" userId="cb4ca7fa-6880-4888-bb94-3a2d6bf01120" providerId="ADAL" clId="{63A0F547-FA96-4FBB-A9ED-42605B999D87}" dt="2024-01-24T10:44:13.709" v="1038" actId="47"/>
        <pc:sldMkLst>
          <pc:docMk/>
          <pc:sldMk cId="2663440901" sldId="397"/>
        </pc:sldMkLst>
      </pc:sldChg>
      <pc:sldChg chg="del">
        <pc:chgData name="Tom Boorman" userId="cb4ca7fa-6880-4888-bb94-3a2d6bf01120" providerId="ADAL" clId="{63A0F547-FA96-4FBB-A9ED-42605B999D87}" dt="2024-01-24T10:44:13.709" v="1038" actId="47"/>
        <pc:sldMkLst>
          <pc:docMk/>
          <pc:sldMk cId="2690642916" sldId="398"/>
        </pc:sldMkLst>
      </pc:sldChg>
      <pc:sldChg chg="del">
        <pc:chgData name="Tom Boorman" userId="cb4ca7fa-6880-4888-bb94-3a2d6bf01120" providerId="ADAL" clId="{63A0F547-FA96-4FBB-A9ED-42605B999D87}" dt="2024-01-24T10:44:13.709" v="1038" actId="47"/>
        <pc:sldMkLst>
          <pc:docMk/>
          <pc:sldMk cId="2068091500" sldId="399"/>
        </pc:sldMkLst>
      </pc:sldChg>
      <pc:sldChg chg="del">
        <pc:chgData name="Tom Boorman" userId="cb4ca7fa-6880-4888-bb94-3a2d6bf01120" providerId="ADAL" clId="{63A0F547-FA96-4FBB-A9ED-42605B999D87}" dt="2024-01-24T10:44:13.709" v="1038" actId="47"/>
        <pc:sldMkLst>
          <pc:docMk/>
          <pc:sldMk cId="1931483256" sldId="400"/>
        </pc:sldMkLst>
      </pc:sldChg>
      <pc:sldChg chg="del">
        <pc:chgData name="Tom Boorman" userId="cb4ca7fa-6880-4888-bb94-3a2d6bf01120" providerId="ADAL" clId="{63A0F547-FA96-4FBB-A9ED-42605B999D87}" dt="2024-01-24T10:44:13.709" v="1038" actId="47"/>
        <pc:sldMkLst>
          <pc:docMk/>
          <pc:sldMk cId="3927350201" sldId="401"/>
        </pc:sldMkLst>
      </pc:sldChg>
      <pc:sldChg chg="del">
        <pc:chgData name="Tom Boorman" userId="cb4ca7fa-6880-4888-bb94-3a2d6bf01120" providerId="ADAL" clId="{63A0F547-FA96-4FBB-A9ED-42605B999D87}" dt="2024-01-24T10:44:13.709" v="1038" actId="47"/>
        <pc:sldMkLst>
          <pc:docMk/>
          <pc:sldMk cId="1579931090" sldId="402"/>
        </pc:sldMkLst>
      </pc:sldChg>
      <pc:sldChg chg="del">
        <pc:chgData name="Tom Boorman" userId="cb4ca7fa-6880-4888-bb94-3a2d6bf01120" providerId="ADAL" clId="{63A0F547-FA96-4FBB-A9ED-42605B999D87}" dt="2024-01-24T10:44:13.709" v="1038" actId="47"/>
        <pc:sldMkLst>
          <pc:docMk/>
          <pc:sldMk cId="195181061" sldId="403"/>
        </pc:sldMkLst>
      </pc:sldChg>
      <pc:sldChg chg="del">
        <pc:chgData name="Tom Boorman" userId="cb4ca7fa-6880-4888-bb94-3a2d6bf01120" providerId="ADAL" clId="{63A0F547-FA96-4FBB-A9ED-42605B999D87}" dt="2024-01-24T10:44:13.709" v="1038" actId="47"/>
        <pc:sldMkLst>
          <pc:docMk/>
          <pc:sldMk cId="2885656218" sldId="404"/>
        </pc:sldMkLst>
      </pc:sldChg>
      <pc:sldChg chg="del">
        <pc:chgData name="Tom Boorman" userId="cb4ca7fa-6880-4888-bb94-3a2d6bf01120" providerId="ADAL" clId="{63A0F547-FA96-4FBB-A9ED-42605B999D87}" dt="2024-01-24T10:44:13.709" v="1038" actId="47"/>
        <pc:sldMkLst>
          <pc:docMk/>
          <pc:sldMk cId="1468602305" sldId="405"/>
        </pc:sldMkLst>
      </pc:sldChg>
      <pc:sldChg chg="del">
        <pc:chgData name="Tom Boorman" userId="cb4ca7fa-6880-4888-bb94-3a2d6bf01120" providerId="ADAL" clId="{63A0F547-FA96-4FBB-A9ED-42605B999D87}" dt="2024-01-24T10:44:13.709" v="1038" actId="47"/>
        <pc:sldMkLst>
          <pc:docMk/>
          <pc:sldMk cId="2423978172" sldId="406"/>
        </pc:sldMkLst>
      </pc:sldChg>
      <pc:sldChg chg="del">
        <pc:chgData name="Tom Boorman" userId="cb4ca7fa-6880-4888-bb94-3a2d6bf01120" providerId="ADAL" clId="{63A0F547-FA96-4FBB-A9ED-42605B999D87}" dt="2024-01-24T10:44:13.709" v="1038" actId="47"/>
        <pc:sldMkLst>
          <pc:docMk/>
          <pc:sldMk cId="99646432" sldId="407"/>
        </pc:sldMkLst>
      </pc:sldChg>
      <pc:sldChg chg="addSp delSp modSp add mod ord setBg">
        <pc:chgData name="Tom Boorman" userId="cb4ca7fa-6880-4888-bb94-3a2d6bf01120" providerId="ADAL" clId="{63A0F547-FA96-4FBB-A9ED-42605B999D87}" dt="2024-01-24T09:34:02.152" v="44" actId="14100"/>
        <pc:sldMkLst>
          <pc:docMk/>
          <pc:sldMk cId="3341985583" sldId="408"/>
        </pc:sldMkLst>
        <pc:spChg chg="add del mod">
          <ac:chgData name="Tom Boorman" userId="cb4ca7fa-6880-4888-bb94-3a2d6bf01120" providerId="ADAL" clId="{63A0F547-FA96-4FBB-A9ED-42605B999D87}" dt="2024-01-24T09:31:27.836" v="7" actId="931"/>
          <ac:spMkLst>
            <pc:docMk/>
            <pc:sldMk cId="3341985583" sldId="408"/>
            <ac:spMk id="3" creationId="{2EBC62DB-0370-5A92-45B8-84BF0DDD78A6}"/>
          </ac:spMkLst>
        </pc:spChg>
        <pc:spChg chg="add del mod">
          <ac:chgData name="Tom Boorman" userId="cb4ca7fa-6880-4888-bb94-3a2d6bf01120" providerId="ADAL" clId="{63A0F547-FA96-4FBB-A9ED-42605B999D87}" dt="2024-01-24T09:32:38.901" v="22" actId="478"/>
          <ac:spMkLst>
            <pc:docMk/>
            <pc:sldMk cId="3341985583" sldId="408"/>
            <ac:spMk id="7" creationId="{00888363-510D-CB2D-68E2-3B5BFD7D08A5}"/>
          </ac:spMkLst>
        </pc:spChg>
        <pc:spChg chg="mod">
          <ac:chgData name="Tom Boorman" userId="cb4ca7fa-6880-4888-bb94-3a2d6bf01120" providerId="ADAL" clId="{63A0F547-FA96-4FBB-A9ED-42605B999D87}" dt="2024-01-24T09:33:21.072" v="36" actId="207"/>
          <ac:spMkLst>
            <pc:docMk/>
            <pc:sldMk cId="3341985583" sldId="408"/>
            <ac:spMk id="8" creationId="{E68B5B06-028A-48F1-B197-FAAECF3CEEC1}"/>
          </ac:spMkLst>
        </pc:spChg>
        <pc:spChg chg="mod">
          <ac:chgData name="Tom Boorman" userId="cb4ca7fa-6880-4888-bb94-3a2d6bf01120" providerId="ADAL" clId="{63A0F547-FA96-4FBB-A9ED-42605B999D87}" dt="2024-01-24T09:34:02.152" v="44" actId="14100"/>
          <ac:spMkLst>
            <pc:docMk/>
            <pc:sldMk cId="3341985583" sldId="408"/>
            <ac:spMk id="9" creationId="{564C95D7-1EF1-4AB1-AD74-D0C987EB3663}"/>
          </ac:spMkLst>
        </pc:spChg>
        <pc:picChg chg="add del mod ord">
          <ac:chgData name="Tom Boorman" userId="cb4ca7fa-6880-4888-bb94-3a2d6bf01120" providerId="ADAL" clId="{63A0F547-FA96-4FBB-A9ED-42605B999D87}" dt="2024-01-24T09:32:16.670" v="19" actId="478"/>
          <ac:picMkLst>
            <pc:docMk/>
            <pc:sldMk cId="3341985583" sldId="408"/>
            <ac:picMk id="5" creationId="{EE2002DB-A66E-D347-2884-359488158F04}"/>
          </ac:picMkLst>
        </pc:picChg>
        <pc:picChg chg="del">
          <ac:chgData name="Tom Boorman" userId="cb4ca7fa-6880-4888-bb94-3a2d6bf01120" providerId="ADAL" clId="{63A0F547-FA96-4FBB-A9ED-42605B999D87}" dt="2024-01-24T09:31:22.130" v="6" actId="478"/>
          <ac:picMkLst>
            <pc:docMk/>
            <pc:sldMk cId="3341985583" sldId="408"/>
            <ac:picMk id="10" creationId="{881A02E1-F84A-AD85-5D7A-BD59298B1615}"/>
          </ac:picMkLst>
        </pc:picChg>
        <pc:picChg chg="add mod ord">
          <ac:chgData name="Tom Boorman" userId="cb4ca7fa-6880-4888-bb94-3a2d6bf01120" providerId="ADAL" clId="{63A0F547-FA96-4FBB-A9ED-42605B999D87}" dt="2024-01-24T09:33:40.935" v="41" actId="171"/>
          <ac:picMkLst>
            <pc:docMk/>
            <pc:sldMk cId="3341985583" sldId="408"/>
            <ac:picMk id="12" creationId="{0D286A9F-F1A0-55BA-246B-32E71FF88743}"/>
          </ac:picMkLst>
        </pc:picChg>
        <pc:picChg chg="del">
          <ac:chgData name="Tom Boorman" userId="cb4ca7fa-6880-4888-bb94-3a2d6bf01120" providerId="ADAL" clId="{63A0F547-FA96-4FBB-A9ED-42605B999D87}" dt="2024-01-24T09:33:42.778" v="42" actId="478"/>
          <ac:picMkLst>
            <pc:docMk/>
            <pc:sldMk cId="3341985583" sldId="408"/>
            <ac:picMk id="14" creationId="{104966D6-4441-0D3F-2AF5-EE26620672DE}"/>
          </ac:picMkLst>
        </pc:picChg>
      </pc:sldChg>
      <pc:sldChg chg="modSp add mod">
        <pc:chgData name="Tom Boorman" userId="cb4ca7fa-6880-4888-bb94-3a2d6bf01120" providerId="ADAL" clId="{63A0F547-FA96-4FBB-A9ED-42605B999D87}" dt="2024-01-24T09:58:10.720" v="490" actId="21"/>
        <pc:sldMkLst>
          <pc:docMk/>
          <pc:sldMk cId="3458524091" sldId="409"/>
        </pc:sldMkLst>
        <pc:spChg chg="mod">
          <ac:chgData name="Tom Boorman" userId="cb4ca7fa-6880-4888-bb94-3a2d6bf01120" providerId="ADAL" clId="{63A0F547-FA96-4FBB-A9ED-42605B999D87}" dt="2024-01-24T09:34:15.781" v="66" actId="20577"/>
          <ac:spMkLst>
            <pc:docMk/>
            <pc:sldMk cId="3458524091" sldId="409"/>
            <ac:spMk id="8" creationId="{E68B5B06-028A-48F1-B197-FAAECF3CEEC1}"/>
          </ac:spMkLst>
        </pc:spChg>
        <pc:spChg chg="mod">
          <ac:chgData name="Tom Boorman" userId="cb4ca7fa-6880-4888-bb94-3a2d6bf01120" providerId="ADAL" clId="{63A0F547-FA96-4FBB-A9ED-42605B999D87}" dt="2024-01-24T09:58:10.720" v="490" actId="21"/>
          <ac:spMkLst>
            <pc:docMk/>
            <pc:sldMk cId="3458524091" sldId="409"/>
            <ac:spMk id="9" creationId="{564C95D7-1EF1-4AB1-AD74-D0C987EB3663}"/>
          </ac:spMkLst>
        </pc:spChg>
      </pc:sldChg>
      <pc:sldChg chg="modSp add mod">
        <pc:chgData name="Tom Boorman" userId="cb4ca7fa-6880-4888-bb94-3a2d6bf01120" providerId="ADAL" clId="{63A0F547-FA96-4FBB-A9ED-42605B999D87}" dt="2024-01-24T09:58:16.748" v="494" actId="20577"/>
        <pc:sldMkLst>
          <pc:docMk/>
          <pc:sldMk cId="373996154" sldId="410"/>
        </pc:sldMkLst>
        <pc:spChg chg="mod">
          <ac:chgData name="Tom Boorman" userId="cb4ca7fa-6880-4888-bb94-3a2d6bf01120" providerId="ADAL" clId="{63A0F547-FA96-4FBB-A9ED-42605B999D87}" dt="2024-01-24T09:58:16.748" v="494" actId="20577"/>
          <ac:spMkLst>
            <pc:docMk/>
            <pc:sldMk cId="373996154" sldId="410"/>
            <ac:spMk id="9" creationId="{564C95D7-1EF1-4AB1-AD74-D0C987EB3663}"/>
          </ac:spMkLst>
        </pc:spChg>
      </pc:sldChg>
      <pc:sldChg chg="add ord setBg">
        <pc:chgData name="Tom Boorman" userId="cb4ca7fa-6880-4888-bb94-3a2d6bf01120" providerId="ADAL" clId="{63A0F547-FA96-4FBB-A9ED-42605B999D87}" dt="2024-01-24T09:37:18.013" v="116"/>
        <pc:sldMkLst>
          <pc:docMk/>
          <pc:sldMk cId="4008605807" sldId="411"/>
        </pc:sldMkLst>
      </pc:sldChg>
      <pc:sldChg chg="modSp add mod ord setBg">
        <pc:chgData name="Tom Boorman" userId="cb4ca7fa-6880-4888-bb94-3a2d6bf01120" providerId="ADAL" clId="{63A0F547-FA96-4FBB-A9ED-42605B999D87}" dt="2024-01-24T09:57:57.331" v="487" actId="20577"/>
        <pc:sldMkLst>
          <pc:docMk/>
          <pc:sldMk cId="2613711696" sldId="412"/>
        </pc:sldMkLst>
        <pc:spChg chg="mod">
          <ac:chgData name="Tom Boorman" userId="cb4ca7fa-6880-4888-bb94-3a2d6bf01120" providerId="ADAL" clId="{63A0F547-FA96-4FBB-A9ED-42605B999D87}" dt="2024-01-24T09:57:57.331" v="487" actId="20577"/>
          <ac:spMkLst>
            <pc:docMk/>
            <pc:sldMk cId="2613711696" sldId="412"/>
            <ac:spMk id="9" creationId="{564C95D7-1EF1-4AB1-AD74-D0C987EB3663}"/>
          </ac:spMkLst>
        </pc:spChg>
      </pc:sldChg>
      <pc:sldChg chg="addSp delSp modSp add mod">
        <pc:chgData name="Tom Boorman" userId="cb4ca7fa-6880-4888-bb94-3a2d6bf01120" providerId="ADAL" clId="{63A0F547-FA96-4FBB-A9ED-42605B999D87}" dt="2024-01-24T10:15:47.485" v="817" actId="20577"/>
        <pc:sldMkLst>
          <pc:docMk/>
          <pc:sldMk cId="3350920740" sldId="413"/>
        </pc:sldMkLst>
        <pc:spChg chg="add mod">
          <ac:chgData name="Tom Boorman" userId="cb4ca7fa-6880-4888-bb94-3a2d6bf01120" providerId="ADAL" clId="{63A0F547-FA96-4FBB-A9ED-42605B999D87}" dt="2024-01-24T10:15:47.485" v="817" actId="20577"/>
          <ac:spMkLst>
            <pc:docMk/>
            <pc:sldMk cId="3350920740" sldId="413"/>
            <ac:spMk id="2" creationId="{8277C3B3-6D96-5D5D-226A-A8875A008C58}"/>
          </ac:spMkLst>
        </pc:spChg>
        <pc:spChg chg="add mod">
          <ac:chgData name="Tom Boorman" userId="cb4ca7fa-6880-4888-bb94-3a2d6bf01120" providerId="ADAL" clId="{63A0F547-FA96-4FBB-A9ED-42605B999D87}" dt="2024-01-24T09:47:12.187" v="301" actId="208"/>
          <ac:spMkLst>
            <pc:docMk/>
            <pc:sldMk cId="3350920740" sldId="413"/>
            <ac:spMk id="4" creationId="{AF5EFF53-17B5-8B9D-764F-7898966D81D1}"/>
          </ac:spMkLst>
        </pc:spChg>
        <pc:spChg chg="mod">
          <ac:chgData name="Tom Boorman" userId="cb4ca7fa-6880-4888-bb94-3a2d6bf01120" providerId="ADAL" clId="{63A0F547-FA96-4FBB-A9ED-42605B999D87}" dt="2024-01-24T09:40:38.971" v="194" actId="20577"/>
          <ac:spMkLst>
            <pc:docMk/>
            <pc:sldMk cId="3350920740" sldId="413"/>
            <ac:spMk id="8" creationId="{E68B5B06-028A-48F1-B197-FAAECF3CEEC1}"/>
          </ac:spMkLst>
        </pc:spChg>
        <pc:spChg chg="mod">
          <ac:chgData name="Tom Boorman" userId="cb4ca7fa-6880-4888-bb94-3a2d6bf01120" providerId="ADAL" clId="{63A0F547-FA96-4FBB-A9ED-42605B999D87}" dt="2024-01-24T09:41:11.818" v="300" actId="113"/>
          <ac:spMkLst>
            <pc:docMk/>
            <pc:sldMk cId="3350920740" sldId="413"/>
            <ac:spMk id="9" creationId="{564C95D7-1EF1-4AB1-AD74-D0C987EB3663}"/>
          </ac:spMkLst>
        </pc:spChg>
        <pc:spChg chg="add del mod">
          <ac:chgData name="Tom Boorman" userId="cb4ca7fa-6880-4888-bb94-3a2d6bf01120" providerId="ADAL" clId="{63A0F547-FA96-4FBB-A9ED-42605B999D87}" dt="2024-01-24T09:47:49.042" v="311" actId="478"/>
          <ac:spMkLst>
            <pc:docMk/>
            <pc:sldMk cId="3350920740" sldId="413"/>
            <ac:spMk id="10" creationId="{80B60259-E071-8859-C3D8-74D8653FF8E9}"/>
          </ac:spMkLst>
        </pc:spChg>
        <pc:picChg chg="add del mod">
          <ac:chgData name="Tom Boorman" userId="cb4ca7fa-6880-4888-bb94-3a2d6bf01120" providerId="ADAL" clId="{63A0F547-FA96-4FBB-A9ED-42605B999D87}" dt="2024-01-24T09:47:45.770" v="310" actId="478"/>
          <ac:picMkLst>
            <pc:docMk/>
            <pc:sldMk cId="3350920740" sldId="413"/>
            <ac:picMk id="3" creationId="{A0C6CC38-4272-EB1E-C5C9-389EC2D9D968}"/>
          </ac:picMkLst>
        </pc:picChg>
        <pc:picChg chg="add mod ord">
          <ac:chgData name="Tom Boorman" userId="cb4ca7fa-6880-4888-bb94-3a2d6bf01120" providerId="ADAL" clId="{63A0F547-FA96-4FBB-A9ED-42605B999D87}" dt="2024-01-24T09:47:43.902" v="309" actId="171"/>
          <ac:picMkLst>
            <pc:docMk/>
            <pc:sldMk cId="3350920740" sldId="413"/>
            <ac:picMk id="6" creationId="{55D053A6-02EF-910A-9EC8-9F3084440807}"/>
          </ac:picMkLst>
        </pc:picChg>
        <pc:picChg chg="del">
          <ac:chgData name="Tom Boorman" userId="cb4ca7fa-6880-4888-bb94-3a2d6bf01120" providerId="ADAL" clId="{63A0F547-FA96-4FBB-A9ED-42605B999D87}" dt="2024-01-24T09:40:40.463" v="195" actId="478"/>
          <ac:picMkLst>
            <pc:docMk/>
            <pc:sldMk cId="3350920740" sldId="413"/>
            <ac:picMk id="12" creationId="{0D286A9F-F1A0-55BA-246B-32E71FF88743}"/>
          </ac:picMkLst>
        </pc:picChg>
      </pc:sldChg>
      <pc:sldChg chg="delSp modSp add mod">
        <pc:chgData name="Tom Boorman" userId="cb4ca7fa-6880-4888-bb94-3a2d6bf01120" providerId="ADAL" clId="{63A0F547-FA96-4FBB-A9ED-42605B999D87}" dt="2024-01-24T12:02:38.076" v="1825" actId="207"/>
        <pc:sldMkLst>
          <pc:docMk/>
          <pc:sldMk cId="2336373686" sldId="414"/>
        </pc:sldMkLst>
        <pc:spChg chg="del">
          <ac:chgData name="Tom Boorman" userId="cb4ca7fa-6880-4888-bb94-3a2d6bf01120" providerId="ADAL" clId="{63A0F547-FA96-4FBB-A9ED-42605B999D87}" dt="2024-01-24T09:48:28.463" v="363" actId="478"/>
          <ac:spMkLst>
            <pc:docMk/>
            <pc:sldMk cId="2336373686" sldId="414"/>
            <ac:spMk id="2" creationId="{8277C3B3-6D96-5D5D-226A-A8875A008C58}"/>
          </ac:spMkLst>
        </pc:spChg>
        <pc:spChg chg="del">
          <ac:chgData name="Tom Boorman" userId="cb4ca7fa-6880-4888-bb94-3a2d6bf01120" providerId="ADAL" clId="{63A0F547-FA96-4FBB-A9ED-42605B999D87}" dt="2024-01-24T09:48:28.463" v="363" actId="478"/>
          <ac:spMkLst>
            <pc:docMk/>
            <pc:sldMk cId="2336373686" sldId="414"/>
            <ac:spMk id="4" creationId="{AF5EFF53-17B5-8B9D-764F-7898966D81D1}"/>
          </ac:spMkLst>
        </pc:spChg>
        <pc:spChg chg="mod">
          <ac:chgData name="Tom Boorman" userId="cb4ca7fa-6880-4888-bb94-3a2d6bf01120" providerId="ADAL" clId="{63A0F547-FA96-4FBB-A9ED-42605B999D87}" dt="2024-01-24T09:48:21.804" v="345" actId="20577"/>
          <ac:spMkLst>
            <pc:docMk/>
            <pc:sldMk cId="2336373686" sldId="414"/>
            <ac:spMk id="8" creationId="{E68B5B06-028A-48F1-B197-FAAECF3CEEC1}"/>
          </ac:spMkLst>
        </pc:spChg>
        <pc:spChg chg="mod">
          <ac:chgData name="Tom Boorman" userId="cb4ca7fa-6880-4888-bb94-3a2d6bf01120" providerId="ADAL" clId="{63A0F547-FA96-4FBB-A9ED-42605B999D87}" dt="2024-01-24T12:02:38.076" v="1825" actId="207"/>
          <ac:spMkLst>
            <pc:docMk/>
            <pc:sldMk cId="2336373686" sldId="414"/>
            <ac:spMk id="9" creationId="{564C95D7-1EF1-4AB1-AD74-D0C987EB3663}"/>
          </ac:spMkLst>
        </pc:spChg>
        <pc:picChg chg="del">
          <ac:chgData name="Tom Boorman" userId="cb4ca7fa-6880-4888-bb94-3a2d6bf01120" providerId="ADAL" clId="{63A0F547-FA96-4FBB-A9ED-42605B999D87}" dt="2024-01-24T09:48:28.463" v="363" actId="478"/>
          <ac:picMkLst>
            <pc:docMk/>
            <pc:sldMk cId="2336373686" sldId="414"/>
            <ac:picMk id="6" creationId="{55D053A6-02EF-910A-9EC8-9F3084440807}"/>
          </ac:picMkLst>
        </pc:picChg>
      </pc:sldChg>
      <pc:sldChg chg="addSp delSp modSp add mod">
        <pc:chgData name="Tom Boorman" userId="cb4ca7fa-6880-4888-bb94-3a2d6bf01120" providerId="ADAL" clId="{63A0F547-FA96-4FBB-A9ED-42605B999D87}" dt="2024-01-24T11:30:10.648" v="1824" actId="1038"/>
        <pc:sldMkLst>
          <pc:docMk/>
          <pc:sldMk cId="3911865040" sldId="415"/>
        </pc:sldMkLst>
        <pc:spChg chg="mod">
          <ac:chgData name="Tom Boorman" userId="cb4ca7fa-6880-4888-bb94-3a2d6bf01120" providerId="ADAL" clId="{63A0F547-FA96-4FBB-A9ED-42605B999D87}" dt="2024-01-24T09:51:11.351" v="365" actId="1076"/>
          <ac:spMkLst>
            <pc:docMk/>
            <pc:sldMk cId="3911865040" sldId="415"/>
            <ac:spMk id="8" creationId="{E68B5B06-028A-48F1-B197-FAAECF3CEEC1}"/>
          </ac:spMkLst>
        </pc:spChg>
        <pc:spChg chg="del">
          <ac:chgData name="Tom Boorman" userId="cb4ca7fa-6880-4888-bb94-3a2d6bf01120" providerId="ADAL" clId="{63A0F547-FA96-4FBB-A9ED-42605B999D87}" dt="2024-01-24T09:51:15.904" v="366" actId="478"/>
          <ac:spMkLst>
            <pc:docMk/>
            <pc:sldMk cId="3911865040" sldId="415"/>
            <ac:spMk id="9" creationId="{564C95D7-1EF1-4AB1-AD74-D0C987EB3663}"/>
          </ac:spMkLst>
        </pc:spChg>
        <pc:picChg chg="add del mod">
          <ac:chgData name="Tom Boorman" userId="cb4ca7fa-6880-4888-bb94-3a2d6bf01120" providerId="ADAL" clId="{63A0F547-FA96-4FBB-A9ED-42605B999D87}" dt="2024-01-24T11:30:00.916" v="1815" actId="478"/>
          <ac:picMkLst>
            <pc:docMk/>
            <pc:sldMk cId="3911865040" sldId="415"/>
            <ac:picMk id="2" creationId="{77A91F51-F844-DC25-74B3-9DBDF3D5BFEE}"/>
          </ac:picMkLst>
        </pc:picChg>
        <pc:picChg chg="add mod">
          <ac:chgData name="Tom Boorman" userId="cb4ca7fa-6880-4888-bb94-3a2d6bf01120" providerId="ADAL" clId="{63A0F547-FA96-4FBB-A9ED-42605B999D87}" dt="2024-01-24T11:30:10.648" v="1824" actId="1038"/>
          <ac:picMkLst>
            <pc:docMk/>
            <pc:sldMk cId="3911865040" sldId="415"/>
            <ac:picMk id="4" creationId="{01AD58E5-E793-DB81-E3CC-EDD3EB92C259}"/>
          </ac:picMkLst>
        </pc:picChg>
      </pc:sldChg>
      <pc:sldChg chg="add del">
        <pc:chgData name="Tom Boorman" userId="cb4ca7fa-6880-4888-bb94-3a2d6bf01120" providerId="ADAL" clId="{63A0F547-FA96-4FBB-A9ED-42605B999D87}" dt="2024-01-24T09:51:36.565" v="371" actId="2890"/>
        <pc:sldMkLst>
          <pc:docMk/>
          <pc:sldMk cId="915335499" sldId="416"/>
        </pc:sldMkLst>
      </pc:sldChg>
      <pc:sldChg chg="modSp add mod ord">
        <pc:chgData name="Tom Boorman" userId="cb4ca7fa-6880-4888-bb94-3a2d6bf01120" providerId="ADAL" clId="{63A0F547-FA96-4FBB-A9ED-42605B999D87}" dt="2024-01-24T10:48:47.123" v="1196" actId="20577"/>
        <pc:sldMkLst>
          <pc:docMk/>
          <pc:sldMk cId="2395355024" sldId="416"/>
        </pc:sldMkLst>
        <pc:spChg chg="mod">
          <ac:chgData name="Tom Boorman" userId="cb4ca7fa-6880-4888-bb94-3a2d6bf01120" providerId="ADAL" clId="{63A0F547-FA96-4FBB-A9ED-42605B999D87}" dt="2024-01-24T09:52:05.038" v="427" actId="14100"/>
          <ac:spMkLst>
            <pc:docMk/>
            <pc:sldMk cId="2395355024" sldId="416"/>
            <ac:spMk id="8" creationId="{E68B5B06-028A-48F1-B197-FAAECF3CEEC1}"/>
          </ac:spMkLst>
        </pc:spChg>
        <pc:spChg chg="mod">
          <ac:chgData name="Tom Boorman" userId="cb4ca7fa-6880-4888-bb94-3a2d6bf01120" providerId="ADAL" clId="{63A0F547-FA96-4FBB-A9ED-42605B999D87}" dt="2024-01-24T10:48:47.123" v="1196" actId="20577"/>
          <ac:spMkLst>
            <pc:docMk/>
            <pc:sldMk cId="2395355024" sldId="416"/>
            <ac:spMk id="9" creationId="{564C95D7-1EF1-4AB1-AD74-D0C987EB3663}"/>
          </ac:spMkLst>
        </pc:spChg>
      </pc:sldChg>
      <pc:sldChg chg="modSp add mod ord">
        <pc:chgData name="Tom Boorman" userId="cb4ca7fa-6880-4888-bb94-3a2d6bf01120" providerId="ADAL" clId="{63A0F547-FA96-4FBB-A9ED-42605B999D87}" dt="2024-01-24T10:01:27.009" v="495"/>
        <pc:sldMkLst>
          <pc:docMk/>
          <pc:sldMk cId="3023641666" sldId="417"/>
        </pc:sldMkLst>
        <pc:spChg chg="mod">
          <ac:chgData name="Tom Boorman" userId="cb4ca7fa-6880-4888-bb94-3a2d6bf01120" providerId="ADAL" clId="{63A0F547-FA96-4FBB-A9ED-42605B999D87}" dt="2024-01-24T10:01:27.009" v="495"/>
          <ac:spMkLst>
            <pc:docMk/>
            <pc:sldMk cId="3023641666" sldId="417"/>
            <ac:spMk id="9" creationId="{564C95D7-1EF1-4AB1-AD74-D0C987EB3663}"/>
          </ac:spMkLst>
        </pc:spChg>
      </pc:sldChg>
      <pc:sldChg chg="add ord setBg">
        <pc:chgData name="Tom Boorman" userId="cb4ca7fa-6880-4888-bb94-3a2d6bf01120" providerId="ADAL" clId="{63A0F547-FA96-4FBB-A9ED-42605B999D87}" dt="2024-01-24T09:54:22.570" v="456"/>
        <pc:sldMkLst>
          <pc:docMk/>
          <pc:sldMk cId="2108330264" sldId="418"/>
        </pc:sldMkLst>
      </pc:sldChg>
      <pc:sldChg chg="modSp add mod ord setBg">
        <pc:chgData name="Tom Boorman" userId="cb4ca7fa-6880-4888-bb94-3a2d6bf01120" providerId="ADAL" clId="{63A0F547-FA96-4FBB-A9ED-42605B999D87}" dt="2024-01-24T10:02:21.682" v="505" actId="113"/>
        <pc:sldMkLst>
          <pc:docMk/>
          <pc:sldMk cId="249172976" sldId="419"/>
        </pc:sldMkLst>
        <pc:spChg chg="mod">
          <ac:chgData name="Tom Boorman" userId="cb4ca7fa-6880-4888-bb94-3a2d6bf01120" providerId="ADAL" clId="{63A0F547-FA96-4FBB-A9ED-42605B999D87}" dt="2024-01-24T10:02:21.682" v="505" actId="113"/>
          <ac:spMkLst>
            <pc:docMk/>
            <pc:sldMk cId="249172976" sldId="419"/>
            <ac:spMk id="9" creationId="{564C95D7-1EF1-4AB1-AD74-D0C987EB3663}"/>
          </ac:spMkLst>
        </pc:spChg>
      </pc:sldChg>
      <pc:sldChg chg="modSp add mod ord setBg">
        <pc:chgData name="Tom Boorman" userId="cb4ca7fa-6880-4888-bb94-3a2d6bf01120" providerId="ADAL" clId="{63A0F547-FA96-4FBB-A9ED-42605B999D87}" dt="2024-01-24T10:32:11.595" v="1034" actId="20577"/>
        <pc:sldMkLst>
          <pc:docMk/>
          <pc:sldMk cId="518566997" sldId="420"/>
        </pc:sldMkLst>
        <pc:spChg chg="mod">
          <ac:chgData name="Tom Boorman" userId="cb4ca7fa-6880-4888-bb94-3a2d6bf01120" providerId="ADAL" clId="{63A0F547-FA96-4FBB-A9ED-42605B999D87}" dt="2024-01-24T10:15:24.235" v="800" actId="20577"/>
          <ac:spMkLst>
            <pc:docMk/>
            <pc:sldMk cId="518566997" sldId="420"/>
            <ac:spMk id="2" creationId="{8277C3B3-6D96-5D5D-226A-A8875A008C58}"/>
          </ac:spMkLst>
        </pc:spChg>
        <pc:spChg chg="mod">
          <ac:chgData name="Tom Boorman" userId="cb4ca7fa-6880-4888-bb94-3a2d6bf01120" providerId="ADAL" clId="{63A0F547-FA96-4FBB-A9ED-42605B999D87}" dt="2024-01-24T10:04:42.287" v="578" actId="14100"/>
          <ac:spMkLst>
            <pc:docMk/>
            <pc:sldMk cId="518566997" sldId="420"/>
            <ac:spMk id="4" creationId="{AF5EFF53-17B5-8B9D-764F-7898966D81D1}"/>
          </ac:spMkLst>
        </pc:spChg>
        <pc:spChg chg="mod">
          <ac:chgData name="Tom Boorman" userId="cb4ca7fa-6880-4888-bb94-3a2d6bf01120" providerId="ADAL" clId="{63A0F547-FA96-4FBB-A9ED-42605B999D87}" dt="2024-01-24T10:09:55.549" v="678" actId="20577"/>
          <ac:spMkLst>
            <pc:docMk/>
            <pc:sldMk cId="518566997" sldId="420"/>
            <ac:spMk id="8" creationId="{E68B5B06-028A-48F1-B197-FAAECF3CEEC1}"/>
          </ac:spMkLst>
        </pc:spChg>
        <pc:spChg chg="mod">
          <ac:chgData name="Tom Boorman" userId="cb4ca7fa-6880-4888-bb94-3a2d6bf01120" providerId="ADAL" clId="{63A0F547-FA96-4FBB-A9ED-42605B999D87}" dt="2024-01-24T10:32:11.595" v="1034" actId="20577"/>
          <ac:spMkLst>
            <pc:docMk/>
            <pc:sldMk cId="518566997" sldId="420"/>
            <ac:spMk id="9" creationId="{564C95D7-1EF1-4AB1-AD74-D0C987EB3663}"/>
          </ac:spMkLst>
        </pc:spChg>
      </pc:sldChg>
      <pc:sldChg chg="addSp delSp modSp add mod">
        <pc:chgData name="Tom Boorman" userId="cb4ca7fa-6880-4888-bb94-3a2d6bf01120" providerId="ADAL" clId="{63A0F547-FA96-4FBB-A9ED-42605B999D87}" dt="2024-01-24T10:15:07.177" v="792" actId="20577"/>
        <pc:sldMkLst>
          <pc:docMk/>
          <pc:sldMk cId="2632157741" sldId="421"/>
        </pc:sldMkLst>
        <pc:spChg chg="del mod">
          <ac:chgData name="Tom Boorman" userId="cb4ca7fa-6880-4888-bb94-3a2d6bf01120" providerId="ADAL" clId="{63A0F547-FA96-4FBB-A9ED-42605B999D87}" dt="2024-01-24T10:10:34.106" v="727" actId="478"/>
          <ac:spMkLst>
            <pc:docMk/>
            <pc:sldMk cId="2632157741" sldId="421"/>
            <ac:spMk id="2" creationId="{8277C3B3-6D96-5D5D-226A-A8875A008C58}"/>
          </ac:spMkLst>
        </pc:spChg>
        <pc:spChg chg="add mod">
          <ac:chgData name="Tom Boorman" userId="cb4ca7fa-6880-4888-bb94-3a2d6bf01120" providerId="ADAL" clId="{63A0F547-FA96-4FBB-A9ED-42605B999D87}" dt="2024-01-24T10:15:07.177" v="792" actId="20577"/>
          <ac:spMkLst>
            <pc:docMk/>
            <pc:sldMk cId="2632157741" sldId="421"/>
            <ac:spMk id="3" creationId="{788B816A-EFED-8263-5407-E6F66FD1768B}"/>
          </ac:spMkLst>
        </pc:spChg>
        <pc:spChg chg="del">
          <ac:chgData name="Tom Boorman" userId="cb4ca7fa-6880-4888-bb94-3a2d6bf01120" providerId="ADAL" clId="{63A0F547-FA96-4FBB-A9ED-42605B999D87}" dt="2024-01-24T10:10:34.106" v="727" actId="478"/>
          <ac:spMkLst>
            <pc:docMk/>
            <pc:sldMk cId="2632157741" sldId="421"/>
            <ac:spMk id="4" creationId="{AF5EFF53-17B5-8B9D-764F-7898966D81D1}"/>
          </ac:spMkLst>
        </pc:spChg>
        <pc:spChg chg="add mod">
          <ac:chgData name="Tom Boorman" userId="cb4ca7fa-6880-4888-bb94-3a2d6bf01120" providerId="ADAL" clId="{63A0F547-FA96-4FBB-A9ED-42605B999D87}" dt="2024-01-24T10:10:45.734" v="771" actId="1035"/>
          <ac:spMkLst>
            <pc:docMk/>
            <pc:sldMk cId="2632157741" sldId="421"/>
            <ac:spMk id="7" creationId="{D6555202-DD18-0753-622A-0DC6AB843297}"/>
          </ac:spMkLst>
        </pc:spChg>
        <pc:spChg chg="mod">
          <ac:chgData name="Tom Boorman" userId="cb4ca7fa-6880-4888-bb94-3a2d6bf01120" providerId="ADAL" clId="{63A0F547-FA96-4FBB-A9ED-42605B999D87}" dt="2024-01-24T10:10:06.770" v="698" actId="20577"/>
          <ac:spMkLst>
            <pc:docMk/>
            <pc:sldMk cId="2632157741" sldId="421"/>
            <ac:spMk id="8" creationId="{E68B5B06-028A-48F1-B197-FAAECF3CEEC1}"/>
          </ac:spMkLst>
        </pc:spChg>
        <pc:spChg chg="mod">
          <ac:chgData name="Tom Boorman" userId="cb4ca7fa-6880-4888-bb94-3a2d6bf01120" providerId="ADAL" clId="{63A0F547-FA96-4FBB-A9ED-42605B999D87}" dt="2024-01-24T10:09:36.644" v="660" actId="20577"/>
          <ac:spMkLst>
            <pc:docMk/>
            <pc:sldMk cId="2632157741" sldId="421"/>
            <ac:spMk id="9" creationId="{564C95D7-1EF1-4AB1-AD74-D0C987EB3663}"/>
          </ac:spMkLst>
        </pc:spChg>
        <pc:picChg chg="add mod">
          <ac:chgData name="Tom Boorman" userId="cb4ca7fa-6880-4888-bb94-3a2d6bf01120" providerId="ADAL" clId="{63A0F547-FA96-4FBB-A9ED-42605B999D87}" dt="2024-01-24T10:10:45.734" v="771" actId="1035"/>
          <ac:picMkLst>
            <pc:docMk/>
            <pc:sldMk cId="2632157741" sldId="421"/>
            <ac:picMk id="5" creationId="{3A8941AD-38A9-1002-E116-A40A298F5BAA}"/>
          </ac:picMkLst>
        </pc:picChg>
        <pc:picChg chg="del">
          <ac:chgData name="Tom Boorman" userId="cb4ca7fa-6880-4888-bb94-3a2d6bf01120" providerId="ADAL" clId="{63A0F547-FA96-4FBB-A9ED-42605B999D87}" dt="2024-01-24T10:10:34.106" v="727" actId="478"/>
          <ac:picMkLst>
            <pc:docMk/>
            <pc:sldMk cId="2632157741" sldId="421"/>
            <ac:picMk id="6" creationId="{55D053A6-02EF-910A-9EC8-9F3084440807}"/>
          </ac:picMkLst>
        </pc:picChg>
      </pc:sldChg>
      <pc:sldChg chg="add ord">
        <pc:chgData name="Tom Boorman" userId="cb4ca7fa-6880-4888-bb94-3a2d6bf01120" providerId="ADAL" clId="{63A0F547-FA96-4FBB-A9ED-42605B999D87}" dt="2024-01-24T10:11:18.043" v="774"/>
        <pc:sldMkLst>
          <pc:docMk/>
          <pc:sldMk cId="3826481205" sldId="422"/>
        </pc:sldMkLst>
      </pc:sldChg>
      <pc:sldChg chg="add ord setBg">
        <pc:chgData name="Tom Boorman" userId="cb4ca7fa-6880-4888-bb94-3a2d6bf01120" providerId="ADAL" clId="{63A0F547-FA96-4FBB-A9ED-42605B999D87}" dt="2024-01-24T10:11:34.020" v="779"/>
        <pc:sldMkLst>
          <pc:docMk/>
          <pc:sldMk cId="309344498" sldId="423"/>
        </pc:sldMkLst>
      </pc:sldChg>
      <pc:sldChg chg="modSp add mod ord setBg">
        <pc:chgData name="Tom Boorman" userId="cb4ca7fa-6880-4888-bb94-3a2d6bf01120" providerId="ADAL" clId="{63A0F547-FA96-4FBB-A9ED-42605B999D87}" dt="2024-01-24T10:17:22.248" v="827" actId="20577"/>
        <pc:sldMkLst>
          <pc:docMk/>
          <pc:sldMk cId="479951558" sldId="424"/>
        </pc:sldMkLst>
        <pc:spChg chg="mod">
          <ac:chgData name="Tom Boorman" userId="cb4ca7fa-6880-4888-bb94-3a2d6bf01120" providerId="ADAL" clId="{63A0F547-FA96-4FBB-A9ED-42605B999D87}" dt="2024-01-24T10:17:22.248" v="827" actId="20577"/>
          <ac:spMkLst>
            <pc:docMk/>
            <pc:sldMk cId="479951558" sldId="424"/>
            <ac:spMk id="9" creationId="{564C95D7-1EF1-4AB1-AD74-D0C987EB3663}"/>
          </ac:spMkLst>
        </pc:spChg>
      </pc:sldChg>
      <pc:sldChg chg="delSp modSp add mod">
        <pc:chgData name="Tom Boorman" userId="cb4ca7fa-6880-4888-bb94-3a2d6bf01120" providerId="ADAL" clId="{63A0F547-FA96-4FBB-A9ED-42605B999D87}" dt="2024-01-24T10:21:31.956" v="884" actId="20577"/>
        <pc:sldMkLst>
          <pc:docMk/>
          <pc:sldMk cId="3207055914" sldId="425"/>
        </pc:sldMkLst>
        <pc:spChg chg="mod">
          <ac:chgData name="Tom Boorman" userId="cb4ca7fa-6880-4888-bb94-3a2d6bf01120" providerId="ADAL" clId="{63A0F547-FA96-4FBB-A9ED-42605B999D87}" dt="2024-01-24T10:21:01.473" v="863" actId="20577"/>
          <ac:spMkLst>
            <pc:docMk/>
            <pc:sldMk cId="3207055914" sldId="425"/>
            <ac:spMk id="8" creationId="{E68B5B06-028A-48F1-B197-FAAECF3CEEC1}"/>
          </ac:spMkLst>
        </pc:spChg>
        <pc:spChg chg="mod">
          <ac:chgData name="Tom Boorman" userId="cb4ca7fa-6880-4888-bb94-3a2d6bf01120" providerId="ADAL" clId="{63A0F547-FA96-4FBB-A9ED-42605B999D87}" dt="2024-01-24T10:21:31.956" v="884" actId="20577"/>
          <ac:spMkLst>
            <pc:docMk/>
            <pc:sldMk cId="3207055914" sldId="425"/>
            <ac:spMk id="9" creationId="{564C95D7-1EF1-4AB1-AD74-D0C987EB3663}"/>
          </ac:spMkLst>
        </pc:spChg>
        <pc:picChg chg="del">
          <ac:chgData name="Tom Boorman" userId="cb4ca7fa-6880-4888-bb94-3a2d6bf01120" providerId="ADAL" clId="{63A0F547-FA96-4FBB-A9ED-42605B999D87}" dt="2024-01-24T10:20:50.467" v="829" actId="478"/>
          <ac:picMkLst>
            <pc:docMk/>
            <pc:sldMk cId="3207055914" sldId="425"/>
            <ac:picMk id="12" creationId="{0D286A9F-F1A0-55BA-246B-32E71FF88743}"/>
          </ac:picMkLst>
        </pc:picChg>
      </pc:sldChg>
      <pc:sldChg chg="addSp modSp add mod">
        <pc:chgData name="Tom Boorman" userId="cb4ca7fa-6880-4888-bb94-3a2d6bf01120" providerId="ADAL" clId="{63A0F547-FA96-4FBB-A9ED-42605B999D87}" dt="2024-01-24T10:29:57.610" v="1033" actId="1035"/>
        <pc:sldMkLst>
          <pc:docMk/>
          <pc:sldMk cId="3935518901" sldId="426"/>
        </pc:sldMkLst>
        <pc:spChg chg="add mod">
          <ac:chgData name="Tom Boorman" userId="cb4ca7fa-6880-4888-bb94-3a2d6bf01120" providerId="ADAL" clId="{63A0F547-FA96-4FBB-A9ED-42605B999D87}" dt="2024-01-24T10:23:22.630" v="949" actId="14100"/>
          <ac:spMkLst>
            <pc:docMk/>
            <pc:sldMk cId="3935518901" sldId="426"/>
            <ac:spMk id="2" creationId="{163B18E8-58DC-D208-F327-B528433BF6C9}"/>
          </ac:spMkLst>
        </pc:spChg>
        <pc:spChg chg="add mod">
          <ac:chgData name="Tom Boorman" userId="cb4ca7fa-6880-4888-bb94-3a2d6bf01120" providerId="ADAL" clId="{63A0F547-FA96-4FBB-A9ED-42605B999D87}" dt="2024-01-24T10:23:26.090" v="950" actId="14100"/>
          <ac:spMkLst>
            <pc:docMk/>
            <pc:sldMk cId="3935518901" sldId="426"/>
            <ac:spMk id="4" creationId="{01D080F9-06A1-6E2A-5503-F0BE3D51D8D0}"/>
          </ac:spMkLst>
        </pc:spChg>
        <pc:spChg chg="add mod">
          <ac:chgData name="Tom Boorman" userId="cb4ca7fa-6880-4888-bb94-3a2d6bf01120" providerId="ADAL" clId="{63A0F547-FA96-4FBB-A9ED-42605B999D87}" dt="2024-01-24T10:29:57.610" v="1033" actId="1035"/>
          <ac:spMkLst>
            <pc:docMk/>
            <pc:sldMk cId="3935518901" sldId="426"/>
            <ac:spMk id="5" creationId="{75F67435-3017-9E6B-0362-B1FDA9769F0A}"/>
          </ac:spMkLst>
        </pc:spChg>
        <pc:spChg chg="mod">
          <ac:chgData name="Tom Boorman" userId="cb4ca7fa-6880-4888-bb94-3a2d6bf01120" providerId="ADAL" clId="{63A0F547-FA96-4FBB-A9ED-42605B999D87}" dt="2024-01-24T10:29:06.163" v="1017" actId="20577"/>
          <ac:spMkLst>
            <pc:docMk/>
            <pc:sldMk cId="3935518901" sldId="426"/>
            <ac:spMk id="8" creationId="{E68B5B06-028A-48F1-B197-FAAECF3CEEC1}"/>
          </ac:spMkLst>
        </pc:spChg>
        <pc:spChg chg="mod">
          <ac:chgData name="Tom Boorman" userId="cb4ca7fa-6880-4888-bb94-3a2d6bf01120" providerId="ADAL" clId="{63A0F547-FA96-4FBB-A9ED-42605B999D87}" dt="2024-01-24T10:29:53.900" v="1026" actId="14100"/>
          <ac:spMkLst>
            <pc:docMk/>
            <pc:sldMk cId="3935518901" sldId="426"/>
            <ac:spMk id="9" creationId="{564C95D7-1EF1-4AB1-AD74-D0C987EB3663}"/>
          </ac:spMkLst>
        </pc:spChg>
        <pc:picChg chg="add mod">
          <ac:chgData name="Tom Boorman" userId="cb4ca7fa-6880-4888-bb94-3a2d6bf01120" providerId="ADAL" clId="{63A0F547-FA96-4FBB-A9ED-42605B999D87}" dt="2024-01-24T10:23:11.702" v="920" actId="1036"/>
          <ac:picMkLst>
            <pc:docMk/>
            <pc:sldMk cId="3935518901" sldId="426"/>
            <ac:picMk id="3" creationId="{0AF3C5CC-9BFC-43D6-478A-969F1287543A}"/>
          </ac:picMkLst>
        </pc:picChg>
      </pc:sldChg>
      <pc:sldChg chg="add ord">
        <pc:chgData name="Tom Boorman" userId="cb4ca7fa-6880-4888-bb94-3a2d6bf01120" providerId="ADAL" clId="{63A0F547-FA96-4FBB-A9ED-42605B999D87}" dt="2024-01-24T10:25:31.978" v="980"/>
        <pc:sldMkLst>
          <pc:docMk/>
          <pc:sldMk cId="1128546700" sldId="427"/>
        </pc:sldMkLst>
      </pc:sldChg>
      <pc:sldChg chg="add ord setBg">
        <pc:chgData name="Tom Boorman" userId="cb4ca7fa-6880-4888-bb94-3a2d6bf01120" providerId="ADAL" clId="{63A0F547-FA96-4FBB-A9ED-42605B999D87}" dt="2024-01-24T10:25:50.250" v="987"/>
        <pc:sldMkLst>
          <pc:docMk/>
          <pc:sldMk cId="2652724095" sldId="428"/>
        </pc:sldMkLst>
      </pc:sldChg>
      <pc:sldChg chg="modSp add mod ord setBg">
        <pc:chgData name="Tom Boorman" userId="cb4ca7fa-6880-4888-bb94-3a2d6bf01120" providerId="ADAL" clId="{63A0F547-FA96-4FBB-A9ED-42605B999D87}" dt="2024-01-24T10:46:29.517" v="1085" actId="1036"/>
        <pc:sldMkLst>
          <pc:docMk/>
          <pc:sldMk cId="1708139595" sldId="429"/>
        </pc:sldMkLst>
        <pc:spChg chg="mod">
          <ac:chgData name="Tom Boorman" userId="cb4ca7fa-6880-4888-bb94-3a2d6bf01120" providerId="ADAL" clId="{63A0F547-FA96-4FBB-A9ED-42605B999D87}" dt="2024-01-24T10:45:50.678" v="1052" actId="20577"/>
          <ac:spMkLst>
            <pc:docMk/>
            <pc:sldMk cId="1708139595" sldId="429"/>
            <ac:spMk id="9" creationId="{564C95D7-1EF1-4AB1-AD74-D0C987EB3663}"/>
          </ac:spMkLst>
        </pc:spChg>
        <pc:picChg chg="mod">
          <ac:chgData name="Tom Boorman" userId="cb4ca7fa-6880-4888-bb94-3a2d6bf01120" providerId="ADAL" clId="{63A0F547-FA96-4FBB-A9ED-42605B999D87}" dt="2024-01-24T10:46:29.517" v="1085" actId="1036"/>
          <ac:picMkLst>
            <pc:docMk/>
            <pc:sldMk cId="1708139595" sldId="429"/>
            <ac:picMk id="12" creationId="{0D286A9F-F1A0-55BA-246B-32E71FF88743}"/>
          </ac:picMkLst>
        </pc:picChg>
      </pc:sldChg>
      <pc:sldChg chg="modSp add mod ord setBg">
        <pc:chgData name="Tom Boorman" userId="cb4ca7fa-6880-4888-bb94-3a2d6bf01120" providerId="ADAL" clId="{63A0F547-FA96-4FBB-A9ED-42605B999D87}" dt="2024-01-24T10:50:07.232" v="1251" actId="20577"/>
        <pc:sldMkLst>
          <pc:docMk/>
          <pc:sldMk cId="2219962709" sldId="430"/>
        </pc:sldMkLst>
        <pc:spChg chg="mod">
          <ac:chgData name="Tom Boorman" userId="cb4ca7fa-6880-4888-bb94-3a2d6bf01120" providerId="ADAL" clId="{63A0F547-FA96-4FBB-A9ED-42605B999D87}" dt="2024-01-24T10:47:27.356" v="1130" actId="20577"/>
          <ac:spMkLst>
            <pc:docMk/>
            <pc:sldMk cId="2219962709" sldId="430"/>
            <ac:spMk id="2" creationId="{8277C3B3-6D96-5D5D-226A-A8875A008C58}"/>
          </ac:spMkLst>
        </pc:spChg>
        <pc:spChg chg="mod">
          <ac:chgData name="Tom Boorman" userId="cb4ca7fa-6880-4888-bb94-3a2d6bf01120" providerId="ADAL" clId="{63A0F547-FA96-4FBB-A9ED-42605B999D87}" dt="2024-01-24T10:47:30.773" v="1131" actId="14100"/>
          <ac:spMkLst>
            <pc:docMk/>
            <pc:sldMk cId="2219962709" sldId="430"/>
            <ac:spMk id="4" creationId="{AF5EFF53-17B5-8B9D-764F-7898966D81D1}"/>
          </ac:spMkLst>
        </pc:spChg>
        <pc:spChg chg="mod">
          <ac:chgData name="Tom Boorman" userId="cb4ca7fa-6880-4888-bb94-3a2d6bf01120" providerId="ADAL" clId="{63A0F547-FA96-4FBB-A9ED-42605B999D87}" dt="2024-01-24T10:47:50.696" v="1165" actId="20577"/>
          <ac:spMkLst>
            <pc:docMk/>
            <pc:sldMk cId="2219962709" sldId="430"/>
            <ac:spMk id="8" creationId="{E68B5B06-028A-48F1-B197-FAAECF3CEEC1}"/>
          </ac:spMkLst>
        </pc:spChg>
        <pc:spChg chg="mod">
          <ac:chgData name="Tom Boorman" userId="cb4ca7fa-6880-4888-bb94-3a2d6bf01120" providerId="ADAL" clId="{63A0F547-FA96-4FBB-A9ED-42605B999D87}" dt="2024-01-24T10:50:07.232" v="1251" actId="20577"/>
          <ac:spMkLst>
            <pc:docMk/>
            <pc:sldMk cId="2219962709" sldId="430"/>
            <ac:spMk id="9" creationId="{564C95D7-1EF1-4AB1-AD74-D0C987EB3663}"/>
          </ac:spMkLst>
        </pc:spChg>
      </pc:sldChg>
      <pc:sldChg chg="addSp delSp modSp add mod">
        <pc:chgData name="Tom Boorman" userId="cb4ca7fa-6880-4888-bb94-3a2d6bf01120" providerId="ADAL" clId="{63A0F547-FA96-4FBB-A9ED-42605B999D87}" dt="2024-01-24T10:49:38.937" v="1199" actId="1076"/>
        <pc:sldMkLst>
          <pc:docMk/>
          <pc:sldMk cId="3466310968" sldId="431"/>
        </pc:sldMkLst>
        <pc:spChg chg="del">
          <ac:chgData name="Tom Boorman" userId="cb4ca7fa-6880-4888-bb94-3a2d6bf01120" providerId="ADAL" clId="{63A0F547-FA96-4FBB-A9ED-42605B999D87}" dt="2024-01-24T10:48:08.978" v="1191" actId="478"/>
          <ac:spMkLst>
            <pc:docMk/>
            <pc:sldMk cId="3466310968" sldId="431"/>
            <ac:spMk id="2" creationId="{8277C3B3-6D96-5D5D-226A-A8875A008C58}"/>
          </ac:spMkLst>
        </pc:spChg>
        <pc:spChg chg="del">
          <ac:chgData name="Tom Boorman" userId="cb4ca7fa-6880-4888-bb94-3a2d6bf01120" providerId="ADAL" clId="{63A0F547-FA96-4FBB-A9ED-42605B999D87}" dt="2024-01-24T10:48:08.978" v="1191" actId="478"/>
          <ac:spMkLst>
            <pc:docMk/>
            <pc:sldMk cId="3466310968" sldId="431"/>
            <ac:spMk id="4" creationId="{AF5EFF53-17B5-8B9D-764F-7898966D81D1}"/>
          </ac:spMkLst>
        </pc:spChg>
        <pc:spChg chg="mod">
          <ac:chgData name="Tom Boorman" userId="cb4ca7fa-6880-4888-bb94-3a2d6bf01120" providerId="ADAL" clId="{63A0F547-FA96-4FBB-A9ED-42605B999D87}" dt="2024-01-24T10:47:56.916" v="1188" actId="20577"/>
          <ac:spMkLst>
            <pc:docMk/>
            <pc:sldMk cId="3466310968" sldId="431"/>
            <ac:spMk id="8" creationId="{E68B5B06-028A-48F1-B197-FAAECF3CEEC1}"/>
          </ac:spMkLst>
        </pc:spChg>
        <pc:spChg chg="mod">
          <ac:chgData name="Tom Boorman" userId="cb4ca7fa-6880-4888-bb94-3a2d6bf01120" providerId="ADAL" clId="{63A0F547-FA96-4FBB-A9ED-42605B999D87}" dt="2024-01-24T10:49:31.139" v="1197" actId="14100"/>
          <ac:spMkLst>
            <pc:docMk/>
            <pc:sldMk cId="3466310968" sldId="431"/>
            <ac:spMk id="9" creationId="{564C95D7-1EF1-4AB1-AD74-D0C987EB3663}"/>
          </ac:spMkLst>
        </pc:spChg>
        <pc:picChg chg="add mod">
          <ac:chgData name="Tom Boorman" userId="cb4ca7fa-6880-4888-bb94-3a2d6bf01120" providerId="ADAL" clId="{63A0F547-FA96-4FBB-A9ED-42605B999D87}" dt="2024-01-24T10:49:38.937" v="1199" actId="1076"/>
          <ac:picMkLst>
            <pc:docMk/>
            <pc:sldMk cId="3466310968" sldId="431"/>
            <ac:picMk id="3" creationId="{679357CF-C7C0-1892-6336-BD614783F61B}"/>
          </ac:picMkLst>
        </pc:picChg>
        <pc:picChg chg="del">
          <ac:chgData name="Tom Boorman" userId="cb4ca7fa-6880-4888-bb94-3a2d6bf01120" providerId="ADAL" clId="{63A0F547-FA96-4FBB-A9ED-42605B999D87}" dt="2024-01-24T10:48:08.978" v="1191" actId="478"/>
          <ac:picMkLst>
            <pc:docMk/>
            <pc:sldMk cId="3466310968" sldId="431"/>
            <ac:picMk id="6" creationId="{55D053A6-02EF-910A-9EC8-9F3084440807}"/>
          </ac:picMkLst>
        </pc:picChg>
      </pc:sldChg>
      <pc:sldChg chg="modSp add mod ord">
        <pc:chgData name="Tom Boorman" userId="cb4ca7fa-6880-4888-bb94-3a2d6bf01120" providerId="ADAL" clId="{63A0F547-FA96-4FBB-A9ED-42605B999D87}" dt="2024-01-24T10:50:45.466" v="1322" actId="14100"/>
        <pc:sldMkLst>
          <pc:docMk/>
          <pc:sldMk cId="1320823322" sldId="432"/>
        </pc:sldMkLst>
        <pc:spChg chg="mod">
          <ac:chgData name="Tom Boorman" userId="cb4ca7fa-6880-4888-bb94-3a2d6bf01120" providerId="ADAL" clId="{63A0F547-FA96-4FBB-A9ED-42605B999D87}" dt="2024-01-24T10:50:40.879" v="1321" actId="14100"/>
          <ac:spMkLst>
            <pc:docMk/>
            <pc:sldMk cId="1320823322" sldId="432"/>
            <ac:spMk id="2" creationId="{8277C3B3-6D96-5D5D-226A-A8875A008C58}"/>
          </ac:spMkLst>
        </pc:spChg>
        <pc:spChg chg="mod">
          <ac:chgData name="Tom Boorman" userId="cb4ca7fa-6880-4888-bb94-3a2d6bf01120" providerId="ADAL" clId="{63A0F547-FA96-4FBB-A9ED-42605B999D87}" dt="2024-01-24T10:50:45.466" v="1322" actId="14100"/>
          <ac:spMkLst>
            <pc:docMk/>
            <pc:sldMk cId="1320823322" sldId="432"/>
            <ac:spMk id="4" creationId="{AF5EFF53-17B5-8B9D-764F-7898966D81D1}"/>
          </ac:spMkLst>
        </pc:spChg>
        <pc:spChg chg="mod">
          <ac:chgData name="Tom Boorman" userId="cb4ca7fa-6880-4888-bb94-3a2d6bf01120" providerId="ADAL" clId="{63A0F547-FA96-4FBB-A9ED-42605B999D87}" dt="2024-01-24T10:49:54.822" v="1239" actId="20577"/>
          <ac:spMkLst>
            <pc:docMk/>
            <pc:sldMk cId="1320823322" sldId="432"/>
            <ac:spMk id="8" creationId="{E68B5B06-028A-48F1-B197-FAAECF3CEEC1}"/>
          </ac:spMkLst>
        </pc:spChg>
        <pc:spChg chg="mod">
          <ac:chgData name="Tom Boorman" userId="cb4ca7fa-6880-4888-bb94-3a2d6bf01120" providerId="ADAL" clId="{63A0F547-FA96-4FBB-A9ED-42605B999D87}" dt="2024-01-24T10:50:22.520" v="1270" actId="20577"/>
          <ac:spMkLst>
            <pc:docMk/>
            <pc:sldMk cId="1320823322" sldId="432"/>
            <ac:spMk id="9" creationId="{564C95D7-1EF1-4AB1-AD74-D0C987EB3663}"/>
          </ac:spMkLst>
        </pc:spChg>
      </pc:sldChg>
      <pc:sldChg chg="add ord">
        <pc:chgData name="Tom Boorman" userId="cb4ca7fa-6880-4888-bb94-3a2d6bf01120" providerId="ADAL" clId="{63A0F547-FA96-4FBB-A9ED-42605B999D87}" dt="2024-01-24T10:50:55.196" v="1325"/>
        <pc:sldMkLst>
          <pc:docMk/>
          <pc:sldMk cId="935558032" sldId="433"/>
        </pc:sldMkLst>
      </pc:sldChg>
      <pc:sldChg chg="add ord setBg">
        <pc:chgData name="Tom Boorman" userId="cb4ca7fa-6880-4888-bb94-3a2d6bf01120" providerId="ADAL" clId="{63A0F547-FA96-4FBB-A9ED-42605B999D87}" dt="2024-01-24T10:51:27.260" v="1330"/>
        <pc:sldMkLst>
          <pc:docMk/>
          <pc:sldMk cId="811032266" sldId="434"/>
        </pc:sldMkLst>
      </pc:sldChg>
      <pc:sldChg chg="modSp add mod ord setBg">
        <pc:chgData name="Tom Boorman" userId="cb4ca7fa-6880-4888-bb94-3a2d6bf01120" providerId="ADAL" clId="{63A0F547-FA96-4FBB-A9ED-42605B999D87}" dt="2024-01-24T10:56:05.017" v="1343" actId="20577"/>
        <pc:sldMkLst>
          <pc:docMk/>
          <pc:sldMk cId="2321378009" sldId="435"/>
        </pc:sldMkLst>
        <pc:spChg chg="mod">
          <ac:chgData name="Tom Boorman" userId="cb4ca7fa-6880-4888-bb94-3a2d6bf01120" providerId="ADAL" clId="{63A0F547-FA96-4FBB-A9ED-42605B999D87}" dt="2024-01-24T10:56:05.017" v="1343" actId="20577"/>
          <ac:spMkLst>
            <pc:docMk/>
            <pc:sldMk cId="2321378009" sldId="435"/>
            <ac:spMk id="9" creationId="{564C95D7-1EF1-4AB1-AD74-D0C987EB3663}"/>
          </ac:spMkLst>
        </pc:spChg>
      </pc:sldChg>
      <pc:sldChg chg="addSp delSp modSp add mod">
        <pc:chgData name="Tom Boorman" userId="cb4ca7fa-6880-4888-bb94-3a2d6bf01120" providerId="ADAL" clId="{63A0F547-FA96-4FBB-A9ED-42605B999D87}" dt="2024-01-24T11:02:48.329" v="1688" actId="20577"/>
        <pc:sldMkLst>
          <pc:docMk/>
          <pc:sldMk cId="2759555857" sldId="436"/>
        </pc:sldMkLst>
        <pc:spChg chg="add mod">
          <ac:chgData name="Tom Boorman" userId="cb4ca7fa-6880-4888-bb94-3a2d6bf01120" providerId="ADAL" clId="{63A0F547-FA96-4FBB-A9ED-42605B999D87}" dt="2024-01-24T10:56:54.736" v="1423" actId="1035"/>
          <ac:spMkLst>
            <pc:docMk/>
            <pc:sldMk cId="2759555857" sldId="436"/>
            <ac:spMk id="2" creationId="{7D4D1E7D-5353-8838-3AA0-B4CB5C3D1BBC}"/>
          </ac:spMkLst>
        </pc:spChg>
        <pc:spChg chg="add mod">
          <ac:chgData name="Tom Boorman" userId="cb4ca7fa-6880-4888-bb94-3a2d6bf01120" providerId="ADAL" clId="{63A0F547-FA96-4FBB-A9ED-42605B999D87}" dt="2024-01-24T10:56:54.736" v="1423" actId="1035"/>
          <ac:spMkLst>
            <pc:docMk/>
            <pc:sldMk cId="2759555857" sldId="436"/>
            <ac:spMk id="3" creationId="{085E19A4-A6A9-CD81-194E-F623D7BB81E9}"/>
          </ac:spMkLst>
        </pc:spChg>
        <pc:spChg chg="mod">
          <ac:chgData name="Tom Boorman" userId="cb4ca7fa-6880-4888-bb94-3a2d6bf01120" providerId="ADAL" clId="{63A0F547-FA96-4FBB-A9ED-42605B999D87}" dt="2024-01-24T11:02:48.329" v="1688" actId="20577"/>
          <ac:spMkLst>
            <pc:docMk/>
            <pc:sldMk cId="2759555857" sldId="436"/>
            <ac:spMk id="8" creationId="{E68B5B06-028A-48F1-B197-FAAECF3CEEC1}"/>
          </ac:spMkLst>
        </pc:spChg>
        <pc:spChg chg="del">
          <ac:chgData name="Tom Boorman" userId="cb4ca7fa-6880-4888-bb94-3a2d6bf01120" providerId="ADAL" clId="{63A0F547-FA96-4FBB-A9ED-42605B999D87}" dt="2024-01-24T10:56:44.221" v="1378" actId="478"/>
          <ac:spMkLst>
            <pc:docMk/>
            <pc:sldMk cId="2759555857" sldId="436"/>
            <ac:spMk id="9" creationId="{564C95D7-1EF1-4AB1-AD74-D0C987EB3663}"/>
          </ac:spMkLst>
        </pc:spChg>
        <pc:picChg chg="del">
          <ac:chgData name="Tom Boorman" userId="cb4ca7fa-6880-4888-bb94-3a2d6bf01120" providerId="ADAL" clId="{63A0F547-FA96-4FBB-A9ED-42605B999D87}" dt="2024-01-24T10:56:33.702" v="1345" actId="478"/>
          <ac:picMkLst>
            <pc:docMk/>
            <pc:sldMk cId="2759555857" sldId="436"/>
            <ac:picMk id="12" creationId="{0D286A9F-F1A0-55BA-246B-32E71FF88743}"/>
          </ac:picMkLst>
        </pc:picChg>
        <pc:cxnChg chg="add mod">
          <ac:chgData name="Tom Boorman" userId="cb4ca7fa-6880-4888-bb94-3a2d6bf01120" providerId="ADAL" clId="{63A0F547-FA96-4FBB-A9ED-42605B999D87}" dt="2024-01-24T10:57:00.976" v="1424" actId="14100"/>
          <ac:cxnSpMkLst>
            <pc:docMk/>
            <pc:sldMk cId="2759555857" sldId="436"/>
            <ac:cxnSpMk id="4" creationId="{2CA7350C-D8AE-A4C7-7774-9FCA30DA1413}"/>
          </ac:cxnSpMkLst>
        </pc:cxnChg>
      </pc:sldChg>
      <pc:sldChg chg="addSp delSp modSp add mod ord">
        <pc:chgData name="Tom Boorman" userId="cb4ca7fa-6880-4888-bb94-3a2d6bf01120" providerId="ADAL" clId="{63A0F547-FA96-4FBB-A9ED-42605B999D87}" dt="2024-01-24T10:59:17.424" v="1588" actId="20577"/>
        <pc:sldMkLst>
          <pc:docMk/>
          <pc:sldMk cId="1435452726" sldId="437"/>
        </pc:sldMkLst>
        <pc:spChg chg="add mod">
          <ac:chgData name="Tom Boorman" userId="cb4ca7fa-6880-4888-bb94-3a2d6bf01120" providerId="ADAL" clId="{63A0F547-FA96-4FBB-A9ED-42605B999D87}" dt="2024-01-24T10:58:20.874" v="1508" actId="14100"/>
          <ac:spMkLst>
            <pc:docMk/>
            <pc:sldMk cId="1435452726" sldId="437"/>
            <ac:spMk id="2" creationId="{B492B5D7-EF53-C93C-E754-D2474D0161B9}"/>
          </ac:spMkLst>
        </pc:spChg>
        <pc:spChg chg="add mod">
          <ac:chgData name="Tom Boorman" userId="cb4ca7fa-6880-4888-bb94-3a2d6bf01120" providerId="ADAL" clId="{63A0F547-FA96-4FBB-A9ED-42605B999D87}" dt="2024-01-24T10:58:24.905" v="1509" actId="14100"/>
          <ac:spMkLst>
            <pc:docMk/>
            <pc:sldMk cId="1435452726" sldId="437"/>
            <ac:spMk id="4" creationId="{E4ECC8FE-9B56-D379-052B-B7968CFB604D}"/>
          </ac:spMkLst>
        </pc:spChg>
        <pc:spChg chg="add mod">
          <ac:chgData name="Tom Boorman" userId="cb4ca7fa-6880-4888-bb94-3a2d6bf01120" providerId="ADAL" clId="{63A0F547-FA96-4FBB-A9ED-42605B999D87}" dt="2024-01-24T10:59:14.213" v="1587" actId="20577"/>
          <ac:spMkLst>
            <pc:docMk/>
            <pc:sldMk cId="1435452726" sldId="437"/>
            <ac:spMk id="5" creationId="{0A660A96-014C-919C-A673-14602832AF48}"/>
          </ac:spMkLst>
        </pc:spChg>
        <pc:spChg chg="mod">
          <ac:chgData name="Tom Boorman" userId="cb4ca7fa-6880-4888-bb94-3a2d6bf01120" providerId="ADAL" clId="{63A0F547-FA96-4FBB-A9ED-42605B999D87}" dt="2024-01-24T10:57:17.322" v="1450" actId="20577"/>
          <ac:spMkLst>
            <pc:docMk/>
            <pc:sldMk cId="1435452726" sldId="437"/>
            <ac:spMk id="8" creationId="{E68B5B06-028A-48F1-B197-FAAECF3CEEC1}"/>
          </ac:spMkLst>
        </pc:spChg>
        <pc:spChg chg="mod">
          <ac:chgData name="Tom Boorman" userId="cb4ca7fa-6880-4888-bb94-3a2d6bf01120" providerId="ADAL" clId="{63A0F547-FA96-4FBB-A9ED-42605B999D87}" dt="2024-01-24T10:59:17.424" v="1588" actId="20577"/>
          <ac:spMkLst>
            <pc:docMk/>
            <pc:sldMk cId="1435452726" sldId="437"/>
            <ac:spMk id="9" creationId="{564C95D7-1EF1-4AB1-AD74-D0C987EB3663}"/>
          </ac:spMkLst>
        </pc:spChg>
        <pc:picChg chg="add mod">
          <ac:chgData name="Tom Boorman" userId="cb4ca7fa-6880-4888-bb94-3a2d6bf01120" providerId="ADAL" clId="{63A0F547-FA96-4FBB-A9ED-42605B999D87}" dt="2024-01-24T10:58:03.603" v="1469"/>
          <ac:picMkLst>
            <pc:docMk/>
            <pc:sldMk cId="1435452726" sldId="437"/>
            <ac:picMk id="3" creationId="{E262DA21-10A9-1777-B037-D4BE7ED6F35F}"/>
          </ac:picMkLst>
        </pc:picChg>
        <pc:picChg chg="del">
          <ac:chgData name="Tom Boorman" userId="cb4ca7fa-6880-4888-bb94-3a2d6bf01120" providerId="ADAL" clId="{63A0F547-FA96-4FBB-A9ED-42605B999D87}" dt="2024-01-24T10:57:09.504" v="1428" actId="478"/>
          <ac:picMkLst>
            <pc:docMk/>
            <pc:sldMk cId="1435452726" sldId="437"/>
            <ac:picMk id="12" creationId="{0D286A9F-F1A0-55BA-246B-32E71FF88743}"/>
          </ac:picMkLst>
        </pc:picChg>
      </pc:sldChg>
      <pc:sldChg chg="delSp modSp add mod">
        <pc:chgData name="Tom Boorman" userId="cb4ca7fa-6880-4888-bb94-3a2d6bf01120" providerId="ADAL" clId="{63A0F547-FA96-4FBB-A9ED-42605B999D87}" dt="2024-01-24T11:00:35.889" v="1672" actId="1036"/>
        <pc:sldMkLst>
          <pc:docMk/>
          <pc:sldMk cId="2306677689" sldId="438"/>
        </pc:sldMkLst>
        <pc:spChg chg="mod">
          <ac:chgData name="Tom Boorman" userId="cb4ca7fa-6880-4888-bb94-3a2d6bf01120" providerId="ADAL" clId="{63A0F547-FA96-4FBB-A9ED-42605B999D87}" dt="2024-01-24T11:00:35.889" v="1672" actId="1036"/>
          <ac:spMkLst>
            <pc:docMk/>
            <pc:sldMk cId="2306677689" sldId="438"/>
            <ac:spMk id="2" creationId="{B492B5D7-EF53-C93C-E754-D2474D0161B9}"/>
          </ac:spMkLst>
        </pc:spChg>
        <pc:spChg chg="mod">
          <ac:chgData name="Tom Boorman" userId="cb4ca7fa-6880-4888-bb94-3a2d6bf01120" providerId="ADAL" clId="{63A0F547-FA96-4FBB-A9ED-42605B999D87}" dt="2024-01-24T11:00:35.889" v="1672" actId="1036"/>
          <ac:spMkLst>
            <pc:docMk/>
            <pc:sldMk cId="2306677689" sldId="438"/>
            <ac:spMk id="4" creationId="{E4ECC8FE-9B56-D379-052B-B7968CFB604D}"/>
          </ac:spMkLst>
        </pc:spChg>
        <pc:spChg chg="del">
          <ac:chgData name="Tom Boorman" userId="cb4ca7fa-6880-4888-bb94-3a2d6bf01120" providerId="ADAL" clId="{63A0F547-FA96-4FBB-A9ED-42605B999D87}" dt="2024-01-24T10:59:38.273" v="1590" actId="478"/>
          <ac:spMkLst>
            <pc:docMk/>
            <pc:sldMk cId="2306677689" sldId="438"/>
            <ac:spMk id="5" creationId="{0A660A96-014C-919C-A673-14602832AF48}"/>
          </ac:spMkLst>
        </pc:spChg>
        <pc:spChg chg="mod">
          <ac:chgData name="Tom Boorman" userId="cb4ca7fa-6880-4888-bb94-3a2d6bf01120" providerId="ADAL" clId="{63A0F547-FA96-4FBB-A9ED-42605B999D87}" dt="2024-01-24T10:59:43.650" v="1605" actId="20577"/>
          <ac:spMkLst>
            <pc:docMk/>
            <pc:sldMk cId="2306677689" sldId="438"/>
            <ac:spMk id="8" creationId="{E68B5B06-028A-48F1-B197-FAAECF3CEEC1}"/>
          </ac:spMkLst>
        </pc:spChg>
        <pc:spChg chg="mod">
          <ac:chgData name="Tom Boorman" userId="cb4ca7fa-6880-4888-bb94-3a2d6bf01120" providerId="ADAL" clId="{63A0F547-FA96-4FBB-A9ED-42605B999D87}" dt="2024-01-24T11:00:33.240" v="1670" actId="20577"/>
          <ac:spMkLst>
            <pc:docMk/>
            <pc:sldMk cId="2306677689" sldId="438"/>
            <ac:spMk id="9" creationId="{564C95D7-1EF1-4AB1-AD74-D0C987EB3663}"/>
          </ac:spMkLst>
        </pc:spChg>
        <pc:picChg chg="mod">
          <ac:chgData name="Tom Boorman" userId="cb4ca7fa-6880-4888-bb94-3a2d6bf01120" providerId="ADAL" clId="{63A0F547-FA96-4FBB-A9ED-42605B999D87}" dt="2024-01-24T11:00:35.889" v="1672" actId="1036"/>
          <ac:picMkLst>
            <pc:docMk/>
            <pc:sldMk cId="2306677689" sldId="438"/>
            <ac:picMk id="3" creationId="{E262DA21-10A9-1777-B037-D4BE7ED6F35F}"/>
          </ac:picMkLst>
        </pc:picChg>
      </pc:sldChg>
      <pc:sldChg chg="add ord">
        <pc:chgData name="Tom Boorman" userId="cb4ca7fa-6880-4888-bb94-3a2d6bf01120" providerId="ADAL" clId="{63A0F547-FA96-4FBB-A9ED-42605B999D87}" dt="2024-01-24T11:00:44.841" v="1675"/>
        <pc:sldMkLst>
          <pc:docMk/>
          <pc:sldMk cId="3201836274" sldId="439"/>
        </pc:sldMkLst>
      </pc:sldChg>
      <pc:sldChg chg="add ord setBg">
        <pc:chgData name="Tom Boorman" userId="cb4ca7fa-6880-4888-bb94-3a2d6bf01120" providerId="ADAL" clId="{63A0F547-FA96-4FBB-A9ED-42605B999D87}" dt="2024-01-24T11:01:02.907" v="1680"/>
        <pc:sldMkLst>
          <pc:docMk/>
          <pc:sldMk cId="2940800036" sldId="440"/>
        </pc:sldMkLst>
      </pc:sldChg>
      <pc:sldChg chg="add ord setBg">
        <pc:chgData name="Tom Boorman" userId="cb4ca7fa-6880-4888-bb94-3a2d6bf01120" providerId="ADAL" clId="{63A0F547-FA96-4FBB-A9ED-42605B999D87}" dt="2024-01-24T11:01:38.312" v="1687"/>
        <pc:sldMkLst>
          <pc:docMk/>
          <pc:sldMk cId="3825337575" sldId="441"/>
        </pc:sldMkLst>
      </pc:sldChg>
      <pc:sldChg chg="add ord replId setBg">
        <pc:chgData name="Tom Boorman" userId="cb4ca7fa-6880-4888-bb94-3a2d6bf01120" providerId="ADAL" clId="{63A0F547-FA96-4FBB-A9ED-42605B999D87}" dt="2024-01-24T11:01:32.392" v="1685"/>
        <pc:sldMkLst>
          <pc:docMk/>
          <pc:sldMk cId="4082731004" sldId="442"/>
        </pc:sldMkLst>
      </pc:sldChg>
      <pc:sldChg chg="delSp modSp add mod">
        <pc:chgData name="Tom Boorman" userId="cb4ca7fa-6880-4888-bb94-3a2d6bf01120" providerId="ADAL" clId="{63A0F547-FA96-4FBB-A9ED-42605B999D87}" dt="2024-01-24T11:04:49.238" v="1814" actId="20577"/>
        <pc:sldMkLst>
          <pc:docMk/>
          <pc:sldMk cId="1888318878" sldId="443"/>
        </pc:sldMkLst>
        <pc:spChg chg="mod">
          <ac:chgData name="Tom Boorman" userId="cb4ca7fa-6880-4888-bb94-3a2d6bf01120" providerId="ADAL" clId="{63A0F547-FA96-4FBB-A9ED-42605B999D87}" dt="2024-01-24T11:04:15.658" v="1693" actId="20577"/>
          <ac:spMkLst>
            <pc:docMk/>
            <pc:sldMk cId="1888318878" sldId="443"/>
            <ac:spMk id="8" creationId="{E68B5B06-028A-48F1-B197-FAAECF3CEEC1}"/>
          </ac:spMkLst>
        </pc:spChg>
        <pc:spChg chg="mod">
          <ac:chgData name="Tom Boorman" userId="cb4ca7fa-6880-4888-bb94-3a2d6bf01120" providerId="ADAL" clId="{63A0F547-FA96-4FBB-A9ED-42605B999D87}" dt="2024-01-24T11:04:49.238" v="1814" actId="20577"/>
          <ac:spMkLst>
            <pc:docMk/>
            <pc:sldMk cId="1888318878" sldId="443"/>
            <ac:spMk id="9" creationId="{564C95D7-1EF1-4AB1-AD74-D0C987EB3663}"/>
          </ac:spMkLst>
        </pc:spChg>
        <pc:picChg chg="del">
          <ac:chgData name="Tom Boorman" userId="cb4ca7fa-6880-4888-bb94-3a2d6bf01120" providerId="ADAL" clId="{63A0F547-FA96-4FBB-A9ED-42605B999D87}" dt="2024-01-24T11:04:13.110" v="1690" actId="478"/>
          <ac:picMkLst>
            <pc:docMk/>
            <pc:sldMk cId="1888318878" sldId="443"/>
            <ac:picMk id="12" creationId="{0D286A9F-F1A0-55BA-246B-32E71FF88743}"/>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79C34-BD68-4C78-A317-7DF51E39885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FFF5F2E7-F5ED-4F07-973F-6175DEE8248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8B1A261-07CA-4D67-A89F-700EB554EA90}"/>
              </a:ext>
            </a:extLst>
          </p:cNvPr>
          <p:cNvSpPr>
            <a:spLocks noGrp="1"/>
          </p:cNvSpPr>
          <p:nvPr>
            <p:ph type="dt" sz="half" idx="10"/>
          </p:nvPr>
        </p:nvSpPr>
        <p:spPr/>
        <p:txBody>
          <a:bodyPr/>
          <a:lstStyle/>
          <a:p>
            <a:fld id="{5A77A5FD-5962-4DEB-8BC5-0B9DD6B54BA0}" type="datetimeFigureOut">
              <a:rPr lang="en-GB" smtClean="0"/>
              <a:t>20/03/2024</a:t>
            </a:fld>
            <a:endParaRPr lang="en-GB"/>
          </a:p>
        </p:txBody>
      </p:sp>
      <p:sp>
        <p:nvSpPr>
          <p:cNvPr id="5" name="Footer Placeholder 4">
            <a:extLst>
              <a:ext uri="{FF2B5EF4-FFF2-40B4-BE49-F238E27FC236}">
                <a16:creationId xmlns:a16="http://schemas.microsoft.com/office/drawing/2014/main" id="{5C5FD984-8D4C-44B9-BEA3-D02541E6E1D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81523F8-6582-478E-971A-04107BC26AE2}"/>
              </a:ext>
            </a:extLst>
          </p:cNvPr>
          <p:cNvSpPr>
            <a:spLocks noGrp="1"/>
          </p:cNvSpPr>
          <p:nvPr>
            <p:ph type="sldNum" sz="quarter" idx="12"/>
          </p:nvPr>
        </p:nvSpPr>
        <p:spPr/>
        <p:txBody>
          <a:bodyPr/>
          <a:lstStyle/>
          <a:p>
            <a:fld id="{3435A3E4-6273-463F-B691-767B60D52B3D}" type="slidenum">
              <a:rPr lang="en-GB" smtClean="0"/>
              <a:t>‹#›</a:t>
            </a:fld>
            <a:endParaRPr lang="en-GB"/>
          </a:p>
        </p:txBody>
      </p:sp>
    </p:spTree>
    <p:extLst>
      <p:ext uri="{BB962C8B-B14F-4D97-AF65-F5344CB8AC3E}">
        <p14:creationId xmlns:p14="http://schemas.microsoft.com/office/powerpoint/2010/main" val="17349035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B11A76-AEAB-4E22-9796-1F480BA7ED3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1F68823-EBE2-4473-BD1D-355EDD054A3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3A57CED-AE4A-4831-8A6C-4AE8CBF03E4F}"/>
              </a:ext>
            </a:extLst>
          </p:cNvPr>
          <p:cNvSpPr>
            <a:spLocks noGrp="1"/>
          </p:cNvSpPr>
          <p:nvPr>
            <p:ph type="dt" sz="half" idx="10"/>
          </p:nvPr>
        </p:nvSpPr>
        <p:spPr/>
        <p:txBody>
          <a:bodyPr/>
          <a:lstStyle/>
          <a:p>
            <a:fld id="{5A77A5FD-5962-4DEB-8BC5-0B9DD6B54BA0}" type="datetimeFigureOut">
              <a:rPr lang="en-GB" smtClean="0"/>
              <a:t>20/03/2024</a:t>
            </a:fld>
            <a:endParaRPr lang="en-GB"/>
          </a:p>
        </p:txBody>
      </p:sp>
      <p:sp>
        <p:nvSpPr>
          <p:cNvPr id="5" name="Footer Placeholder 4">
            <a:extLst>
              <a:ext uri="{FF2B5EF4-FFF2-40B4-BE49-F238E27FC236}">
                <a16:creationId xmlns:a16="http://schemas.microsoft.com/office/drawing/2014/main" id="{C47C75AC-0744-4030-897E-3C781968DFD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37C7A3E-3456-4BFA-9EA4-24ED4189BE47}"/>
              </a:ext>
            </a:extLst>
          </p:cNvPr>
          <p:cNvSpPr>
            <a:spLocks noGrp="1"/>
          </p:cNvSpPr>
          <p:nvPr>
            <p:ph type="sldNum" sz="quarter" idx="12"/>
          </p:nvPr>
        </p:nvSpPr>
        <p:spPr/>
        <p:txBody>
          <a:bodyPr/>
          <a:lstStyle/>
          <a:p>
            <a:fld id="{3435A3E4-6273-463F-B691-767B60D52B3D}" type="slidenum">
              <a:rPr lang="en-GB" smtClean="0"/>
              <a:t>‹#›</a:t>
            </a:fld>
            <a:endParaRPr lang="en-GB"/>
          </a:p>
        </p:txBody>
      </p:sp>
    </p:spTree>
    <p:extLst>
      <p:ext uri="{BB962C8B-B14F-4D97-AF65-F5344CB8AC3E}">
        <p14:creationId xmlns:p14="http://schemas.microsoft.com/office/powerpoint/2010/main" val="37779879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A9167A-3994-42E5-ABD0-332744A4178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F18E7D3-A728-4B64-8433-F5597C578F8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F234961-6E6C-4D24-B038-3DC349844AD6}"/>
              </a:ext>
            </a:extLst>
          </p:cNvPr>
          <p:cNvSpPr>
            <a:spLocks noGrp="1"/>
          </p:cNvSpPr>
          <p:nvPr>
            <p:ph type="dt" sz="half" idx="10"/>
          </p:nvPr>
        </p:nvSpPr>
        <p:spPr/>
        <p:txBody>
          <a:bodyPr/>
          <a:lstStyle/>
          <a:p>
            <a:fld id="{5A77A5FD-5962-4DEB-8BC5-0B9DD6B54BA0}" type="datetimeFigureOut">
              <a:rPr lang="en-GB" smtClean="0"/>
              <a:t>20/03/2024</a:t>
            </a:fld>
            <a:endParaRPr lang="en-GB"/>
          </a:p>
        </p:txBody>
      </p:sp>
      <p:sp>
        <p:nvSpPr>
          <p:cNvPr id="5" name="Footer Placeholder 4">
            <a:extLst>
              <a:ext uri="{FF2B5EF4-FFF2-40B4-BE49-F238E27FC236}">
                <a16:creationId xmlns:a16="http://schemas.microsoft.com/office/drawing/2014/main" id="{A4E0298F-30ED-44E8-81DF-99C0DBEF8F2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5AA60D0-76CD-4E70-8588-D5D3C5A3FAD8}"/>
              </a:ext>
            </a:extLst>
          </p:cNvPr>
          <p:cNvSpPr>
            <a:spLocks noGrp="1"/>
          </p:cNvSpPr>
          <p:nvPr>
            <p:ph type="sldNum" sz="quarter" idx="12"/>
          </p:nvPr>
        </p:nvSpPr>
        <p:spPr/>
        <p:txBody>
          <a:bodyPr/>
          <a:lstStyle/>
          <a:p>
            <a:fld id="{3435A3E4-6273-463F-B691-767B60D52B3D}" type="slidenum">
              <a:rPr lang="en-GB" smtClean="0"/>
              <a:t>‹#›</a:t>
            </a:fld>
            <a:endParaRPr lang="en-GB"/>
          </a:p>
        </p:txBody>
      </p:sp>
    </p:spTree>
    <p:extLst>
      <p:ext uri="{BB962C8B-B14F-4D97-AF65-F5344CB8AC3E}">
        <p14:creationId xmlns:p14="http://schemas.microsoft.com/office/powerpoint/2010/main" val="23254680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98B341-6402-4494-B2A5-839B0F61FD0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D06D176-DB92-42F5-A98E-C9758434AAE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89AFE95-28FC-4C11-ACA6-8436B925251F}"/>
              </a:ext>
            </a:extLst>
          </p:cNvPr>
          <p:cNvSpPr>
            <a:spLocks noGrp="1"/>
          </p:cNvSpPr>
          <p:nvPr>
            <p:ph type="dt" sz="half" idx="10"/>
          </p:nvPr>
        </p:nvSpPr>
        <p:spPr/>
        <p:txBody>
          <a:bodyPr/>
          <a:lstStyle/>
          <a:p>
            <a:fld id="{5A77A5FD-5962-4DEB-8BC5-0B9DD6B54BA0}" type="datetimeFigureOut">
              <a:rPr lang="en-GB" smtClean="0"/>
              <a:t>20/03/2024</a:t>
            </a:fld>
            <a:endParaRPr lang="en-GB"/>
          </a:p>
        </p:txBody>
      </p:sp>
      <p:sp>
        <p:nvSpPr>
          <p:cNvPr id="5" name="Footer Placeholder 4">
            <a:extLst>
              <a:ext uri="{FF2B5EF4-FFF2-40B4-BE49-F238E27FC236}">
                <a16:creationId xmlns:a16="http://schemas.microsoft.com/office/drawing/2014/main" id="{1A77D7AD-F95E-49EE-A5B7-FEA5E1F635D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E717C10-BA10-4A80-992F-692BE5D73694}"/>
              </a:ext>
            </a:extLst>
          </p:cNvPr>
          <p:cNvSpPr>
            <a:spLocks noGrp="1"/>
          </p:cNvSpPr>
          <p:nvPr>
            <p:ph type="sldNum" sz="quarter" idx="12"/>
          </p:nvPr>
        </p:nvSpPr>
        <p:spPr/>
        <p:txBody>
          <a:bodyPr/>
          <a:lstStyle/>
          <a:p>
            <a:fld id="{3435A3E4-6273-463F-B691-767B60D52B3D}" type="slidenum">
              <a:rPr lang="en-GB" smtClean="0"/>
              <a:t>‹#›</a:t>
            </a:fld>
            <a:endParaRPr lang="en-GB"/>
          </a:p>
        </p:txBody>
      </p:sp>
    </p:spTree>
    <p:extLst>
      <p:ext uri="{BB962C8B-B14F-4D97-AF65-F5344CB8AC3E}">
        <p14:creationId xmlns:p14="http://schemas.microsoft.com/office/powerpoint/2010/main" val="1058560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9A85C-06ED-4135-A281-8543B5A7441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0BA1180-EBE2-481C-B796-35AAE1704AA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16263EF-6E8B-46CD-ADE0-8349546736D6}"/>
              </a:ext>
            </a:extLst>
          </p:cNvPr>
          <p:cNvSpPr>
            <a:spLocks noGrp="1"/>
          </p:cNvSpPr>
          <p:nvPr>
            <p:ph type="dt" sz="half" idx="10"/>
          </p:nvPr>
        </p:nvSpPr>
        <p:spPr/>
        <p:txBody>
          <a:bodyPr/>
          <a:lstStyle/>
          <a:p>
            <a:fld id="{5A77A5FD-5962-4DEB-8BC5-0B9DD6B54BA0}" type="datetimeFigureOut">
              <a:rPr lang="en-GB" smtClean="0"/>
              <a:t>20/03/2024</a:t>
            </a:fld>
            <a:endParaRPr lang="en-GB"/>
          </a:p>
        </p:txBody>
      </p:sp>
      <p:sp>
        <p:nvSpPr>
          <p:cNvPr id="5" name="Footer Placeholder 4">
            <a:extLst>
              <a:ext uri="{FF2B5EF4-FFF2-40B4-BE49-F238E27FC236}">
                <a16:creationId xmlns:a16="http://schemas.microsoft.com/office/drawing/2014/main" id="{B1A1AB7F-4794-47C5-B6A2-503C0418AE0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19C08D3-639C-4ECF-B27B-DA59C5EB0B3E}"/>
              </a:ext>
            </a:extLst>
          </p:cNvPr>
          <p:cNvSpPr>
            <a:spLocks noGrp="1"/>
          </p:cNvSpPr>
          <p:nvPr>
            <p:ph type="sldNum" sz="quarter" idx="12"/>
          </p:nvPr>
        </p:nvSpPr>
        <p:spPr/>
        <p:txBody>
          <a:bodyPr/>
          <a:lstStyle/>
          <a:p>
            <a:fld id="{3435A3E4-6273-463F-B691-767B60D52B3D}" type="slidenum">
              <a:rPr lang="en-GB" smtClean="0"/>
              <a:t>‹#›</a:t>
            </a:fld>
            <a:endParaRPr lang="en-GB"/>
          </a:p>
        </p:txBody>
      </p:sp>
    </p:spTree>
    <p:extLst>
      <p:ext uri="{BB962C8B-B14F-4D97-AF65-F5344CB8AC3E}">
        <p14:creationId xmlns:p14="http://schemas.microsoft.com/office/powerpoint/2010/main" val="10268357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8D301B-CE67-4BDC-AA2E-8F2C72A4B54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669845F-CE89-4FD7-9C4A-438CA755965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A73E930-D916-46AA-9043-BFEEB9A6AFB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507C5C5-55D5-4F60-A658-72553B3206E0}"/>
              </a:ext>
            </a:extLst>
          </p:cNvPr>
          <p:cNvSpPr>
            <a:spLocks noGrp="1"/>
          </p:cNvSpPr>
          <p:nvPr>
            <p:ph type="dt" sz="half" idx="10"/>
          </p:nvPr>
        </p:nvSpPr>
        <p:spPr/>
        <p:txBody>
          <a:bodyPr/>
          <a:lstStyle/>
          <a:p>
            <a:fld id="{5A77A5FD-5962-4DEB-8BC5-0B9DD6B54BA0}" type="datetimeFigureOut">
              <a:rPr lang="en-GB" smtClean="0"/>
              <a:t>20/03/2024</a:t>
            </a:fld>
            <a:endParaRPr lang="en-GB"/>
          </a:p>
        </p:txBody>
      </p:sp>
      <p:sp>
        <p:nvSpPr>
          <p:cNvPr id="6" name="Footer Placeholder 5">
            <a:extLst>
              <a:ext uri="{FF2B5EF4-FFF2-40B4-BE49-F238E27FC236}">
                <a16:creationId xmlns:a16="http://schemas.microsoft.com/office/drawing/2014/main" id="{53A5341F-D7FD-4757-8E4D-7DA795A07AA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C22DD9C-989B-45F5-BE3E-D749AD71F8E3}"/>
              </a:ext>
            </a:extLst>
          </p:cNvPr>
          <p:cNvSpPr>
            <a:spLocks noGrp="1"/>
          </p:cNvSpPr>
          <p:nvPr>
            <p:ph type="sldNum" sz="quarter" idx="12"/>
          </p:nvPr>
        </p:nvSpPr>
        <p:spPr/>
        <p:txBody>
          <a:bodyPr/>
          <a:lstStyle/>
          <a:p>
            <a:fld id="{3435A3E4-6273-463F-B691-767B60D52B3D}" type="slidenum">
              <a:rPr lang="en-GB" smtClean="0"/>
              <a:t>‹#›</a:t>
            </a:fld>
            <a:endParaRPr lang="en-GB"/>
          </a:p>
        </p:txBody>
      </p:sp>
    </p:spTree>
    <p:extLst>
      <p:ext uri="{BB962C8B-B14F-4D97-AF65-F5344CB8AC3E}">
        <p14:creationId xmlns:p14="http://schemas.microsoft.com/office/powerpoint/2010/main" val="5699055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AC214-D554-4AF0-9904-209A605A441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3355226-296D-4578-8154-709BB853E9B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03E31CF-1BD5-4935-BC33-925B245B725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EEDA7DB-FB75-4628-9CBC-1B03F7CCF8D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8546AA3-7DA6-498C-9CFB-D23D414EB63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649CC242-6BC0-43F3-9176-8EFF6A1B133F}"/>
              </a:ext>
            </a:extLst>
          </p:cNvPr>
          <p:cNvSpPr>
            <a:spLocks noGrp="1"/>
          </p:cNvSpPr>
          <p:nvPr>
            <p:ph type="dt" sz="half" idx="10"/>
          </p:nvPr>
        </p:nvSpPr>
        <p:spPr/>
        <p:txBody>
          <a:bodyPr/>
          <a:lstStyle/>
          <a:p>
            <a:fld id="{5A77A5FD-5962-4DEB-8BC5-0B9DD6B54BA0}" type="datetimeFigureOut">
              <a:rPr lang="en-GB" smtClean="0"/>
              <a:t>20/03/2024</a:t>
            </a:fld>
            <a:endParaRPr lang="en-GB"/>
          </a:p>
        </p:txBody>
      </p:sp>
      <p:sp>
        <p:nvSpPr>
          <p:cNvPr id="8" name="Footer Placeholder 7">
            <a:extLst>
              <a:ext uri="{FF2B5EF4-FFF2-40B4-BE49-F238E27FC236}">
                <a16:creationId xmlns:a16="http://schemas.microsoft.com/office/drawing/2014/main" id="{30960C17-3847-4BE1-9EE9-1FC1F4E69C2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7904B5B2-BC7F-4533-BF35-AB3106B5851E}"/>
              </a:ext>
            </a:extLst>
          </p:cNvPr>
          <p:cNvSpPr>
            <a:spLocks noGrp="1"/>
          </p:cNvSpPr>
          <p:nvPr>
            <p:ph type="sldNum" sz="quarter" idx="12"/>
          </p:nvPr>
        </p:nvSpPr>
        <p:spPr/>
        <p:txBody>
          <a:bodyPr/>
          <a:lstStyle/>
          <a:p>
            <a:fld id="{3435A3E4-6273-463F-B691-767B60D52B3D}" type="slidenum">
              <a:rPr lang="en-GB" smtClean="0"/>
              <a:t>‹#›</a:t>
            </a:fld>
            <a:endParaRPr lang="en-GB"/>
          </a:p>
        </p:txBody>
      </p:sp>
    </p:spTree>
    <p:extLst>
      <p:ext uri="{BB962C8B-B14F-4D97-AF65-F5344CB8AC3E}">
        <p14:creationId xmlns:p14="http://schemas.microsoft.com/office/powerpoint/2010/main" val="10211637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467210-4CC0-4AFE-860F-F971B5B0C236}"/>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9F80A56-485E-4589-98CA-B497B18A9EE2}"/>
              </a:ext>
            </a:extLst>
          </p:cNvPr>
          <p:cNvSpPr>
            <a:spLocks noGrp="1"/>
          </p:cNvSpPr>
          <p:nvPr>
            <p:ph type="dt" sz="half" idx="10"/>
          </p:nvPr>
        </p:nvSpPr>
        <p:spPr/>
        <p:txBody>
          <a:bodyPr/>
          <a:lstStyle/>
          <a:p>
            <a:fld id="{5A77A5FD-5962-4DEB-8BC5-0B9DD6B54BA0}" type="datetimeFigureOut">
              <a:rPr lang="en-GB" smtClean="0"/>
              <a:t>20/03/2024</a:t>
            </a:fld>
            <a:endParaRPr lang="en-GB"/>
          </a:p>
        </p:txBody>
      </p:sp>
      <p:sp>
        <p:nvSpPr>
          <p:cNvPr id="4" name="Footer Placeholder 3">
            <a:extLst>
              <a:ext uri="{FF2B5EF4-FFF2-40B4-BE49-F238E27FC236}">
                <a16:creationId xmlns:a16="http://schemas.microsoft.com/office/drawing/2014/main" id="{1CB22FC7-2459-42B0-A6D5-8F3AD896BFA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EA64A59-0BBA-4B8A-85ED-01A0CA96FC2F}"/>
              </a:ext>
            </a:extLst>
          </p:cNvPr>
          <p:cNvSpPr>
            <a:spLocks noGrp="1"/>
          </p:cNvSpPr>
          <p:nvPr>
            <p:ph type="sldNum" sz="quarter" idx="12"/>
          </p:nvPr>
        </p:nvSpPr>
        <p:spPr/>
        <p:txBody>
          <a:bodyPr/>
          <a:lstStyle/>
          <a:p>
            <a:fld id="{3435A3E4-6273-463F-B691-767B60D52B3D}" type="slidenum">
              <a:rPr lang="en-GB" smtClean="0"/>
              <a:t>‹#›</a:t>
            </a:fld>
            <a:endParaRPr lang="en-GB"/>
          </a:p>
        </p:txBody>
      </p:sp>
    </p:spTree>
    <p:extLst>
      <p:ext uri="{BB962C8B-B14F-4D97-AF65-F5344CB8AC3E}">
        <p14:creationId xmlns:p14="http://schemas.microsoft.com/office/powerpoint/2010/main" val="32409184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428DF17-5716-4078-B239-2657CDB74A8B}"/>
              </a:ext>
            </a:extLst>
          </p:cNvPr>
          <p:cNvSpPr>
            <a:spLocks noGrp="1"/>
          </p:cNvSpPr>
          <p:nvPr>
            <p:ph type="dt" sz="half" idx="10"/>
          </p:nvPr>
        </p:nvSpPr>
        <p:spPr/>
        <p:txBody>
          <a:bodyPr/>
          <a:lstStyle/>
          <a:p>
            <a:fld id="{5A77A5FD-5962-4DEB-8BC5-0B9DD6B54BA0}" type="datetimeFigureOut">
              <a:rPr lang="en-GB" smtClean="0"/>
              <a:t>20/03/2024</a:t>
            </a:fld>
            <a:endParaRPr lang="en-GB"/>
          </a:p>
        </p:txBody>
      </p:sp>
      <p:sp>
        <p:nvSpPr>
          <p:cNvPr id="3" name="Footer Placeholder 2">
            <a:extLst>
              <a:ext uri="{FF2B5EF4-FFF2-40B4-BE49-F238E27FC236}">
                <a16:creationId xmlns:a16="http://schemas.microsoft.com/office/drawing/2014/main" id="{82D9118F-F83B-4C94-B35A-8CF3A190BEE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E260C07-3B37-4263-AA89-9DFD437FEFB5}"/>
              </a:ext>
            </a:extLst>
          </p:cNvPr>
          <p:cNvSpPr>
            <a:spLocks noGrp="1"/>
          </p:cNvSpPr>
          <p:nvPr>
            <p:ph type="sldNum" sz="quarter" idx="12"/>
          </p:nvPr>
        </p:nvSpPr>
        <p:spPr/>
        <p:txBody>
          <a:bodyPr/>
          <a:lstStyle/>
          <a:p>
            <a:fld id="{3435A3E4-6273-463F-B691-767B60D52B3D}" type="slidenum">
              <a:rPr lang="en-GB" smtClean="0"/>
              <a:t>‹#›</a:t>
            </a:fld>
            <a:endParaRPr lang="en-GB"/>
          </a:p>
        </p:txBody>
      </p:sp>
    </p:spTree>
    <p:extLst>
      <p:ext uri="{BB962C8B-B14F-4D97-AF65-F5344CB8AC3E}">
        <p14:creationId xmlns:p14="http://schemas.microsoft.com/office/powerpoint/2010/main" val="40224170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D3923-5AF4-4AF3-80FA-2066FC074C1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62CD9CB-834D-4566-B1E3-4F45C075A0B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C0947A3-1FB5-42F0-B110-EF8E798D2D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B4C8C2B-7266-4734-8FAC-E7A947BE614B}"/>
              </a:ext>
            </a:extLst>
          </p:cNvPr>
          <p:cNvSpPr>
            <a:spLocks noGrp="1"/>
          </p:cNvSpPr>
          <p:nvPr>
            <p:ph type="dt" sz="half" idx="10"/>
          </p:nvPr>
        </p:nvSpPr>
        <p:spPr/>
        <p:txBody>
          <a:bodyPr/>
          <a:lstStyle/>
          <a:p>
            <a:fld id="{5A77A5FD-5962-4DEB-8BC5-0B9DD6B54BA0}" type="datetimeFigureOut">
              <a:rPr lang="en-GB" smtClean="0"/>
              <a:t>20/03/2024</a:t>
            </a:fld>
            <a:endParaRPr lang="en-GB"/>
          </a:p>
        </p:txBody>
      </p:sp>
      <p:sp>
        <p:nvSpPr>
          <p:cNvPr id="6" name="Footer Placeholder 5">
            <a:extLst>
              <a:ext uri="{FF2B5EF4-FFF2-40B4-BE49-F238E27FC236}">
                <a16:creationId xmlns:a16="http://schemas.microsoft.com/office/drawing/2014/main" id="{CF13D9CB-29A4-4134-8EFC-035E997255B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9FA52A1-AB51-40D0-A638-BB807706973D}"/>
              </a:ext>
            </a:extLst>
          </p:cNvPr>
          <p:cNvSpPr>
            <a:spLocks noGrp="1"/>
          </p:cNvSpPr>
          <p:nvPr>
            <p:ph type="sldNum" sz="quarter" idx="12"/>
          </p:nvPr>
        </p:nvSpPr>
        <p:spPr/>
        <p:txBody>
          <a:bodyPr/>
          <a:lstStyle/>
          <a:p>
            <a:fld id="{3435A3E4-6273-463F-B691-767B60D52B3D}" type="slidenum">
              <a:rPr lang="en-GB" smtClean="0"/>
              <a:t>‹#›</a:t>
            </a:fld>
            <a:endParaRPr lang="en-GB"/>
          </a:p>
        </p:txBody>
      </p:sp>
    </p:spTree>
    <p:extLst>
      <p:ext uri="{BB962C8B-B14F-4D97-AF65-F5344CB8AC3E}">
        <p14:creationId xmlns:p14="http://schemas.microsoft.com/office/powerpoint/2010/main" val="34846888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8C56D-707B-4787-9AF2-AF7DAEAF96A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D3FCFA4-9B0D-4FA4-BA60-BC9CB65A468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C0A4692-2C7B-499B-A366-227C22FE715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B35615F-1E3F-48BA-9847-A2B8DC183F95}"/>
              </a:ext>
            </a:extLst>
          </p:cNvPr>
          <p:cNvSpPr>
            <a:spLocks noGrp="1"/>
          </p:cNvSpPr>
          <p:nvPr>
            <p:ph type="dt" sz="half" idx="10"/>
          </p:nvPr>
        </p:nvSpPr>
        <p:spPr/>
        <p:txBody>
          <a:bodyPr/>
          <a:lstStyle/>
          <a:p>
            <a:fld id="{5A77A5FD-5962-4DEB-8BC5-0B9DD6B54BA0}" type="datetimeFigureOut">
              <a:rPr lang="en-GB" smtClean="0"/>
              <a:t>20/03/2024</a:t>
            </a:fld>
            <a:endParaRPr lang="en-GB"/>
          </a:p>
        </p:txBody>
      </p:sp>
      <p:sp>
        <p:nvSpPr>
          <p:cNvPr id="6" name="Footer Placeholder 5">
            <a:extLst>
              <a:ext uri="{FF2B5EF4-FFF2-40B4-BE49-F238E27FC236}">
                <a16:creationId xmlns:a16="http://schemas.microsoft.com/office/drawing/2014/main" id="{027D9924-1856-4C92-9547-E16100459F2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ECE6BE1-4F40-41BC-A38A-9E13E6ED39E4}"/>
              </a:ext>
            </a:extLst>
          </p:cNvPr>
          <p:cNvSpPr>
            <a:spLocks noGrp="1"/>
          </p:cNvSpPr>
          <p:nvPr>
            <p:ph type="sldNum" sz="quarter" idx="12"/>
          </p:nvPr>
        </p:nvSpPr>
        <p:spPr/>
        <p:txBody>
          <a:bodyPr/>
          <a:lstStyle/>
          <a:p>
            <a:fld id="{3435A3E4-6273-463F-B691-767B60D52B3D}" type="slidenum">
              <a:rPr lang="en-GB" smtClean="0"/>
              <a:t>‹#›</a:t>
            </a:fld>
            <a:endParaRPr lang="en-GB"/>
          </a:p>
        </p:txBody>
      </p:sp>
    </p:spTree>
    <p:extLst>
      <p:ext uri="{BB962C8B-B14F-4D97-AF65-F5344CB8AC3E}">
        <p14:creationId xmlns:p14="http://schemas.microsoft.com/office/powerpoint/2010/main" val="10325212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E43812C-42C4-4C34-81E8-D2C559B111D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8151F5C-725F-4690-A977-5B5445BCD96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267A1E4-DD98-48F3-B629-D77280B0325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77A5FD-5962-4DEB-8BC5-0B9DD6B54BA0}" type="datetimeFigureOut">
              <a:rPr lang="en-GB" smtClean="0"/>
              <a:t>20/03/2024</a:t>
            </a:fld>
            <a:endParaRPr lang="en-GB"/>
          </a:p>
        </p:txBody>
      </p:sp>
      <p:sp>
        <p:nvSpPr>
          <p:cNvPr id="5" name="Footer Placeholder 4">
            <a:extLst>
              <a:ext uri="{FF2B5EF4-FFF2-40B4-BE49-F238E27FC236}">
                <a16:creationId xmlns:a16="http://schemas.microsoft.com/office/drawing/2014/main" id="{CBBE21C3-2F94-4D40-8D6C-AD03BF8643E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0D021AC2-AAB8-4C17-AA24-07F4CCB76CF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35A3E4-6273-463F-B691-767B60D52B3D}" type="slidenum">
              <a:rPr lang="en-GB" smtClean="0"/>
              <a:t>‹#›</a:t>
            </a:fld>
            <a:endParaRPr lang="en-GB"/>
          </a:p>
        </p:txBody>
      </p:sp>
    </p:spTree>
    <p:extLst>
      <p:ext uri="{BB962C8B-B14F-4D97-AF65-F5344CB8AC3E}">
        <p14:creationId xmlns:p14="http://schemas.microsoft.com/office/powerpoint/2010/main" val="8885478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boys-brigade.org.uk/our-brand/"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Layout" Target="../slideLayouts/slideLayout2.xml"/><Relationship Id="rId1" Type="http://schemas.openxmlformats.org/officeDocument/2006/relationships/video" Target="https://player.vimeo.com/video/908609945?app_id=122963" TargetMode="Externa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478F638-E57B-48FA-BA3E-1E13B44BF900}"/>
              </a:ext>
            </a:extLst>
          </p:cNvPr>
          <p:cNvSpPr>
            <a:spLocks noGrp="1"/>
          </p:cNvSpPr>
          <p:nvPr>
            <p:ph type="subTitle" idx="1"/>
          </p:nvPr>
        </p:nvSpPr>
        <p:spPr>
          <a:xfrm>
            <a:off x="1435509" y="813732"/>
            <a:ext cx="9144000" cy="5125674"/>
          </a:xfrm>
        </p:spPr>
        <p:txBody>
          <a:bodyPr>
            <a:normAutofit fontScale="92500" lnSpcReduction="10000"/>
          </a:bodyPr>
          <a:lstStyle/>
          <a:p>
            <a:r>
              <a:rPr lang="en-GB" sz="4500" b="1" dirty="0"/>
              <a:t>NOTES TO TRAINER</a:t>
            </a:r>
          </a:p>
          <a:p>
            <a:endParaRPr lang="en-GB" dirty="0"/>
          </a:p>
          <a:p>
            <a:r>
              <a:rPr lang="en-GB" dirty="0"/>
              <a:t>If you have not already downloaded and installed the Brigade fonts used in this presentation you can download our font pack at </a:t>
            </a:r>
            <a:r>
              <a:rPr lang="en-GB" dirty="0">
                <a:hlinkClick r:id="rId2"/>
              </a:rPr>
              <a:t>https://boys-brigade.org.uk/our-brand/</a:t>
            </a:r>
            <a:endParaRPr lang="en-GB" dirty="0"/>
          </a:p>
          <a:p>
            <a:r>
              <a:rPr lang="en-GB" dirty="0"/>
              <a:t>Alternatively you may just need to check through the presentation to ensure the substitute font used is displaying correctly.</a:t>
            </a:r>
          </a:p>
          <a:p>
            <a:endParaRPr lang="en-GB" dirty="0"/>
          </a:p>
          <a:p>
            <a:r>
              <a:rPr lang="en-GB" dirty="0"/>
              <a:t>_________________________________________________________</a:t>
            </a:r>
          </a:p>
          <a:p>
            <a:endParaRPr lang="en-GB" dirty="0"/>
          </a:p>
          <a:p>
            <a:r>
              <a:rPr lang="en-GB" dirty="0"/>
              <a:t>This PowerPoint presentation may have videos embedded into it (these require a internet connection as are streamed from Vimeo), when you come to these click the play button to start the video. Ensure when sharing your screen through Zoom you tick the ‘Share Computer Sound’ box.</a:t>
            </a:r>
          </a:p>
          <a:p>
            <a:endParaRPr lang="en-GB" dirty="0"/>
          </a:p>
        </p:txBody>
      </p:sp>
    </p:spTree>
    <p:extLst>
      <p:ext uri="{BB962C8B-B14F-4D97-AF65-F5344CB8AC3E}">
        <p14:creationId xmlns:p14="http://schemas.microsoft.com/office/powerpoint/2010/main" val="22807949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E68B5B06-028A-48F1-B197-FAAECF3CEEC1}"/>
              </a:ext>
            </a:extLst>
          </p:cNvPr>
          <p:cNvSpPr txBox="1"/>
          <p:nvPr/>
        </p:nvSpPr>
        <p:spPr>
          <a:xfrm>
            <a:off x="4593795" y="499750"/>
            <a:ext cx="8710863" cy="523220"/>
          </a:xfrm>
          <a:prstGeom prst="rect">
            <a:avLst/>
          </a:prstGeom>
          <a:noFill/>
        </p:spPr>
        <p:txBody>
          <a:bodyPr wrap="square" rtlCol="0">
            <a:spAutoFit/>
          </a:bodyPr>
          <a:lstStyle/>
          <a:p>
            <a:r>
              <a:rPr lang="en-GB" sz="2800" dirty="0">
                <a:solidFill>
                  <a:srgbClr val="76A8D9"/>
                </a:solidFill>
                <a:latin typeface="Futura-Bold" pitchFamily="2" charset="0"/>
              </a:rPr>
              <a:t>PLANNING A SUCCESSFUL RESIDENTIAL</a:t>
            </a:r>
            <a:endParaRPr lang="en-GB" sz="2800" dirty="0">
              <a:solidFill>
                <a:srgbClr val="76A8D9"/>
              </a:solidFill>
            </a:endParaRPr>
          </a:p>
        </p:txBody>
      </p:sp>
      <p:pic>
        <p:nvPicPr>
          <p:cNvPr id="3" name="Picture 2">
            <a:extLst>
              <a:ext uri="{FF2B5EF4-FFF2-40B4-BE49-F238E27FC236}">
                <a16:creationId xmlns:a16="http://schemas.microsoft.com/office/drawing/2014/main" id="{0F4DC25A-DBA9-8697-F8B5-FB1053A797FC}"/>
              </a:ext>
            </a:extLst>
          </p:cNvPr>
          <p:cNvPicPr>
            <a:picLocks noChangeAspect="1"/>
          </p:cNvPicPr>
          <p:nvPr/>
        </p:nvPicPr>
        <p:blipFill>
          <a:blip r:embed="rId3"/>
          <a:stretch>
            <a:fillRect/>
          </a:stretch>
        </p:blipFill>
        <p:spPr>
          <a:xfrm>
            <a:off x="238364" y="1367161"/>
            <a:ext cx="9081858" cy="5228948"/>
          </a:xfrm>
          <a:prstGeom prst="rect">
            <a:avLst/>
          </a:prstGeom>
        </p:spPr>
      </p:pic>
    </p:spTree>
    <p:extLst>
      <p:ext uri="{BB962C8B-B14F-4D97-AF65-F5344CB8AC3E}">
        <p14:creationId xmlns:p14="http://schemas.microsoft.com/office/powerpoint/2010/main" val="39118650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E68B5B06-028A-48F1-B197-FAAECF3CEEC1}"/>
              </a:ext>
            </a:extLst>
          </p:cNvPr>
          <p:cNvSpPr txBox="1"/>
          <p:nvPr/>
        </p:nvSpPr>
        <p:spPr>
          <a:xfrm>
            <a:off x="474640" y="1718950"/>
            <a:ext cx="9470549" cy="523220"/>
          </a:xfrm>
          <a:prstGeom prst="rect">
            <a:avLst/>
          </a:prstGeom>
          <a:noFill/>
        </p:spPr>
        <p:txBody>
          <a:bodyPr wrap="square" rtlCol="0">
            <a:spAutoFit/>
          </a:bodyPr>
          <a:lstStyle/>
          <a:p>
            <a:r>
              <a:rPr lang="en-GB" sz="2800" dirty="0">
                <a:solidFill>
                  <a:srgbClr val="76A8D9"/>
                </a:solidFill>
                <a:latin typeface="Futura-Bold" pitchFamily="2" charset="0"/>
              </a:rPr>
              <a:t>CAMP, HOLIDAY AND EXPEDITION NOTIFICATIONS</a:t>
            </a:r>
            <a:endParaRPr lang="en-GB" sz="2800" dirty="0">
              <a:solidFill>
                <a:srgbClr val="76A8D9"/>
              </a:solidFill>
            </a:endParaRPr>
          </a:p>
        </p:txBody>
      </p:sp>
      <p:sp>
        <p:nvSpPr>
          <p:cNvPr id="9" name="TextBox 8">
            <a:extLst>
              <a:ext uri="{FF2B5EF4-FFF2-40B4-BE49-F238E27FC236}">
                <a16:creationId xmlns:a16="http://schemas.microsoft.com/office/drawing/2014/main" id="{564C95D7-1EF1-4AB1-AD74-D0C987EB3663}"/>
              </a:ext>
            </a:extLst>
          </p:cNvPr>
          <p:cNvSpPr txBox="1"/>
          <p:nvPr/>
        </p:nvSpPr>
        <p:spPr>
          <a:xfrm>
            <a:off x="501798" y="2600964"/>
            <a:ext cx="9443391" cy="865173"/>
          </a:xfrm>
          <a:prstGeom prst="rect">
            <a:avLst/>
          </a:prstGeom>
          <a:noFill/>
        </p:spPr>
        <p:txBody>
          <a:bodyPr wrap="square">
            <a:spAutoFit/>
          </a:bodyPr>
          <a:lstStyle/>
          <a:p>
            <a:pPr marL="0" indent="0">
              <a:lnSpc>
                <a:spcPct val="107000"/>
              </a:lnSpc>
              <a:spcAft>
                <a:spcPts val="800"/>
              </a:spcAft>
              <a:buFont typeface="Arial" panose="020B0604020202020204" pitchFamily="34" charset="0"/>
              <a:buNone/>
            </a:pPr>
            <a:r>
              <a:rPr lang="en-GB" sz="2400" dirty="0"/>
              <a:t>Find out more at </a:t>
            </a:r>
            <a:br>
              <a:rPr lang="en-GB" sz="2400" dirty="0"/>
            </a:br>
            <a:r>
              <a:rPr lang="en-GB" sz="2400" b="1" dirty="0"/>
              <a:t>https://boys-brigade.org.uk/camp-holiday-and-expedition-notifications</a:t>
            </a:r>
          </a:p>
        </p:txBody>
      </p:sp>
    </p:spTree>
    <p:extLst>
      <p:ext uri="{BB962C8B-B14F-4D97-AF65-F5344CB8AC3E}">
        <p14:creationId xmlns:p14="http://schemas.microsoft.com/office/powerpoint/2010/main" val="23953550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E68B5B06-028A-48F1-B197-FAAECF3CEEC1}"/>
              </a:ext>
            </a:extLst>
          </p:cNvPr>
          <p:cNvSpPr txBox="1"/>
          <p:nvPr/>
        </p:nvSpPr>
        <p:spPr>
          <a:xfrm>
            <a:off x="474640" y="1718950"/>
            <a:ext cx="8710863" cy="523220"/>
          </a:xfrm>
          <a:prstGeom prst="rect">
            <a:avLst/>
          </a:prstGeom>
          <a:noFill/>
        </p:spPr>
        <p:txBody>
          <a:bodyPr wrap="square" rtlCol="0">
            <a:spAutoFit/>
          </a:bodyPr>
          <a:lstStyle/>
          <a:p>
            <a:r>
              <a:rPr lang="en-GB" sz="2800" dirty="0">
                <a:solidFill>
                  <a:srgbClr val="76A8D9"/>
                </a:solidFill>
                <a:latin typeface="Futura-Bold" pitchFamily="2" charset="0"/>
              </a:rPr>
              <a:t>LEARNING OUTCOMES</a:t>
            </a:r>
            <a:endParaRPr lang="en-GB" sz="2800" dirty="0">
              <a:solidFill>
                <a:srgbClr val="76A8D9"/>
              </a:solidFill>
            </a:endParaRPr>
          </a:p>
        </p:txBody>
      </p:sp>
      <p:sp>
        <p:nvSpPr>
          <p:cNvPr id="9" name="TextBox 8">
            <a:extLst>
              <a:ext uri="{FF2B5EF4-FFF2-40B4-BE49-F238E27FC236}">
                <a16:creationId xmlns:a16="http://schemas.microsoft.com/office/drawing/2014/main" id="{564C95D7-1EF1-4AB1-AD74-D0C987EB3663}"/>
              </a:ext>
            </a:extLst>
          </p:cNvPr>
          <p:cNvSpPr txBox="1"/>
          <p:nvPr/>
        </p:nvSpPr>
        <p:spPr>
          <a:xfrm>
            <a:off x="501798" y="2600964"/>
            <a:ext cx="8912167" cy="1963294"/>
          </a:xfrm>
          <a:prstGeom prst="rect">
            <a:avLst/>
          </a:prstGeom>
          <a:noFill/>
        </p:spPr>
        <p:txBody>
          <a:bodyPr wrap="square">
            <a:spAutoFit/>
          </a:bodyPr>
          <a:lstStyle/>
          <a:p>
            <a:pPr marL="0" indent="0">
              <a:lnSpc>
                <a:spcPct val="107000"/>
              </a:lnSpc>
              <a:spcAft>
                <a:spcPts val="800"/>
              </a:spcAft>
              <a:buFont typeface="Arial" panose="020B0604020202020204" pitchFamily="34" charset="0"/>
              <a:buNone/>
            </a:pPr>
            <a:r>
              <a:rPr lang="en-GB" sz="2400" dirty="0"/>
              <a:t>By the end of this module, participants will be able to: </a:t>
            </a:r>
          </a:p>
          <a:p>
            <a:pPr marL="342900" indent="-342900">
              <a:lnSpc>
                <a:spcPct val="107000"/>
              </a:lnSpc>
              <a:spcAft>
                <a:spcPts val="800"/>
              </a:spcAft>
              <a:buFont typeface="Arial" panose="020B0604020202020204" pitchFamily="34" charset="0"/>
              <a:buChar char="•"/>
            </a:pPr>
            <a:r>
              <a:rPr lang="en-GB" sz="2400" dirty="0"/>
              <a:t>Identify the </a:t>
            </a:r>
            <a:r>
              <a:rPr lang="en-GB" sz="2400" b="1" dirty="0"/>
              <a:t>key elements</a:t>
            </a:r>
            <a:r>
              <a:rPr lang="en-GB" sz="2400" dirty="0"/>
              <a:t> of </a:t>
            </a:r>
            <a:r>
              <a:rPr lang="en-GB" sz="2400" b="1" dirty="0"/>
              <a:t>preparing for any residential</a:t>
            </a:r>
            <a:r>
              <a:rPr lang="en-GB" sz="2400" dirty="0"/>
              <a:t>.</a:t>
            </a:r>
          </a:p>
          <a:p>
            <a:pPr marL="342900" indent="-342900">
              <a:lnSpc>
                <a:spcPct val="107000"/>
              </a:lnSpc>
              <a:spcAft>
                <a:spcPts val="800"/>
              </a:spcAft>
              <a:buFont typeface="Arial" panose="020B0604020202020204" pitchFamily="34" charset="0"/>
              <a:buChar char="•"/>
            </a:pPr>
            <a:r>
              <a:rPr lang="en-GB" sz="2400" dirty="0"/>
              <a:t>Understand </a:t>
            </a:r>
            <a:r>
              <a:rPr lang="en-GB" sz="2400" b="1" dirty="0"/>
              <a:t>how to notify a residential</a:t>
            </a:r>
            <a:r>
              <a:rPr lang="en-GB" sz="2400" dirty="0"/>
              <a:t> through OBM.</a:t>
            </a:r>
          </a:p>
          <a:p>
            <a:pPr marL="342900" indent="-342900">
              <a:lnSpc>
                <a:spcPct val="107000"/>
              </a:lnSpc>
              <a:spcAft>
                <a:spcPts val="800"/>
              </a:spcAft>
              <a:buFont typeface="Arial" panose="020B0604020202020204" pitchFamily="34" charset="0"/>
              <a:buChar char="•"/>
            </a:pPr>
            <a:r>
              <a:rPr lang="en-GB" sz="2400" dirty="0"/>
              <a:t>Feel </a:t>
            </a:r>
            <a:r>
              <a:rPr lang="en-GB" sz="2400" b="1" dirty="0"/>
              <a:t>confident in leading</a:t>
            </a:r>
            <a:r>
              <a:rPr lang="en-GB" sz="2400" dirty="0"/>
              <a:t> a residential.</a:t>
            </a:r>
          </a:p>
        </p:txBody>
      </p:sp>
      <p:pic>
        <p:nvPicPr>
          <p:cNvPr id="12" name="Picture 11" descr="A blue check mark in a circle&#10;&#10;Description automatically generated">
            <a:extLst>
              <a:ext uri="{FF2B5EF4-FFF2-40B4-BE49-F238E27FC236}">
                <a16:creationId xmlns:a16="http://schemas.microsoft.com/office/drawing/2014/main" id="{0D286A9F-F1A0-55BA-246B-32E71FF887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14752" y="363789"/>
            <a:ext cx="2904762" cy="2904762"/>
          </a:xfrm>
          <a:prstGeom prst="rect">
            <a:avLst/>
          </a:prstGeom>
        </p:spPr>
      </p:pic>
    </p:spTree>
    <p:extLst>
      <p:ext uri="{BB962C8B-B14F-4D97-AF65-F5344CB8AC3E}">
        <p14:creationId xmlns:p14="http://schemas.microsoft.com/office/powerpoint/2010/main" val="30236416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83302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E68B5B06-028A-48F1-B197-FAAECF3CEEC1}"/>
              </a:ext>
            </a:extLst>
          </p:cNvPr>
          <p:cNvSpPr txBox="1"/>
          <p:nvPr/>
        </p:nvSpPr>
        <p:spPr>
          <a:xfrm>
            <a:off x="474640" y="1718950"/>
            <a:ext cx="8710863" cy="523220"/>
          </a:xfrm>
          <a:prstGeom prst="rect">
            <a:avLst/>
          </a:prstGeom>
          <a:noFill/>
        </p:spPr>
        <p:txBody>
          <a:bodyPr wrap="square" rtlCol="0">
            <a:spAutoFit/>
          </a:bodyPr>
          <a:lstStyle/>
          <a:p>
            <a:r>
              <a:rPr lang="en-GB" sz="2800" dirty="0">
                <a:solidFill>
                  <a:srgbClr val="76A8D9"/>
                </a:solidFill>
                <a:latin typeface="Futura-Bold" pitchFamily="2" charset="0"/>
              </a:rPr>
              <a:t>LEARNING OUTCOMES</a:t>
            </a:r>
            <a:endParaRPr lang="en-GB" sz="2800" dirty="0">
              <a:solidFill>
                <a:srgbClr val="76A8D9"/>
              </a:solidFill>
            </a:endParaRPr>
          </a:p>
        </p:txBody>
      </p:sp>
      <p:sp>
        <p:nvSpPr>
          <p:cNvPr id="9" name="TextBox 8">
            <a:extLst>
              <a:ext uri="{FF2B5EF4-FFF2-40B4-BE49-F238E27FC236}">
                <a16:creationId xmlns:a16="http://schemas.microsoft.com/office/drawing/2014/main" id="{564C95D7-1EF1-4AB1-AD74-D0C987EB3663}"/>
              </a:ext>
            </a:extLst>
          </p:cNvPr>
          <p:cNvSpPr txBox="1"/>
          <p:nvPr/>
        </p:nvSpPr>
        <p:spPr>
          <a:xfrm>
            <a:off x="501798" y="2600964"/>
            <a:ext cx="8912167" cy="1465529"/>
          </a:xfrm>
          <a:prstGeom prst="rect">
            <a:avLst/>
          </a:prstGeom>
          <a:noFill/>
        </p:spPr>
        <p:txBody>
          <a:bodyPr wrap="square">
            <a:spAutoFit/>
          </a:bodyPr>
          <a:lstStyle/>
          <a:p>
            <a:pPr marL="0" indent="0">
              <a:lnSpc>
                <a:spcPct val="107000"/>
              </a:lnSpc>
              <a:spcAft>
                <a:spcPts val="800"/>
              </a:spcAft>
              <a:buFont typeface="Arial" panose="020B0604020202020204" pitchFamily="34" charset="0"/>
              <a:buNone/>
            </a:pPr>
            <a:r>
              <a:rPr lang="en-GB" sz="2400" dirty="0"/>
              <a:t>By the end of this module, participants will be able to: </a:t>
            </a:r>
          </a:p>
          <a:p>
            <a:pPr marL="342900" indent="-342900">
              <a:lnSpc>
                <a:spcPct val="107000"/>
              </a:lnSpc>
              <a:spcAft>
                <a:spcPts val="800"/>
              </a:spcAft>
              <a:buFont typeface="Arial" panose="020B0604020202020204" pitchFamily="34" charset="0"/>
              <a:buChar char="•"/>
            </a:pPr>
            <a:r>
              <a:rPr lang="en-GB" sz="2400" b="1" dirty="0"/>
              <a:t>Plan and deliver a high quality programme</a:t>
            </a:r>
            <a:r>
              <a:rPr lang="en-GB" sz="2400" dirty="0"/>
              <a:t> at a residential.</a:t>
            </a:r>
          </a:p>
          <a:p>
            <a:pPr marL="342900" indent="-342900">
              <a:lnSpc>
                <a:spcPct val="107000"/>
              </a:lnSpc>
              <a:spcAft>
                <a:spcPts val="800"/>
              </a:spcAft>
              <a:buFont typeface="Arial" panose="020B0604020202020204" pitchFamily="34" charset="0"/>
              <a:buChar char="•"/>
            </a:pPr>
            <a:r>
              <a:rPr lang="en-GB" sz="2400" dirty="0"/>
              <a:t>Consider ways to </a:t>
            </a:r>
            <a:r>
              <a:rPr lang="en-GB" sz="2400" b="1" dirty="0"/>
              <a:t>adapt the programme to be accessible for all</a:t>
            </a:r>
            <a:r>
              <a:rPr lang="en-GB" sz="2400" dirty="0"/>
              <a:t>.</a:t>
            </a:r>
          </a:p>
        </p:txBody>
      </p:sp>
      <p:pic>
        <p:nvPicPr>
          <p:cNvPr id="12" name="Picture 11" descr="A blue check mark in a circle&#10;&#10;Description automatically generated">
            <a:extLst>
              <a:ext uri="{FF2B5EF4-FFF2-40B4-BE49-F238E27FC236}">
                <a16:creationId xmlns:a16="http://schemas.microsoft.com/office/drawing/2014/main" id="{0D286A9F-F1A0-55BA-246B-32E71FF887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14752" y="363789"/>
            <a:ext cx="2904762" cy="2904762"/>
          </a:xfrm>
          <a:prstGeom prst="rect">
            <a:avLst/>
          </a:prstGeom>
        </p:spPr>
      </p:pic>
    </p:spTree>
    <p:extLst>
      <p:ext uri="{BB962C8B-B14F-4D97-AF65-F5344CB8AC3E}">
        <p14:creationId xmlns:p14="http://schemas.microsoft.com/office/powerpoint/2010/main" val="2491729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E68B5B06-028A-48F1-B197-FAAECF3CEEC1}"/>
              </a:ext>
            </a:extLst>
          </p:cNvPr>
          <p:cNvSpPr txBox="1"/>
          <p:nvPr/>
        </p:nvSpPr>
        <p:spPr>
          <a:xfrm>
            <a:off x="474640" y="1718950"/>
            <a:ext cx="8710863" cy="523220"/>
          </a:xfrm>
          <a:prstGeom prst="rect">
            <a:avLst/>
          </a:prstGeom>
          <a:noFill/>
        </p:spPr>
        <p:txBody>
          <a:bodyPr wrap="square" rtlCol="0">
            <a:spAutoFit/>
          </a:bodyPr>
          <a:lstStyle/>
          <a:p>
            <a:r>
              <a:rPr lang="en-GB" sz="2800" dirty="0">
                <a:solidFill>
                  <a:srgbClr val="76A8D9"/>
                </a:solidFill>
                <a:latin typeface="Futura-Bold" pitchFamily="2" charset="0"/>
              </a:rPr>
              <a:t>PROGRAMME PLANNING</a:t>
            </a:r>
            <a:endParaRPr lang="en-GB" sz="2800" dirty="0">
              <a:solidFill>
                <a:srgbClr val="76A8D9"/>
              </a:solidFill>
            </a:endParaRPr>
          </a:p>
        </p:txBody>
      </p:sp>
      <p:sp>
        <p:nvSpPr>
          <p:cNvPr id="9" name="TextBox 8">
            <a:extLst>
              <a:ext uri="{FF2B5EF4-FFF2-40B4-BE49-F238E27FC236}">
                <a16:creationId xmlns:a16="http://schemas.microsoft.com/office/drawing/2014/main" id="{564C95D7-1EF1-4AB1-AD74-D0C987EB3663}"/>
              </a:ext>
            </a:extLst>
          </p:cNvPr>
          <p:cNvSpPr txBox="1"/>
          <p:nvPr/>
        </p:nvSpPr>
        <p:spPr>
          <a:xfrm>
            <a:off x="501798" y="2600964"/>
            <a:ext cx="9177040" cy="470000"/>
          </a:xfrm>
          <a:prstGeom prst="rect">
            <a:avLst/>
          </a:prstGeom>
          <a:noFill/>
        </p:spPr>
        <p:txBody>
          <a:bodyPr wrap="square">
            <a:spAutoFit/>
          </a:bodyPr>
          <a:lstStyle/>
          <a:p>
            <a:pPr marL="0" indent="0">
              <a:lnSpc>
                <a:spcPct val="107000"/>
              </a:lnSpc>
              <a:spcAft>
                <a:spcPts val="800"/>
              </a:spcAft>
              <a:buFont typeface="Arial" panose="020B0604020202020204" pitchFamily="34" charset="0"/>
              <a:buNone/>
            </a:pPr>
            <a:r>
              <a:rPr lang="en-GB" sz="2400" b="1" dirty="0"/>
              <a:t>Come up with the essential points in planning an effective programme.</a:t>
            </a:r>
          </a:p>
        </p:txBody>
      </p:sp>
      <p:sp>
        <p:nvSpPr>
          <p:cNvPr id="2" name="TextBox 1">
            <a:extLst>
              <a:ext uri="{FF2B5EF4-FFF2-40B4-BE49-F238E27FC236}">
                <a16:creationId xmlns:a16="http://schemas.microsoft.com/office/drawing/2014/main" id="{8277C3B3-6D96-5D5D-226A-A8875A008C58}"/>
              </a:ext>
            </a:extLst>
          </p:cNvPr>
          <p:cNvSpPr txBox="1"/>
          <p:nvPr/>
        </p:nvSpPr>
        <p:spPr>
          <a:xfrm>
            <a:off x="2022493" y="4819767"/>
            <a:ext cx="5048867" cy="677108"/>
          </a:xfrm>
          <a:prstGeom prst="rect">
            <a:avLst/>
          </a:prstGeom>
          <a:noFill/>
        </p:spPr>
        <p:txBody>
          <a:bodyPr wrap="square" rtlCol="0">
            <a:spAutoFit/>
          </a:bodyPr>
          <a:lstStyle/>
          <a:p>
            <a:r>
              <a:rPr lang="en-GB" sz="2000" dirty="0">
                <a:solidFill>
                  <a:srgbClr val="76A8D9"/>
                </a:solidFill>
                <a:latin typeface="Futura-Bold" pitchFamily="2" charset="0"/>
              </a:rPr>
              <a:t>WHOLE GROUP ACTIVITY:</a:t>
            </a:r>
            <a:br>
              <a:rPr lang="en-GB" sz="2000" dirty="0">
                <a:solidFill>
                  <a:srgbClr val="6D071A"/>
                </a:solidFill>
                <a:latin typeface="Futura-Bold" pitchFamily="2" charset="0"/>
              </a:rPr>
            </a:br>
            <a:r>
              <a:rPr lang="en-GB" dirty="0">
                <a:latin typeface="Futura-Bold" pitchFamily="2" charset="0"/>
              </a:rPr>
              <a:t>Basic Principles for Successful Planning</a:t>
            </a:r>
            <a:endParaRPr lang="en-GB" sz="2000" dirty="0"/>
          </a:p>
        </p:txBody>
      </p:sp>
      <p:pic>
        <p:nvPicPr>
          <p:cNvPr id="6" name="Picture 5" descr="A group of people icon&#10;&#10;Description automatically generated">
            <a:extLst>
              <a:ext uri="{FF2B5EF4-FFF2-40B4-BE49-F238E27FC236}">
                <a16:creationId xmlns:a16="http://schemas.microsoft.com/office/drawing/2014/main" id="{55D053A6-02EF-910A-9EC8-9F30844408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6547" y="4819767"/>
            <a:ext cx="874800" cy="741678"/>
          </a:xfrm>
          <a:prstGeom prst="rect">
            <a:avLst/>
          </a:prstGeom>
        </p:spPr>
      </p:pic>
      <p:sp>
        <p:nvSpPr>
          <p:cNvPr id="4" name="Rectangle: Rounded Corners 3">
            <a:extLst>
              <a:ext uri="{FF2B5EF4-FFF2-40B4-BE49-F238E27FC236}">
                <a16:creationId xmlns:a16="http://schemas.microsoft.com/office/drawing/2014/main" id="{AF5EFF53-17B5-8B9D-764F-7898966D81D1}"/>
              </a:ext>
            </a:extLst>
          </p:cNvPr>
          <p:cNvSpPr/>
          <p:nvPr/>
        </p:nvSpPr>
        <p:spPr>
          <a:xfrm>
            <a:off x="655890" y="4561771"/>
            <a:ext cx="6415469" cy="1277472"/>
          </a:xfrm>
          <a:prstGeom prst="roundRect">
            <a:avLst/>
          </a:prstGeom>
          <a:noFill/>
          <a:ln w="57150">
            <a:solidFill>
              <a:srgbClr val="76A8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185669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E68B5B06-028A-48F1-B197-FAAECF3CEEC1}"/>
              </a:ext>
            </a:extLst>
          </p:cNvPr>
          <p:cNvSpPr txBox="1"/>
          <p:nvPr/>
        </p:nvSpPr>
        <p:spPr>
          <a:xfrm>
            <a:off x="474640" y="1718950"/>
            <a:ext cx="8710863" cy="523220"/>
          </a:xfrm>
          <a:prstGeom prst="rect">
            <a:avLst/>
          </a:prstGeom>
          <a:noFill/>
        </p:spPr>
        <p:txBody>
          <a:bodyPr wrap="square" rtlCol="0">
            <a:spAutoFit/>
          </a:bodyPr>
          <a:lstStyle/>
          <a:p>
            <a:r>
              <a:rPr lang="en-GB" sz="2800" dirty="0">
                <a:solidFill>
                  <a:srgbClr val="76A8D9"/>
                </a:solidFill>
                <a:latin typeface="Futura-Bold" pitchFamily="2" charset="0"/>
              </a:rPr>
              <a:t>FAITH DEVELOPMENT ON A RESIDENTIAL</a:t>
            </a:r>
            <a:endParaRPr lang="en-GB" sz="2800" dirty="0">
              <a:solidFill>
                <a:srgbClr val="76A8D9"/>
              </a:solidFill>
            </a:endParaRPr>
          </a:p>
        </p:txBody>
      </p:sp>
      <p:sp>
        <p:nvSpPr>
          <p:cNvPr id="9" name="TextBox 8">
            <a:extLst>
              <a:ext uri="{FF2B5EF4-FFF2-40B4-BE49-F238E27FC236}">
                <a16:creationId xmlns:a16="http://schemas.microsoft.com/office/drawing/2014/main" id="{564C95D7-1EF1-4AB1-AD74-D0C987EB3663}"/>
              </a:ext>
            </a:extLst>
          </p:cNvPr>
          <p:cNvSpPr txBox="1"/>
          <p:nvPr/>
        </p:nvSpPr>
        <p:spPr>
          <a:xfrm>
            <a:off x="501798" y="2600964"/>
            <a:ext cx="9177040" cy="2358466"/>
          </a:xfrm>
          <a:prstGeom prst="rect">
            <a:avLst/>
          </a:prstGeom>
          <a:noFill/>
        </p:spPr>
        <p:txBody>
          <a:bodyPr wrap="square">
            <a:spAutoFit/>
          </a:bodyPr>
          <a:lstStyle/>
          <a:p>
            <a:pPr marL="0" indent="0">
              <a:lnSpc>
                <a:spcPct val="107000"/>
              </a:lnSpc>
              <a:spcAft>
                <a:spcPts val="800"/>
              </a:spcAft>
              <a:buFont typeface="Arial" panose="020B0604020202020204" pitchFamily="34" charset="0"/>
              <a:buNone/>
            </a:pPr>
            <a:r>
              <a:rPr lang="en-GB" sz="2400" dirty="0"/>
              <a:t>Divide into smaller groups and discuss the following questions:</a:t>
            </a:r>
          </a:p>
          <a:p>
            <a:pPr marL="342900" indent="-342900">
              <a:lnSpc>
                <a:spcPct val="107000"/>
              </a:lnSpc>
              <a:spcAft>
                <a:spcPts val="800"/>
              </a:spcAft>
              <a:buFont typeface="Arial" panose="020B0604020202020204" pitchFamily="34" charset="0"/>
              <a:buChar char="•"/>
            </a:pPr>
            <a:r>
              <a:rPr lang="en-GB" sz="2400" dirty="0"/>
              <a:t>Why do we think residentials can be so significant in a young person's faith journey?</a:t>
            </a:r>
          </a:p>
          <a:p>
            <a:pPr marL="342900" indent="-342900">
              <a:lnSpc>
                <a:spcPct val="107000"/>
              </a:lnSpc>
              <a:spcAft>
                <a:spcPts val="800"/>
              </a:spcAft>
              <a:buFont typeface="Arial" panose="020B0604020202020204" pitchFamily="34" charset="0"/>
              <a:buChar char="•"/>
            </a:pPr>
            <a:r>
              <a:rPr lang="en-GB" sz="2400" dirty="0"/>
              <a:t>What does this look like within the programme for your residential?</a:t>
            </a:r>
          </a:p>
          <a:p>
            <a:pPr marL="342900" indent="-342900">
              <a:lnSpc>
                <a:spcPct val="107000"/>
              </a:lnSpc>
              <a:spcAft>
                <a:spcPts val="800"/>
              </a:spcAft>
              <a:buFont typeface="Arial" panose="020B0604020202020204" pitchFamily="34" charset="0"/>
              <a:buChar char="•"/>
            </a:pPr>
            <a:r>
              <a:rPr lang="en-GB" sz="2400" dirty="0"/>
              <a:t>Who will be involved in supporting this?</a:t>
            </a:r>
          </a:p>
        </p:txBody>
      </p:sp>
      <p:sp>
        <p:nvSpPr>
          <p:cNvPr id="2" name="TextBox 1">
            <a:extLst>
              <a:ext uri="{FF2B5EF4-FFF2-40B4-BE49-F238E27FC236}">
                <a16:creationId xmlns:a16="http://schemas.microsoft.com/office/drawing/2014/main" id="{8277C3B3-6D96-5D5D-226A-A8875A008C58}"/>
              </a:ext>
            </a:extLst>
          </p:cNvPr>
          <p:cNvSpPr txBox="1"/>
          <p:nvPr/>
        </p:nvSpPr>
        <p:spPr>
          <a:xfrm>
            <a:off x="2022493" y="5518512"/>
            <a:ext cx="5048867" cy="677108"/>
          </a:xfrm>
          <a:prstGeom prst="rect">
            <a:avLst/>
          </a:prstGeom>
          <a:noFill/>
        </p:spPr>
        <p:txBody>
          <a:bodyPr wrap="square" rtlCol="0">
            <a:spAutoFit/>
          </a:bodyPr>
          <a:lstStyle/>
          <a:p>
            <a:r>
              <a:rPr lang="en-GB" sz="2000" dirty="0">
                <a:solidFill>
                  <a:srgbClr val="76A8D9"/>
                </a:solidFill>
                <a:latin typeface="Futura-Bold" pitchFamily="2" charset="0"/>
              </a:rPr>
              <a:t>WHOLE GROUP ACTIVITY:</a:t>
            </a:r>
            <a:br>
              <a:rPr lang="en-GB" sz="2000" dirty="0">
                <a:solidFill>
                  <a:srgbClr val="6D071A"/>
                </a:solidFill>
                <a:latin typeface="Futura-Bold" pitchFamily="2" charset="0"/>
              </a:rPr>
            </a:br>
            <a:r>
              <a:rPr lang="en-GB" dirty="0">
                <a:latin typeface="Futura-Bold" pitchFamily="2" charset="0"/>
              </a:rPr>
              <a:t>Faith Development on a Residential</a:t>
            </a:r>
            <a:endParaRPr lang="en-GB" sz="2000" dirty="0"/>
          </a:p>
        </p:txBody>
      </p:sp>
      <p:pic>
        <p:nvPicPr>
          <p:cNvPr id="6" name="Picture 5" descr="A group of people icon&#10;&#10;Description automatically generated">
            <a:extLst>
              <a:ext uri="{FF2B5EF4-FFF2-40B4-BE49-F238E27FC236}">
                <a16:creationId xmlns:a16="http://schemas.microsoft.com/office/drawing/2014/main" id="{55D053A6-02EF-910A-9EC8-9F30844408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6547" y="5518512"/>
            <a:ext cx="874800" cy="741678"/>
          </a:xfrm>
          <a:prstGeom prst="rect">
            <a:avLst/>
          </a:prstGeom>
        </p:spPr>
      </p:pic>
      <p:sp>
        <p:nvSpPr>
          <p:cNvPr id="4" name="Rectangle: Rounded Corners 3">
            <a:extLst>
              <a:ext uri="{FF2B5EF4-FFF2-40B4-BE49-F238E27FC236}">
                <a16:creationId xmlns:a16="http://schemas.microsoft.com/office/drawing/2014/main" id="{AF5EFF53-17B5-8B9D-764F-7898966D81D1}"/>
              </a:ext>
            </a:extLst>
          </p:cNvPr>
          <p:cNvSpPr/>
          <p:nvPr/>
        </p:nvSpPr>
        <p:spPr>
          <a:xfrm>
            <a:off x="655890" y="5260516"/>
            <a:ext cx="6415469" cy="1277472"/>
          </a:xfrm>
          <a:prstGeom prst="roundRect">
            <a:avLst/>
          </a:prstGeom>
          <a:noFill/>
          <a:ln w="57150">
            <a:solidFill>
              <a:srgbClr val="76A8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622599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E68B5B06-028A-48F1-B197-FAAECF3CEEC1}"/>
              </a:ext>
            </a:extLst>
          </p:cNvPr>
          <p:cNvSpPr txBox="1"/>
          <p:nvPr/>
        </p:nvSpPr>
        <p:spPr>
          <a:xfrm>
            <a:off x="474640" y="1718950"/>
            <a:ext cx="8710863" cy="523220"/>
          </a:xfrm>
          <a:prstGeom prst="rect">
            <a:avLst/>
          </a:prstGeom>
          <a:noFill/>
        </p:spPr>
        <p:txBody>
          <a:bodyPr wrap="square" rtlCol="0">
            <a:spAutoFit/>
          </a:bodyPr>
          <a:lstStyle/>
          <a:p>
            <a:r>
              <a:rPr lang="en-GB" sz="2800" dirty="0">
                <a:solidFill>
                  <a:srgbClr val="76A8D9"/>
                </a:solidFill>
                <a:latin typeface="Futura-Bold" pitchFamily="2" charset="0"/>
              </a:rPr>
              <a:t>PLANNING A PROGRAMME</a:t>
            </a:r>
            <a:endParaRPr lang="en-GB" sz="2800" dirty="0">
              <a:solidFill>
                <a:srgbClr val="76A8D9"/>
              </a:solidFill>
            </a:endParaRPr>
          </a:p>
        </p:txBody>
      </p:sp>
      <p:sp>
        <p:nvSpPr>
          <p:cNvPr id="9" name="TextBox 8">
            <a:extLst>
              <a:ext uri="{FF2B5EF4-FFF2-40B4-BE49-F238E27FC236}">
                <a16:creationId xmlns:a16="http://schemas.microsoft.com/office/drawing/2014/main" id="{564C95D7-1EF1-4AB1-AD74-D0C987EB3663}"/>
              </a:ext>
            </a:extLst>
          </p:cNvPr>
          <p:cNvSpPr txBox="1"/>
          <p:nvPr/>
        </p:nvSpPr>
        <p:spPr>
          <a:xfrm>
            <a:off x="501798" y="2600964"/>
            <a:ext cx="10340373" cy="2461058"/>
          </a:xfrm>
          <a:prstGeom prst="rect">
            <a:avLst/>
          </a:prstGeom>
          <a:noFill/>
        </p:spPr>
        <p:txBody>
          <a:bodyPr wrap="square">
            <a:spAutoFit/>
          </a:bodyPr>
          <a:lstStyle/>
          <a:p>
            <a:pPr marL="0" indent="0">
              <a:lnSpc>
                <a:spcPct val="107000"/>
              </a:lnSpc>
              <a:spcAft>
                <a:spcPts val="800"/>
              </a:spcAft>
              <a:buFont typeface="Arial" panose="020B0604020202020204" pitchFamily="34" charset="0"/>
              <a:buNone/>
            </a:pPr>
            <a:r>
              <a:rPr lang="en-GB" sz="2400" dirty="0"/>
              <a:t>In groups, plan a week/weekend programme for one of the following scenarios:</a:t>
            </a:r>
          </a:p>
          <a:p>
            <a:pPr marL="0" indent="0">
              <a:lnSpc>
                <a:spcPct val="107000"/>
              </a:lnSpc>
              <a:spcAft>
                <a:spcPts val="800"/>
              </a:spcAft>
              <a:buFont typeface="Arial" panose="020B0604020202020204" pitchFamily="34" charset="0"/>
              <a:buNone/>
            </a:pPr>
            <a:r>
              <a:rPr lang="en-GB" sz="2400" b="1" dirty="0"/>
              <a:t>Group 1:</a:t>
            </a:r>
            <a:r>
              <a:rPr lang="en-GB" sz="2400" dirty="0"/>
              <a:t> An overnight sleepover in the Church hall for Juniors</a:t>
            </a:r>
          </a:p>
          <a:p>
            <a:pPr marL="0" indent="0">
              <a:lnSpc>
                <a:spcPct val="107000"/>
              </a:lnSpc>
              <a:spcAft>
                <a:spcPts val="800"/>
              </a:spcAft>
              <a:buFont typeface="Arial" panose="020B0604020202020204" pitchFamily="34" charset="0"/>
              <a:buNone/>
            </a:pPr>
            <a:r>
              <a:rPr lang="en-GB" sz="2400" b="1" dirty="0"/>
              <a:t>Group 2:</a:t>
            </a:r>
            <a:r>
              <a:rPr lang="en-GB" sz="2400" dirty="0"/>
              <a:t> A week’s camping for Company &amp; Seniors age group</a:t>
            </a:r>
          </a:p>
          <a:p>
            <a:pPr marL="0" indent="0">
              <a:lnSpc>
                <a:spcPct val="107000"/>
              </a:lnSpc>
              <a:spcAft>
                <a:spcPts val="800"/>
              </a:spcAft>
              <a:buFont typeface="Arial" panose="020B0604020202020204" pitchFamily="34" charset="0"/>
              <a:buNone/>
            </a:pPr>
            <a:r>
              <a:rPr lang="en-GB" sz="2400" b="1" dirty="0"/>
              <a:t>Group 3:</a:t>
            </a:r>
            <a:r>
              <a:rPr lang="en-GB" sz="2400" dirty="0"/>
              <a:t> A long weekend at an indoor centre for Juniors</a:t>
            </a:r>
          </a:p>
          <a:p>
            <a:pPr marL="0" indent="0">
              <a:lnSpc>
                <a:spcPct val="107000"/>
              </a:lnSpc>
              <a:spcAft>
                <a:spcPts val="800"/>
              </a:spcAft>
              <a:buFont typeface="Arial" panose="020B0604020202020204" pitchFamily="34" charset="0"/>
              <a:buNone/>
            </a:pPr>
            <a:r>
              <a:rPr lang="en-GB" sz="2400" b="1" dirty="0"/>
              <a:t>Group 4:</a:t>
            </a:r>
            <a:r>
              <a:rPr lang="en-GB" sz="2400" dirty="0"/>
              <a:t> A five-day international trip to a European city for Seniors</a:t>
            </a:r>
          </a:p>
        </p:txBody>
      </p:sp>
      <p:sp>
        <p:nvSpPr>
          <p:cNvPr id="3" name="TextBox 2">
            <a:extLst>
              <a:ext uri="{FF2B5EF4-FFF2-40B4-BE49-F238E27FC236}">
                <a16:creationId xmlns:a16="http://schemas.microsoft.com/office/drawing/2014/main" id="{788B816A-EFED-8263-5407-E6F66FD1768B}"/>
              </a:ext>
            </a:extLst>
          </p:cNvPr>
          <p:cNvSpPr txBox="1"/>
          <p:nvPr/>
        </p:nvSpPr>
        <p:spPr>
          <a:xfrm>
            <a:off x="2022493" y="5516451"/>
            <a:ext cx="3748265" cy="677108"/>
          </a:xfrm>
          <a:prstGeom prst="rect">
            <a:avLst/>
          </a:prstGeom>
          <a:noFill/>
        </p:spPr>
        <p:txBody>
          <a:bodyPr wrap="square" rtlCol="0">
            <a:spAutoFit/>
          </a:bodyPr>
          <a:lstStyle/>
          <a:p>
            <a:r>
              <a:rPr lang="en-GB" sz="2000" dirty="0">
                <a:solidFill>
                  <a:srgbClr val="76A8D9"/>
                </a:solidFill>
                <a:latin typeface="Futura-Bold" pitchFamily="2" charset="0"/>
              </a:rPr>
              <a:t>SMALL GROUP ACTIVITY:</a:t>
            </a:r>
            <a:br>
              <a:rPr lang="en-GB" sz="2000" dirty="0">
                <a:solidFill>
                  <a:srgbClr val="6D071A"/>
                </a:solidFill>
                <a:latin typeface="Futura-Bold" pitchFamily="2" charset="0"/>
              </a:rPr>
            </a:br>
            <a:r>
              <a:rPr lang="en-GB" dirty="0">
                <a:latin typeface="Futura-Bold" pitchFamily="2" charset="0"/>
              </a:rPr>
              <a:t>Planning a Programme</a:t>
            </a:r>
            <a:endParaRPr lang="en-GB" sz="2000" dirty="0"/>
          </a:p>
        </p:txBody>
      </p:sp>
      <p:pic>
        <p:nvPicPr>
          <p:cNvPr id="5" name="Picture 4" descr="A group of people icon&#10;&#10;Description automatically generated">
            <a:extLst>
              <a:ext uri="{FF2B5EF4-FFF2-40B4-BE49-F238E27FC236}">
                <a16:creationId xmlns:a16="http://schemas.microsoft.com/office/drawing/2014/main" id="{3A8941AD-38A9-1002-E116-A40A298F5B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6547" y="5516451"/>
            <a:ext cx="874800" cy="741678"/>
          </a:xfrm>
          <a:prstGeom prst="rect">
            <a:avLst/>
          </a:prstGeom>
        </p:spPr>
      </p:pic>
      <p:sp>
        <p:nvSpPr>
          <p:cNvPr id="7" name="Rectangle: Rounded Corners 6">
            <a:extLst>
              <a:ext uri="{FF2B5EF4-FFF2-40B4-BE49-F238E27FC236}">
                <a16:creationId xmlns:a16="http://schemas.microsoft.com/office/drawing/2014/main" id="{D6555202-DD18-0753-622A-0DC6AB843297}"/>
              </a:ext>
            </a:extLst>
          </p:cNvPr>
          <p:cNvSpPr/>
          <p:nvPr/>
        </p:nvSpPr>
        <p:spPr>
          <a:xfrm>
            <a:off x="655891" y="5258455"/>
            <a:ext cx="5276676" cy="1277472"/>
          </a:xfrm>
          <a:prstGeom prst="roundRect">
            <a:avLst/>
          </a:prstGeom>
          <a:noFill/>
          <a:ln w="57150">
            <a:solidFill>
              <a:srgbClr val="76A8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6321577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E68B5B06-028A-48F1-B197-FAAECF3CEEC1}"/>
              </a:ext>
            </a:extLst>
          </p:cNvPr>
          <p:cNvSpPr txBox="1"/>
          <p:nvPr/>
        </p:nvSpPr>
        <p:spPr>
          <a:xfrm>
            <a:off x="474640" y="1718950"/>
            <a:ext cx="8710863" cy="523220"/>
          </a:xfrm>
          <a:prstGeom prst="rect">
            <a:avLst/>
          </a:prstGeom>
          <a:noFill/>
        </p:spPr>
        <p:txBody>
          <a:bodyPr wrap="square" rtlCol="0">
            <a:spAutoFit/>
          </a:bodyPr>
          <a:lstStyle/>
          <a:p>
            <a:r>
              <a:rPr lang="en-GB" sz="2800" dirty="0">
                <a:solidFill>
                  <a:srgbClr val="76A8D9"/>
                </a:solidFill>
                <a:latin typeface="Futura-Bold" pitchFamily="2" charset="0"/>
              </a:rPr>
              <a:t>LEARNING OUTCOMES</a:t>
            </a:r>
            <a:endParaRPr lang="en-GB" sz="2800" dirty="0">
              <a:solidFill>
                <a:srgbClr val="76A8D9"/>
              </a:solidFill>
            </a:endParaRPr>
          </a:p>
        </p:txBody>
      </p:sp>
      <p:sp>
        <p:nvSpPr>
          <p:cNvPr id="9" name="TextBox 8">
            <a:extLst>
              <a:ext uri="{FF2B5EF4-FFF2-40B4-BE49-F238E27FC236}">
                <a16:creationId xmlns:a16="http://schemas.microsoft.com/office/drawing/2014/main" id="{564C95D7-1EF1-4AB1-AD74-D0C987EB3663}"/>
              </a:ext>
            </a:extLst>
          </p:cNvPr>
          <p:cNvSpPr txBox="1"/>
          <p:nvPr/>
        </p:nvSpPr>
        <p:spPr>
          <a:xfrm>
            <a:off x="501798" y="2600964"/>
            <a:ext cx="8912167" cy="1465529"/>
          </a:xfrm>
          <a:prstGeom prst="rect">
            <a:avLst/>
          </a:prstGeom>
          <a:noFill/>
        </p:spPr>
        <p:txBody>
          <a:bodyPr wrap="square">
            <a:spAutoFit/>
          </a:bodyPr>
          <a:lstStyle/>
          <a:p>
            <a:pPr marL="0" indent="0">
              <a:lnSpc>
                <a:spcPct val="107000"/>
              </a:lnSpc>
              <a:spcAft>
                <a:spcPts val="800"/>
              </a:spcAft>
              <a:buFont typeface="Arial" panose="020B0604020202020204" pitchFamily="34" charset="0"/>
              <a:buNone/>
            </a:pPr>
            <a:r>
              <a:rPr lang="en-GB" sz="2400" dirty="0"/>
              <a:t>By the end of this module, participants will be able to: </a:t>
            </a:r>
          </a:p>
          <a:p>
            <a:pPr marL="342900" indent="-342900">
              <a:lnSpc>
                <a:spcPct val="107000"/>
              </a:lnSpc>
              <a:spcAft>
                <a:spcPts val="800"/>
              </a:spcAft>
              <a:buFont typeface="Arial" panose="020B0604020202020204" pitchFamily="34" charset="0"/>
              <a:buChar char="•"/>
            </a:pPr>
            <a:r>
              <a:rPr lang="en-GB" sz="2400" b="1" dirty="0"/>
              <a:t>Plan and deliver a high quality programme</a:t>
            </a:r>
            <a:r>
              <a:rPr lang="en-GB" sz="2400" dirty="0"/>
              <a:t> at a residential.</a:t>
            </a:r>
          </a:p>
          <a:p>
            <a:pPr marL="342900" indent="-342900">
              <a:lnSpc>
                <a:spcPct val="107000"/>
              </a:lnSpc>
              <a:spcAft>
                <a:spcPts val="800"/>
              </a:spcAft>
              <a:buFont typeface="Arial" panose="020B0604020202020204" pitchFamily="34" charset="0"/>
              <a:buChar char="•"/>
            </a:pPr>
            <a:r>
              <a:rPr lang="en-GB" sz="2400" dirty="0"/>
              <a:t>Consider ways to </a:t>
            </a:r>
            <a:r>
              <a:rPr lang="en-GB" sz="2400" b="1" dirty="0"/>
              <a:t>adapt the programme to be accessible for all</a:t>
            </a:r>
            <a:r>
              <a:rPr lang="en-GB" sz="2400" dirty="0"/>
              <a:t>.</a:t>
            </a:r>
          </a:p>
        </p:txBody>
      </p:sp>
      <p:pic>
        <p:nvPicPr>
          <p:cNvPr id="12" name="Picture 11" descr="A blue check mark in a circle&#10;&#10;Description automatically generated">
            <a:extLst>
              <a:ext uri="{FF2B5EF4-FFF2-40B4-BE49-F238E27FC236}">
                <a16:creationId xmlns:a16="http://schemas.microsoft.com/office/drawing/2014/main" id="{0D286A9F-F1A0-55BA-246B-32E71FF887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14752" y="363789"/>
            <a:ext cx="2904762" cy="2904762"/>
          </a:xfrm>
          <a:prstGeom prst="rect">
            <a:avLst/>
          </a:prstGeom>
        </p:spPr>
      </p:pic>
    </p:spTree>
    <p:extLst>
      <p:ext uri="{BB962C8B-B14F-4D97-AF65-F5344CB8AC3E}">
        <p14:creationId xmlns:p14="http://schemas.microsoft.com/office/powerpoint/2010/main" val="38264812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3444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893429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E68B5B06-028A-48F1-B197-FAAECF3CEEC1}"/>
              </a:ext>
            </a:extLst>
          </p:cNvPr>
          <p:cNvSpPr txBox="1"/>
          <p:nvPr/>
        </p:nvSpPr>
        <p:spPr>
          <a:xfrm>
            <a:off x="474640" y="1718950"/>
            <a:ext cx="8710863" cy="523220"/>
          </a:xfrm>
          <a:prstGeom prst="rect">
            <a:avLst/>
          </a:prstGeom>
          <a:noFill/>
        </p:spPr>
        <p:txBody>
          <a:bodyPr wrap="square" rtlCol="0">
            <a:spAutoFit/>
          </a:bodyPr>
          <a:lstStyle/>
          <a:p>
            <a:r>
              <a:rPr lang="en-GB" sz="2800" dirty="0">
                <a:solidFill>
                  <a:srgbClr val="76A8D9"/>
                </a:solidFill>
                <a:latin typeface="Futura-Bold" pitchFamily="2" charset="0"/>
              </a:rPr>
              <a:t>LEARNING OUTCOMES</a:t>
            </a:r>
            <a:endParaRPr lang="en-GB" sz="2800" dirty="0">
              <a:solidFill>
                <a:srgbClr val="76A8D9"/>
              </a:solidFill>
            </a:endParaRPr>
          </a:p>
        </p:txBody>
      </p:sp>
      <p:sp>
        <p:nvSpPr>
          <p:cNvPr id="9" name="TextBox 8">
            <a:extLst>
              <a:ext uri="{FF2B5EF4-FFF2-40B4-BE49-F238E27FC236}">
                <a16:creationId xmlns:a16="http://schemas.microsoft.com/office/drawing/2014/main" id="{564C95D7-1EF1-4AB1-AD74-D0C987EB3663}"/>
              </a:ext>
            </a:extLst>
          </p:cNvPr>
          <p:cNvSpPr txBox="1"/>
          <p:nvPr/>
        </p:nvSpPr>
        <p:spPr>
          <a:xfrm>
            <a:off x="501798" y="2600964"/>
            <a:ext cx="8912167" cy="967765"/>
          </a:xfrm>
          <a:prstGeom prst="rect">
            <a:avLst/>
          </a:prstGeom>
          <a:noFill/>
        </p:spPr>
        <p:txBody>
          <a:bodyPr wrap="square">
            <a:spAutoFit/>
          </a:bodyPr>
          <a:lstStyle/>
          <a:p>
            <a:pPr marL="0" indent="0">
              <a:lnSpc>
                <a:spcPct val="107000"/>
              </a:lnSpc>
              <a:spcAft>
                <a:spcPts val="800"/>
              </a:spcAft>
              <a:buFont typeface="Arial" panose="020B0604020202020204" pitchFamily="34" charset="0"/>
              <a:buNone/>
            </a:pPr>
            <a:r>
              <a:rPr lang="en-GB" sz="2400" dirty="0"/>
              <a:t>By the end of this module, participants will be able to: </a:t>
            </a:r>
          </a:p>
          <a:p>
            <a:pPr marL="342900" indent="-342900">
              <a:lnSpc>
                <a:spcPct val="107000"/>
              </a:lnSpc>
              <a:spcAft>
                <a:spcPts val="800"/>
              </a:spcAft>
              <a:buFont typeface="Arial" panose="020B0604020202020204" pitchFamily="34" charset="0"/>
              <a:buChar char="•"/>
            </a:pPr>
            <a:r>
              <a:rPr lang="en-GB" sz="2400" dirty="0"/>
              <a:t>Carry out an </a:t>
            </a:r>
            <a:r>
              <a:rPr lang="en-GB" sz="2400" b="1" dirty="0"/>
              <a:t>effective high level risk assessment</a:t>
            </a:r>
            <a:r>
              <a:rPr lang="en-GB" sz="2400" dirty="0"/>
              <a:t> for residentials.</a:t>
            </a:r>
          </a:p>
        </p:txBody>
      </p:sp>
      <p:pic>
        <p:nvPicPr>
          <p:cNvPr id="12" name="Picture 11" descr="A blue check mark in a circle&#10;&#10;Description automatically generated">
            <a:extLst>
              <a:ext uri="{FF2B5EF4-FFF2-40B4-BE49-F238E27FC236}">
                <a16:creationId xmlns:a16="http://schemas.microsoft.com/office/drawing/2014/main" id="{0D286A9F-F1A0-55BA-246B-32E71FF887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14752" y="363789"/>
            <a:ext cx="2904762" cy="2904762"/>
          </a:xfrm>
          <a:prstGeom prst="rect">
            <a:avLst/>
          </a:prstGeom>
        </p:spPr>
      </p:pic>
    </p:spTree>
    <p:extLst>
      <p:ext uri="{BB962C8B-B14F-4D97-AF65-F5344CB8AC3E}">
        <p14:creationId xmlns:p14="http://schemas.microsoft.com/office/powerpoint/2010/main" val="4799515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E68B5B06-028A-48F1-B197-FAAECF3CEEC1}"/>
              </a:ext>
            </a:extLst>
          </p:cNvPr>
          <p:cNvSpPr txBox="1"/>
          <p:nvPr/>
        </p:nvSpPr>
        <p:spPr>
          <a:xfrm>
            <a:off x="474640" y="1718950"/>
            <a:ext cx="8710863" cy="523220"/>
          </a:xfrm>
          <a:prstGeom prst="rect">
            <a:avLst/>
          </a:prstGeom>
          <a:noFill/>
        </p:spPr>
        <p:txBody>
          <a:bodyPr wrap="square" rtlCol="0">
            <a:spAutoFit/>
          </a:bodyPr>
          <a:lstStyle/>
          <a:p>
            <a:r>
              <a:rPr lang="en-GB" sz="2800" dirty="0">
                <a:solidFill>
                  <a:srgbClr val="76A8D9"/>
                </a:solidFill>
                <a:latin typeface="Futura-Bold" pitchFamily="2" charset="0"/>
              </a:rPr>
              <a:t>FIVE STEPS TO ASSESSING RISK</a:t>
            </a:r>
            <a:endParaRPr lang="en-GB" sz="2800" dirty="0">
              <a:solidFill>
                <a:srgbClr val="76A8D9"/>
              </a:solidFill>
            </a:endParaRPr>
          </a:p>
        </p:txBody>
      </p:sp>
      <p:sp>
        <p:nvSpPr>
          <p:cNvPr id="9" name="TextBox 8">
            <a:extLst>
              <a:ext uri="{FF2B5EF4-FFF2-40B4-BE49-F238E27FC236}">
                <a16:creationId xmlns:a16="http://schemas.microsoft.com/office/drawing/2014/main" id="{564C95D7-1EF1-4AB1-AD74-D0C987EB3663}"/>
              </a:ext>
            </a:extLst>
          </p:cNvPr>
          <p:cNvSpPr txBox="1"/>
          <p:nvPr/>
        </p:nvSpPr>
        <p:spPr>
          <a:xfrm>
            <a:off x="501798" y="2600964"/>
            <a:ext cx="8912167" cy="2461058"/>
          </a:xfrm>
          <a:prstGeom prst="rect">
            <a:avLst/>
          </a:prstGeom>
          <a:noFill/>
        </p:spPr>
        <p:txBody>
          <a:bodyPr wrap="square">
            <a:spAutoFit/>
          </a:bodyPr>
          <a:lstStyle/>
          <a:p>
            <a:pPr marL="342900" indent="-342900">
              <a:lnSpc>
                <a:spcPct val="107000"/>
              </a:lnSpc>
              <a:spcAft>
                <a:spcPts val="800"/>
              </a:spcAft>
              <a:buFont typeface="Arial" panose="020B0604020202020204" pitchFamily="34" charset="0"/>
              <a:buChar char="•"/>
            </a:pPr>
            <a:r>
              <a:rPr lang="en-GB" sz="2400" dirty="0"/>
              <a:t>Identifying and locating hazards</a:t>
            </a:r>
          </a:p>
          <a:p>
            <a:pPr marL="342900" indent="-342900">
              <a:lnSpc>
                <a:spcPct val="107000"/>
              </a:lnSpc>
              <a:spcAft>
                <a:spcPts val="800"/>
              </a:spcAft>
              <a:buFont typeface="Arial" panose="020B0604020202020204" pitchFamily="34" charset="0"/>
              <a:buChar char="•"/>
            </a:pPr>
            <a:r>
              <a:rPr lang="en-GB" sz="2400" dirty="0"/>
              <a:t>Considering who might be harmed and how</a:t>
            </a:r>
          </a:p>
          <a:p>
            <a:pPr marL="342900" indent="-342900">
              <a:lnSpc>
                <a:spcPct val="107000"/>
              </a:lnSpc>
              <a:spcAft>
                <a:spcPts val="800"/>
              </a:spcAft>
              <a:buFont typeface="Arial" panose="020B0604020202020204" pitchFamily="34" charset="0"/>
              <a:buChar char="•"/>
            </a:pPr>
            <a:r>
              <a:rPr lang="en-GB" sz="2400" dirty="0"/>
              <a:t>Identifying how risks are controlled</a:t>
            </a:r>
          </a:p>
          <a:p>
            <a:pPr marL="342900" indent="-342900">
              <a:lnSpc>
                <a:spcPct val="107000"/>
              </a:lnSpc>
              <a:spcAft>
                <a:spcPts val="800"/>
              </a:spcAft>
              <a:buFont typeface="Arial" panose="020B0604020202020204" pitchFamily="34" charset="0"/>
              <a:buChar char="•"/>
            </a:pPr>
            <a:r>
              <a:rPr lang="en-GB" sz="2400" dirty="0"/>
              <a:t>Recording and communicating risks and control measures</a:t>
            </a:r>
          </a:p>
          <a:p>
            <a:pPr marL="342900" indent="-342900">
              <a:lnSpc>
                <a:spcPct val="107000"/>
              </a:lnSpc>
              <a:spcAft>
                <a:spcPts val="800"/>
              </a:spcAft>
              <a:buFont typeface="Arial" panose="020B0604020202020204" pitchFamily="34" charset="0"/>
              <a:buChar char="•"/>
            </a:pPr>
            <a:r>
              <a:rPr lang="en-GB" sz="2400" dirty="0"/>
              <a:t>Reviewing and updating as necessary</a:t>
            </a:r>
          </a:p>
        </p:txBody>
      </p:sp>
    </p:spTree>
    <p:extLst>
      <p:ext uri="{BB962C8B-B14F-4D97-AF65-F5344CB8AC3E}">
        <p14:creationId xmlns:p14="http://schemas.microsoft.com/office/powerpoint/2010/main" val="32070559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E68B5B06-028A-48F1-B197-FAAECF3CEEC1}"/>
              </a:ext>
            </a:extLst>
          </p:cNvPr>
          <p:cNvSpPr txBox="1"/>
          <p:nvPr/>
        </p:nvSpPr>
        <p:spPr>
          <a:xfrm>
            <a:off x="474640" y="1460170"/>
            <a:ext cx="8710863" cy="523220"/>
          </a:xfrm>
          <a:prstGeom prst="rect">
            <a:avLst/>
          </a:prstGeom>
          <a:noFill/>
        </p:spPr>
        <p:txBody>
          <a:bodyPr wrap="square" rtlCol="0">
            <a:spAutoFit/>
          </a:bodyPr>
          <a:lstStyle/>
          <a:p>
            <a:r>
              <a:rPr lang="en-GB" sz="2800" dirty="0">
                <a:solidFill>
                  <a:srgbClr val="76A8D9"/>
                </a:solidFill>
                <a:latin typeface="Futura-Bold" pitchFamily="2" charset="0"/>
              </a:rPr>
              <a:t>COMPLETING A RISK ASSESSMENT</a:t>
            </a:r>
            <a:endParaRPr lang="en-GB" sz="2800" dirty="0">
              <a:solidFill>
                <a:srgbClr val="76A8D9"/>
              </a:solidFill>
            </a:endParaRPr>
          </a:p>
        </p:txBody>
      </p:sp>
      <p:sp>
        <p:nvSpPr>
          <p:cNvPr id="9" name="TextBox 8">
            <a:extLst>
              <a:ext uri="{FF2B5EF4-FFF2-40B4-BE49-F238E27FC236}">
                <a16:creationId xmlns:a16="http://schemas.microsoft.com/office/drawing/2014/main" id="{564C95D7-1EF1-4AB1-AD74-D0C987EB3663}"/>
              </a:ext>
            </a:extLst>
          </p:cNvPr>
          <p:cNvSpPr txBox="1"/>
          <p:nvPr/>
        </p:nvSpPr>
        <p:spPr>
          <a:xfrm>
            <a:off x="501798" y="2342184"/>
            <a:ext cx="10349082" cy="2856231"/>
          </a:xfrm>
          <a:prstGeom prst="rect">
            <a:avLst/>
          </a:prstGeom>
          <a:noFill/>
        </p:spPr>
        <p:txBody>
          <a:bodyPr wrap="square">
            <a:spAutoFit/>
          </a:bodyPr>
          <a:lstStyle/>
          <a:p>
            <a:pPr>
              <a:lnSpc>
                <a:spcPct val="107000"/>
              </a:lnSpc>
              <a:spcAft>
                <a:spcPts val="800"/>
              </a:spcAft>
            </a:pPr>
            <a:r>
              <a:rPr lang="en-GB" sz="2400" dirty="0"/>
              <a:t>In groups, consider the residential scenario you looked at in Programme Planning and spend 10 minutes completing a high level risk assessment - to include:</a:t>
            </a:r>
          </a:p>
          <a:p>
            <a:pPr marL="342900" indent="-342900">
              <a:lnSpc>
                <a:spcPct val="107000"/>
              </a:lnSpc>
              <a:spcAft>
                <a:spcPts val="800"/>
              </a:spcAft>
              <a:buFont typeface="Arial" panose="020B0604020202020204" pitchFamily="34" charset="0"/>
              <a:buChar char="•"/>
            </a:pPr>
            <a:r>
              <a:rPr lang="en-GB" sz="2400" dirty="0"/>
              <a:t>The areas under consideration e.g. accommodation, travel, etc.</a:t>
            </a:r>
          </a:p>
          <a:p>
            <a:pPr marL="342900" indent="-342900">
              <a:lnSpc>
                <a:spcPct val="107000"/>
              </a:lnSpc>
              <a:spcAft>
                <a:spcPts val="800"/>
              </a:spcAft>
              <a:buFont typeface="Arial" panose="020B0604020202020204" pitchFamily="34" charset="0"/>
              <a:buChar char="•"/>
            </a:pPr>
            <a:r>
              <a:rPr lang="en-GB" sz="2400" dirty="0"/>
              <a:t>Identifying and locating hazards</a:t>
            </a:r>
          </a:p>
          <a:p>
            <a:pPr marL="342900" indent="-342900">
              <a:lnSpc>
                <a:spcPct val="107000"/>
              </a:lnSpc>
              <a:spcAft>
                <a:spcPts val="800"/>
              </a:spcAft>
              <a:buFont typeface="Arial" panose="020B0604020202020204" pitchFamily="34" charset="0"/>
              <a:buChar char="•"/>
            </a:pPr>
            <a:r>
              <a:rPr lang="en-GB" sz="2400" dirty="0"/>
              <a:t>Considering who might be harmed and how</a:t>
            </a:r>
          </a:p>
          <a:p>
            <a:pPr marL="342900" indent="-342900">
              <a:lnSpc>
                <a:spcPct val="107000"/>
              </a:lnSpc>
              <a:spcAft>
                <a:spcPts val="800"/>
              </a:spcAft>
              <a:buFont typeface="Arial" panose="020B0604020202020204" pitchFamily="34" charset="0"/>
              <a:buChar char="•"/>
            </a:pPr>
            <a:r>
              <a:rPr lang="en-GB" sz="2400" dirty="0"/>
              <a:t>Identifying how risks are controlled</a:t>
            </a:r>
          </a:p>
        </p:txBody>
      </p:sp>
      <p:sp>
        <p:nvSpPr>
          <p:cNvPr id="2" name="TextBox 1">
            <a:extLst>
              <a:ext uri="{FF2B5EF4-FFF2-40B4-BE49-F238E27FC236}">
                <a16:creationId xmlns:a16="http://schemas.microsoft.com/office/drawing/2014/main" id="{163B18E8-58DC-D208-F327-B528433BF6C9}"/>
              </a:ext>
            </a:extLst>
          </p:cNvPr>
          <p:cNvSpPr txBox="1"/>
          <p:nvPr/>
        </p:nvSpPr>
        <p:spPr>
          <a:xfrm>
            <a:off x="2022493" y="5655792"/>
            <a:ext cx="4073507" cy="677108"/>
          </a:xfrm>
          <a:prstGeom prst="rect">
            <a:avLst/>
          </a:prstGeom>
          <a:noFill/>
        </p:spPr>
        <p:txBody>
          <a:bodyPr wrap="square" rtlCol="0">
            <a:spAutoFit/>
          </a:bodyPr>
          <a:lstStyle/>
          <a:p>
            <a:r>
              <a:rPr lang="en-GB" sz="2000" dirty="0">
                <a:solidFill>
                  <a:srgbClr val="76A8D9"/>
                </a:solidFill>
                <a:latin typeface="Futura-Bold" pitchFamily="2" charset="0"/>
              </a:rPr>
              <a:t>SMALL GROUP ACTIVITY:</a:t>
            </a:r>
            <a:br>
              <a:rPr lang="en-GB" sz="2000" dirty="0">
                <a:solidFill>
                  <a:srgbClr val="6D071A"/>
                </a:solidFill>
                <a:latin typeface="Futura-Bold" pitchFamily="2" charset="0"/>
              </a:rPr>
            </a:br>
            <a:r>
              <a:rPr lang="en-GB" dirty="0">
                <a:latin typeface="Futura-Bold" pitchFamily="2" charset="0"/>
              </a:rPr>
              <a:t>Completing a Risk Assessment</a:t>
            </a:r>
            <a:endParaRPr lang="en-GB" sz="2000" dirty="0"/>
          </a:p>
        </p:txBody>
      </p:sp>
      <p:pic>
        <p:nvPicPr>
          <p:cNvPr id="3" name="Picture 2" descr="A group of people icon&#10;&#10;Description automatically generated">
            <a:extLst>
              <a:ext uri="{FF2B5EF4-FFF2-40B4-BE49-F238E27FC236}">
                <a16:creationId xmlns:a16="http://schemas.microsoft.com/office/drawing/2014/main" id="{0AF3C5CC-9BFC-43D6-478A-969F128754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6547" y="5655792"/>
            <a:ext cx="874800" cy="741678"/>
          </a:xfrm>
          <a:prstGeom prst="rect">
            <a:avLst/>
          </a:prstGeom>
        </p:spPr>
      </p:pic>
      <p:sp>
        <p:nvSpPr>
          <p:cNvPr id="4" name="Rectangle: Rounded Corners 3">
            <a:extLst>
              <a:ext uri="{FF2B5EF4-FFF2-40B4-BE49-F238E27FC236}">
                <a16:creationId xmlns:a16="http://schemas.microsoft.com/office/drawing/2014/main" id="{01D080F9-06A1-6E2A-5503-F0BE3D51D8D0}"/>
              </a:ext>
            </a:extLst>
          </p:cNvPr>
          <p:cNvSpPr/>
          <p:nvPr/>
        </p:nvSpPr>
        <p:spPr>
          <a:xfrm>
            <a:off x="655890" y="5397796"/>
            <a:ext cx="5440109" cy="1277472"/>
          </a:xfrm>
          <a:prstGeom prst="roundRect">
            <a:avLst/>
          </a:prstGeom>
          <a:noFill/>
          <a:ln w="57150">
            <a:solidFill>
              <a:srgbClr val="76A8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75F67435-3017-9E6B-0362-B1FDA9769F0A}"/>
              </a:ext>
            </a:extLst>
          </p:cNvPr>
          <p:cNvSpPr txBox="1"/>
          <p:nvPr/>
        </p:nvSpPr>
        <p:spPr>
          <a:xfrm>
            <a:off x="6843832" y="3933110"/>
            <a:ext cx="5060619" cy="1624099"/>
          </a:xfrm>
          <a:prstGeom prst="rect">
            <a:avLst/>
          </a:prstGeom>
          <a:noFill/>
          <a:ln w="28575">
            <a:solidFill>
              <a:srgbClr val="303556"/>
            </a:solidFill>
          </a:ln>
        </p:spPr>
        <p:txBody>
          <a:bodyPr wrap="square">
            <a:spAutoFit/>
          </a:bodyPr>
          <a:lstStyle/>
          <a:p>
            <a:pPr marL="0" indent="0">
              <a:lnSpc>
                <a:spcPct val="107000"/>
              </a:lnSpc>
              <a:spcAft>
                <a:spcPts val="800"/>
              </a:spcAft>
              <a:buFont typeface="Arial" panose="020B0604020202020204" pitchFamily="34" charset="0"/>
              <a:buNone/>
            </a:pPr>
            <a:r>
              <a:rPr lang="en-GB" sz="1500" b="1" dirty="0"/>
              <a:t>Group 1:</a:t>
            </a:r>
            <a:r>
              <a:rPr lang="en-GB" sz="1500" dirty="0"/>
              <a:t> An overnight sleepover in the Church hall for Juniors</a:t>
            </a:r>
          </a:p>
          <a:p>
            <a:pPr marL="0" indent="0">
              <a:lnSpc>
                <a:spcPct val="107000"/>
              </a:lnSpc>
              <a:spcAft>
                <a:spcPts val="800"/>
              </a:spcAft>
              <a:buFont typeface="Arial" panose="020B0604020202020204" pitchFamily="34" charset="0"/>
              <a:buNone/>
            </a:pPr>
            <a:r>
              <a:rPr lang="en-GB" sz="1500" b="1" dirty="0"/>
              <a:t>Group 2:</a:t>
            </a:r>
            <a:r>
              <a:rPr lang="en-GB" sz="1500" dirty="0"/>
              <a:t> A week’s camping for Company &amp; Seniors age group</a:t>
            </a:r>
          </a:p>
          <a:p>
            <a:pPr marL="0" indent="0">
              <a:lnSpc>
                <a:spcPct val="107000"/>
              </a:lnSpc>
              <a:spcAft>
                <a:spcPts val="800"/>
              </a:spcAft>
              <a:buFont typeface="Arial" panose="020B0604020202020204" pitchFamily="34" charset="0"/>
              <a:buNone/>
            </a:pPr>
            <a:r>
              <a:rPr lang="en-GB" sz="1500" b="1" dirty="0"/>
              <a:t>Group 3:</a:t>
            </a:r>
            <a:r>
              <a:rPr lang="en-GB" sz="1500" dirty="0"/>
              <a:t> A long weekend at an indoor centre for Juniors</a:t>
            </a:r>
          </a:p>
          <a:p>
            <a:pPr marL="0" indent="0">
              <a:lnSpc>
                <a:spcPct val="107000"/>
              </a:lnSpc>
              <a:spcAft>
                <a:spcPts val="800"/>
              </a:spcAft>
              <a:buFont typeface="Arial" panose="020B0604020202020204" pitchFamily="34" charset="0"/>
              <a:buNone/>
            </a:pPr>
            <a:r>
              <a:rPr lang="en-GB" sz="1500" b="1" dirty="0"/>
              <a:t>Group 4:</a:t>
            </a:r>
            <a:r>
              <a:rPr lang="en-GB" sz="1500" dirty="0"/>
              <a:t> A five-day international trip to a European city for Seniors</a:t>
            </a:r>
          </a:p>
        </p:txBody>
      </p:sp>
    </p:spTree>
    <p:extLst>
      <p:ext uri="{BB962C8B-B14F-4D97-AF65-F5344CB8AC3E}">
        <p14:creationId xmlns:p14="http://schemas.microsoft.com/office/powerpoint/2010/main" val="39355189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E68B5B06-028A-48F1-B197-FAAECF3CEEC1}"/>
              </a:ext>
            </a:extLst>
          </p:cNvPr>
          <p:cNvSpPr txBox="1"/>
          <p:nvPr/>
        </p:nvSpPr>
        <p:spPr>
          <a:xfrm>
            <a:off x="474640" y="1718950"/>
            <a:ext cx="8710863" cy="523220"/>
          </a:xfrm>
          <a:prstGeom prst="rect">
            <a:avLst/>
          </a:prstGeom>
          <a:noFill/>
        </p:spPr>
        <p:txBody>
          <a:bodyPr wrap="square" rtlCol="0">
            <a:spAutoFit/>
          </a:bodyPr>
          <a:lstStyle/>
          <a:p>
            <a:r>
              <a:rPr lang="en-GB" sz="2800" dirty="0">
                <a:solidFill>
                  <a:srgbClr val="76A8D9"/>
                </a:solidFill>
                <a:latin typeface="Futura-Bold" pitchFamily="2" charset="0"/>
              </a:rPr>
              <a:t>LEARNING OUTCOMES</a:t>
            </a:r>
            <a:endParaRPr lang="en-GB" sz="2800" dirty="0">
              <a:solidFill>
                <a:srgbClr val="76A8D9"/>
              </a:solidFill>
            </a:endParaRPr>
          </a:p>
        </p:txBody>
      </p:sp>
      <p:sp>
        <p:nvSpPr>
          <p:cNvPr id="9" name="TextBox 8">
            <a:extLst>
              <a:ext uri="{FF2B5EF4-FFF2-40B4-BE49-F238E27FC236}">
                <a16:creationId xmlns:a16="http://schemas.microsoft.com/office/drawing/2014/main" id="{564C95D7-1EF1-4AB1-AD74-D0C987EB3663}"/>
              </a:ext>
            </a:extLst>
          </p:cNvPr>
          <p:cNvSpPr txBox="1"/>
          <p:nvPr/>
        </p:nvSpPr>
        <p:spPr>
          <a:xfrm>
            <a:off x="501798" y="2600964"/>
            <a:ext cx="8912167" cy="967765"/>
          </a:xfrm>
          <a:prstGeom prst="rect">
            <a:avLst/>
          </a:prstGeom>
          <a:noFill/>
        </p:spPr>
        <p:txBody>
          <a:bodyPr wrap="square">
            <a:spAutoFit/>
          </a:bodyPr>
          <a:lstStyle/>
          <a:p>
            <a:pPr marL="0" indent="0">
              <a:lnSpc>
                <a:spcPct val="107000"/>
              </a:lnSpc>
              <a:spcAft>
                <a:spcPts val="800"/>
              </a:spcAft>
              <a:buFont typeface="Arial" panose="020B0604020202020204" pitchFamily="34" charset="0"/>
              <a:buNone/>
            </a:pPr>
            <a:r>
              <a:rPr lang="en-GB" sz="2400" dirty="0"/>
              <a:t>By the end of this module, participants will be able to: </a:t>
            </a:r>
          </a:p>
          <a:p>
            <a:pPr marL="342900" indent="-342900">
              <a:lnSpc>
                <a:spcPct val="107000"/>
              </a:lnSpc>
              <a:spcAft>
                <a:spcPts val="800"/>
              </a:spcAft>
              <a:buFont typeface="Arial" panose="020B0604020202020204" pitchFamily="34" charset="0"/>
              <a:buChar char="•"/>
            </a:pPr>
            <a:r>
              <a:rPr lang="en-GB" sz="2400" dirty="0"/>
              <a:t>Carry out an </a:t>
            </a:r>
            <a:r>
              <a:rPr lang="en-GB" sz="2400" b="1" dirty="0"/>
              <a:t>effective high level risk assessment</a:t>
            </a:r>
            <a:r>
              <a:rPr lang="en-GB" sz="2400" dirty="0"/>
              <a:t> for residentials.</a:t>
            </a:r>
          </a:p>
        </p:txBody>
      </p:sp>
      <p:pic>
        <p:nvPicPr>
          <p:cNvPr id="12" name="Picture 11" descr="A blue check mark in a circle&#10;&#10;Description automatically generated">
            <a:extLst>
              <a:ext uri="{FF2B5EF4-FFF2-40B4-BE49-F238E27FC236}">
                <a16:creationId xmlns:a16="http://schemas.microsoft.com/office/drawing/2014/main" id="{0D286A9F-F1A0-55BA-246B-32E71FF887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14752" y="363789"/>
            <a:ext cx="2904762" cy="2904762"/>
          </a:xfrm>
          <a:prstGeom prst="rect">
            <a:avLst/>
          </a:prstGeom>
        </p:spPr>
      </p:pic>
    </p:spTree>
    <p:extLst>
      <p:ext uri="{BB962C8B-B14F-4D97-AF65-F5344CB8AC3E}">
        <p14:creationId xmlns:p14="http://schemas.microsoft.com/office/powerpoint/2010/main" val="11285467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527240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E68B5B06-028A-48F1-B197-FAAECF3CEEC1}"/>
              </a:ext>
            </a:extLst>
          </p:cNvPr>
          <p:cNvSpPr txBox="1"/>
          <p:nvPr/>
        </p:nvSpPr>
        <p:spPr>
          <a:xfrm>
            <a:off x="474640" y="1718950"/>
            <a:ext cx="8710863" cy="523220"/>
          </a:xfrm>
          <a:prstGeom prst="rect">
            <a:avLst/>
          </a:prstGeom>
          <a:noFill/>
        </p:spPr>
        <p:txBody>
          <a:bodyPr wrap="square" rtlCol="0">
            <a:spAutoFit/>
          </a:bodyPr>
          <a:lstStyle/>
          <a:p>
            <a:r>
              <a:rPr lang="en-GB" sz="2800" dirty="0">
                <a:solidFill>
                  <a:srgbClr val="76A8D9"/>
                </a:solidFill>
                <a:latin typeface="Futura-Bold" pitchFamily="2" charset="0"/>
              </a:rPr>
              <a:t>LEARNING OUTCOMES</a:t>
            </a:r>
            <a:endParaRPr lang="en-GB" sz="2800" dirty="0">
              <a:solidFill>
                <a:srgbClr val="76A8D9"/>
              </a:solidFill>
            </a:endParaRPr>
          </a:p>
        </p:txBody>
      </p:sp>
      <p:sp>
        <p:nvSpPr>
          <p:cNvPr id="9" name="TextBox 8">
            <a:extLst>
              <a:ext uri="{FF2B5EF4-FFF2-40B4-BE49-F238E27FC236}">
                <a16:creationId xmlns:a16="http://schemas.microsoft.com/office/drawing/2014/main" id="{564C95D7-1EF1-4AB1-AD74-D0C987EB3663}"/>
              </a:ext>
            </a:extLst>
          </p:cNvPr>
          <p:cNvSpPr txBox="1"/>
          <p:nvPr/>
        </p:nvSpPr>
        <p:spPr>
          <a:xfrm>
            <a:off x="501798" y="2600964"/>
            <a:ext cx="8912167" cy="2651047"/>
          </a:xfrm>
          <a:prstGeom prst="rect">
            <a:avLst/>
          </a:prstGeom>
          <a:noFill/>
        </p:spPr>
        <p:txBody>
          <a:bodyPr wrap="square">
            <a:spAutoFit/>
          </a:bodyPr>
          <a:lstStyle/>
          <a:p>
            <a:pPr marL="0" indent="0">
              <a:lnSpc>
                <a:spcPct val="107000"/>
              </a:lnSpc>
              <a:spcAft>
                <a:spcPts val="800"/>
              </a:spcAft>
              <a:buFont typeface="Arial" panose="020B0604020202020204" pitchFamily="34" charset="0"/>
              <a:buNone/>
            </a:pPr>
            <a:r>
              <a:rPr lang="en-GB" sz="2400" dirty="0"/>
              <a:t>By the end of this module, participants will be able to: </a:t>
            </a:r>
          </a:p>
          <a:p>
            <a:pPr marL="342900" indent="-342900">
              <a:lnSpc>
                <a:spcPct val="107000"/>
              </a:lnSpc>
              <a:spcAft>
                <a:spcPts val="800"/>
              </a:spcAft>
              <a:buFont typeface="Arial" panose="020B0604020202020204" pitchFamily="34" charset="0"/>
              <a:buChar char="•"/>
            </a:pPr>
            <a:r>
              <a:rPr lang="en-GB" sz="2400" dirty="0"/>
              <a:t>Understand the </a:t>
            </a:r>
            <a:r>
              <a:rPr lang="en-GB" sz="2400" b="1" dirty="0"/>
              <a:t>importance of maintaining professional boundaries</a:t>
            </a:r>
            <a:r>
              <a:rPr lang="en-GB" sz="2400" dirty="0"/>
              <a:t> during settings such as residentials, events, and activities outside of BB weekly sessions.</a:t>
            </a:r>
          </a:p>
          <a:p>
            <a:pPr marL="342900" indent="-342900">
              <a:lnSpc>
                <a:spcPct val="107000"/>
              </a:lnSpc>
              <a:spcAft>
                <a:spcPts val="800"/>
              </a:spcAft>
              <a:buFont typeface="Arial" panose="020B0604020202020204" pitchFamily="34" charset="0"/>
              <a:buChar char="•"/>
            </a:pPr>
            <a:r>
              <a:rPr lang="en-GB" sz="2400" dirty="0"/>
              <a:t>Recognise the </a:t>
            </a:r>
            <a:r>
              <a:rPr lang="en-GB" sz="2400" b="1" dirty="0"/>
              <a:t>importance of maintaining safe and appropriate boundaries</a:t>
            </a:r>
            <a:r>
              <a:rPr lang="en-GB" sz="2400" dirty="0"/>
              <a:t> with children and young people during residentials.</a:t>
            </a:r>
          </a:p>
        </p:txBody>
      </p:sp>
      <p:pic>
        <p:nvPicPr>
          <p:cNvPr id="12" name="Picture 11" descr="A blue check mark in a circle&#10;&#10;Description automatically generated">
            <a:extLst>
              <a:ext uri="{FF2B5EF4-FFF2-40B4-BE49-F238E27FC236}">
                <a16:creationId xmlns:a16="http://schemas.microsoft.com/office/drawing/2014/main" id="{0D286A9F-F1A0-55BA-246B-32E71FF887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14752" y="1548156"/>
            <a:ext cx="2904762" cy="2904762"/>
          </a:xfrm>
          <a:prstGeom prst="rect">
            <a:avLst/>
          </a:prstGeom>
        </p:spPr>
      </p:pic>
    </p:spTree>
    <p:extLst>
      <p:ext uri="{BB962C8B-B14F-4D97-AF65-F5344CB8AC3E}">
        <p14:creationId xmlns:p14="http://schemas.microsoft.com/office/powerpoint/2010/main" val="17081395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E68B5B06-028A-48F1-B197-FAAECF3CEEC1}"/>
              </a:ext>
            </a:extLst>
          </p:cNvPr>
          <p:cNvSpPr txBox="1"/>
          <p:nvPr/>
        </p:nvSpPr>
        <p:spPr>
          <a:xfrm>
            <a:off x="474640" y="1718950"/>
            <a:ext cx="8710863" cy="523220"/>
          </a:xfrm>
          <a:prstGeom prst="rect">
            <a:avLst/>
          </a:prstGeom>
          <a:noFill/>
        </p:spPr>
        <p:txBody>
          <a:bodyPr wrap="square" rtlCol="0">
            <a:spAutoFit/>
          </a:bodyPr>
          <a:lstStyle/>
          <a:p>
            <a:r>
              <a:rPr lang="en-GB" sz="2800" dirty="0">
                <a:solidFill>
                  <a:srgbClr val="76A8D9"/>
                </a:solidFill>
                <a:latin typeface="Futura-Bold" pitchFamily="2" charset="0"/>
              </a:rPr>
              <a:t>BEHAVIOURS AND BLURRED BOUNDARIES</a:t>
            </a:r>
            <a:endParaRPr lang="en-GB" sz="2800" dirty="0">
              <a:solidFill>
                <a:srgbClr val="76A8D9"/>
              </a:solidFill>
            </a:endParaRPr>
          </a:p>
        </p:txBody>
      </p:sp>
      <p:sp>
        <p:nvSpPr>
          <p:cNvPr id="9" name="TextBox 8">
            <a:extLst>
              <a:ext uri="{FF2B5EF4-FFF2-40B4-BE49-F238E27FC236}">
                <a16:creationId xmlns:a16="http://schemas.microsoft.com/office/drawing/2014/main" id="{564C95D7-1EF1-4AB1-AD74-D0C987EB3663}"/>
              </a:ext>
            </a:extLst>
          </p:cNvPr>
          <p:cNvSpPr txBox="1"/>
          <p:nvPr/>
        </p:nvSpPr>
        <p:spPr>
          <a:xfrm>
            <a:off x="501798" y="2600964"/>
            <a:ext cx="8912167" cy="1260345"/>
          </a:xfrm>
          <a:prstGeom prst="rect">
            <a:avLst/>
          </a:prstGeom>
          <a:noFill/>
        </p:spPr>
        <p:txBody>
          <a:bodyPr wrap="square">
            <a:spAutoFit/>
          </a:bodyPr>
          <a:lstStyle/>
          <a:p>
            <a:pPr marL="0" indent="0">
              <a:lnSpc>
                <a:spcPct val="107000"/>
              </a:lnSpc>
              <a:spcAft>
                <a:spcPts val="800"/>
              </a:spcAft>
              <a:buFont typeface="Arial" panose="020B0604020202020204" pitchFamily="34" charset="0"/>
              <a:buNone/>
            </a:pPr>
            <a:r>
              <a:rPr lang="en-GB" sz="2400" dirty="0"/>
              <a:t>In groups, consider </a:t>
            </a:r>
            <a:r>
              <a:rPr lang="en-GB" sz="2400" b="1" dirty="0"/>
              <a:t>behaviours of a leader before, during and after</a:t>
            </a:r>
            <a:r>
              <a:rPr lang="en-GB" sz="2400" dirty="0"/>
              <a:t> a residential that could </a:t>
            </a:r>
            <a:r>
              <a:rPr lang="en-GB" sz="2400" b="1" dirty="0"/>
              <a:t>cause inappropriate boundaries</a:t>
            </a:r>
            <a:r>
              <a:rPr lang="en-GB" sz="2400" dirty="0"/>
              <a:t> with young people developing.</a:t>
            </a:r>
          </a:p>
        </p:txBody>
      </p:sp>
      <p:sp>
        <p:nvSpPr>
          <p:cNvPr id="2" name="TextBox 1">
            <a:extLst>
              <a:ext uri="{FF2B5EF4-FFF2-40B4-BE49-F238E27FC236}">
                <a16:creationId xmlns:a16="http://schemas.microsoft.com/office/drawing/2014/main" id="{8277C3B3-6D96-5D5D-226A-A8875A008C58}"/>
              </a:ext>
            </a:extLst>
          </p:cNvPr>
          <p:cNvSpPr txBox="1"/>
          <p:nvPr/>
        </p:nvSpPr>
        <p:spPr>
          <a:xfrm>
            <a:off x="2022493" y="4819767"/>
            <a:ext cx="5048867" cy="677108"/>
          </a:xfrm>
          <a:prstGeom prst="rect">
            <a:avLst/>
          </a:prstGeom>
          <a:noFill/>
        </p:spPr>
        <p:txBody>
          <a:bodyPr wrap="square" rtlCol="0">
            <a:spAutoFit/>
          </a:bodyPr>
          <a:lstStyle/>
          <a:p>
            <a:r>
              <a:rPr lang="en-GB" sz="2000" dirty="0">
                <a:solidFill>
                  <a:srgbClr val="76A8D9"/>
                </a:solidFill>
                <a:latin typeface="Futura-Bold" pitchFamily="2" charset="0"/>
              </a:rPr>
              <a:t>SMALL GROUP ACTIVITY:</a:t>
            </a:r>
            <a:br>
              <a:rPr lang="en-GB" sz="2000" dirty="0">
                <a:solidFill>
                  <a:srgbClr val="6D071A"/>
                </a:solidFill>
                <a:latin typeface="Futura-Bold" pitchFamily="2" charset="0"/>
              </a:rPr>
            </a:br>
            <a:r>
              <a:rPr lang="en-GB" dirty="0">
                <a:latin typeface="Futura-Bold" pitchFamily="2" charset="0"/>
              </a:rPr>
              <a:t>Behaviours and Blurred Boundaries</a:t>
            </a:r>
            <a:endParaRPr lang="en-GB" sz="2000" dirty="0"/>
          </a:p>
        </p:txBody>
      </p:sp>
      <p:pic>
        <p:nvPicPr>
          <p:cNvPr id="6" name="Picture 5" descr="A group of people icon&#10;&#10;Description automatically generated">
            <a:extLst>
              <a:ext uri="{FF2B5EF4-FFF2-40B4-BE49-F238E27FC236}">
                <a16:creationId xmlns:a16="http://schemas.microsoft.com/office/drawing/2014/main" id="{55D053A6-02EF-910A-9EC8-9F30844408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6547" y="4819767"/>
            <a:ext cx="874800" cy="741678"/>
          </a:xfrm>
          <a:prstGeom prst="rect">
            <a:avLst/>
          </a:prstGeom>
        </p:spPr>
      </p:pic>
      <p:sp>
        <p:nvSpPr>
          <p:cNvPr id="4" name="Rectangle: Rounded Corners 3">
            <a:extLst>
              <a:ext uri="{FF2B5EF4-FFF2-40B4-BE49-F238E27FC236}">
                <a16:creationId xmlns:a16="http://schemas.microsoft.com/office/drawing/2014/main" id="{AF5EFF53-17B5-8B9D-764F-7898966D81D1}"/>
              </a:ext>
            </a:extLst>
          </p:cNvPr>
          <p:cNvSpPr/>
          <p:nvPr/>
        </p:nvSpPr>
        <p:spPr>
          <a:xfrm>
            <a:off x="655891" y="4561771"/>
            <a:ext cx="6049710" cy="1277472"/>
          </a:xfrm>
          <a:prstGeom prst="roundRect">
            <a:avLst/>
          </a:prstGeom>
          <a:noFill/>
          <a:ln w="57150">
            <a:solidFill>
              <a:srgbClr val="76A8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199627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E68B5B06-028A-48F1-B197-FAAECF3CEEC1}"/>
              </a:ext>
            </a:extLst>
          </p:cNvPr>
          <p:cNvSpPr txBox="1"/>
          <p:nvPr/>
        </p:nvSpPr>
        <p:spPr>
          <a:xfrm>
            <a:off x="474640" y="1718950"/>
            <a:ext cx="8710863" cy="523220"/>
          </a:xfrm>
          <a:prstGeom prst="rect">
            <a:avLst/>
          </a:prstGeom>
          <a:noFill/>
        </p:spPr>
        <p:txBody>
          <a:bodyPr wrap="square" rtlCol="0">
            <a:spAutoFit/>
          </a:bodyPr>
          <a:lstStyle/>
          <a:p>
            <a:r>
              <a:rPr lang="en-GB" sz="2800" dirty="0">
                <a:solidFill>
                  <a:srgbClr val="76A8D9"/>
                </a:solidFill>
                <a:latin typeface="Futura-Bold" pitchFamily="2" charset="0"/>
              </a:rPr>
              <a:t>LEADERS CODE OF CONDUCT</a:t>
            </a:r>
            <a:endParaRPr lang="en-GB" sz="2800" dirty="0">
              <a:solidFill>
                <a:srgbClr val="76A8D9"/>
              </a:solidFill>
            </a:endParaRPr>
          </a:p>
        </p:txBody>
      </p:sp>
      <p:sp>
        <p:nvSpPr>
          <p:cNvPr id="9" name="TextBox 8">
            <a:extLst>
              <a:ext uri="{FF2B5EF4-FFF2-40B4-BE49-F238E27FC236}">
                <a16:creationId xmlns:a16="http://schemas.microsoft.com/office/drawing/2014/main" id="{564C95D7-1EF1-4AB1-AD74-D0C987EB3663}"/>
              </a:ext>
            </a:extLst>
          </p:cNvPr>
          <p:cNvSpPr txBox="1"/>
          <p:nvPr/>
        </p:nvSpPr>
        <p:spPr>
          <a:xfrm>
            <a:off x="501799" y="2600964"/>
            <a:ext cx="7144328" cy="1758110"/>
          </a:xfrm>
          <a:prstGeom prst="rect">
            <a:avLst/>
          </a:prstGeom>
          <a:noFill/>
        </p:spPr>
        <p:txBody>
          <a:bodyPr wrap="square">
            <a:spAutoFit/>
          </a:bodyPr>
          <a:lstStyle/>
          <a:p>
            <a:pPr marL="0" indent="0">
              <a:lnSpc>
                <a:spcPct val="107000"/>
              </a:lnSpc>
              <a:spcAft>
                <a:spcPts val="800"/>
              </a:spcAft>
              <a:buFont typeface="Arial" panose="020B0604020202020204" pitchFamily="34" charset="0"/>
              <a:buNone/>
            </a:pPr>
            <a:r>
              <a:rPr lang="en-GB" sz="2400" dirty="0"/>
              <a:t>The </a:t>
            </a:r>
            <a:r>
              <a:rPr lang="en-GB" sz="2400" b="1" dirty="0"/>
              <a:t>Leaders Code of Conduct</a:t>
            </a:r>
            <a:r>
              <a:rPr lang="en-GB" sz="2400" dirty="0"/>
              <a:t> provides guidance to help support leaders maintain healthy relationships and appropriate boundaries within the BB.</a:t>
            </a:r>
          </a:p>
          <a:p>
            <a:pPr marL="0" indent="0">
              <a:lnSpc>
                <a:spcPct val="107000"/>
              </a:lnSpc>
              <a:spcAft>
                <a:spcPts val="800"/>
              </a:spcAft>
              <a:buFont typeface="Arial" panose="020B0604020202020204" pitchFamily="34" charset="0"/>
              <a:buNone/>
            </a:pPr>
            <a:r>
              <a:rPr lang="en-GB" sz="2400" b="1" dirty="0"/>
              <a:t>https://boys-brigade.org.uk/leaders-code-of-conduct</a:t>
            </a:r>
          </a:p>
        </p:txBody>
      </p:sp>
      <p:pic>
        <p:nvPicPr>
          <p:cNvPr id="3" name="Content Placeholder 4" descr="Logo&#10;&#10;Description automatically generated with medium confidence">
            <a:extLst>
              <a:ext uri="{FF2B5EF4-FFF2-40B4-BE49-F238E27FC236}">
                <a16:creationId xmlns:a16="http://schemas.microsoft.com/office/drawing/2014/main" id="{679357CF-C7C0-1892-6336-BD614783F61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85402">
            <a:off x="8644215" y="1719071"/>
            <a:ext cx="2328672" cy="3419856"/>
          </a:xfrm>
          <a:prstGeom prst="rect">
            <a:avLst/>
          </a:prstGeom>
        </p:spPr>
      </p:pic>
    </p:spTree>
    <p:extLst>
      <p:ext uri="{BB962C8B-B14F-4D97-AF65-F5344CB8AC3E}">
        <p14:creationId xmlns:p14="http://schemas.microsoft.com/office/powerpoint/2010/main" val="34663109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E68B5B06-028A-48F1-B197-FAAECF3CEEC1}"/>
              </a:ext>
            </a:extLst>
          </p:cNvPr>
          <p:cNvSpPr txBox="1"/>
          <p:nvPr/>
        </p:nvSpPr>
        <p:spPr>
          <a:xfrm>
            <a:off x="474640" y="1718950"/>
            <a:ext cx="8710863" cy="523220"/>
          </a:xfrm>
          <a:prstGeom prst="rect">
            <a:avLst/>
          </a:prstGeom>
          <a:noFill/>
        </p:spPr>
        <p:txBody>
          <a:bodyPr wrap="square" rtlCol="0">
            <a:spAutoFit/>
          </a:bodyPr>
          <a:lstStyle/>
          <a:p>
            <a:r>
              <a:rPr lang="en-GB" sz="2800" dirty="0">
                <a:solidFill>
                  <a:srgbClr val="76A8D9"/>
                </a:solidFill>
                <a:latin typeface="Futura-Bold" pitchFamily="2" charset="0"/>
              </a:rPr>
              <a:t>BOUNDARIES – MAKING IT SAFER FOR ALL</a:t>
            </a:r>
            <a:endParaRPr lang="en-GB" sz="2800" dirty="0">
              <a:solidFill>
                <a:srgbClr val="76A8D9"/>
              </a:solidFill>
            </a:endParaRPr>
          </a:p>
        </p:txBody>
      </p:sp>
      <p:sp>
        <p:nvSpPr>
          <p:cNvPr id="9" name="TextBox 8">
            <a:extLst>
              <a:ext uri="{FF2B5EF4-FFF2-40B4-BE49-F238E27FC236}">
                <a16:creationId xmlns:a16="http://schemas.microsoft.com/office/drawing/2014/main" id="{564C95D7-1EF1-4AB1-AD74-D0C987EB3663}"/>
              </a:ext>
            </a:extLst>
          </p:cNvPr>
          <p:cNvSpPr txBox="1"/>
          <p:nvPr/>
        </p:nvSpPr>
        <p:spPr>
          <a:xfrm>
            <a:off x="501798" y="2600964"/>
            <a:ext cx="8912167" cy="865173"/>
          </a:xfrm>
          <a:prstGeom prst="rect">
            <a:avLst/>
          </a:prstGeom>
          <a:noFill/>
        </p:spPr>
        <p:txBody>
          <a:bodyPr wrap="square">
            <a:spAutoFit/>
          </a:bodyPr>
          <a:lstStyle/>
          <a:p>
            <a:pPr marL="0" indent="0">
              <a:lnSpc>
                <a:spcPct val="107000"/>
              </a:lnSpc>
              <a:spcAft>
                <a:spcPts val="800"/>
              </a:spcAft>
              <a:buFont typeface="Arial" panose="020B0604020202020204" pitchFamily="34" charset="0"/>
              <a:buNone/>
            </a:pPr>
            <a:r>
              <a:rPr lang="en-GB" sz="2400" dirty="0"/>
              <a:t>In groups, consider things that would make a residential settings safer for all.</a:t>
            </a:r>
          </a:p>
        </p:txBody>
      </p:sp>
      <p:sp>
        <p:nvSpPr>
          <p:cNvPr id="2" name="TextBox 1">
            <a:extLst>
              <a:ext uri="{FF2B5EF4-FFF2-40B4-BE49-F238E27FC236}">
                <a16:creationId xmlns:a16="http://schemas.microsoft.com/office/drawing/2014/main" id="{8277C3B3-6D96-5D5D-226A-A8875A008C58}"/>
              </a:ext>
            </a:extLst>
          </p:cNvPr>
          <p:cNvSpPr txBox="1"/>
          <p:nvPr/>
        </p:nvSpPr>
        <p:spPr>
          <a:xfrm>
            <a:off x="2022493" y="4819767"/>
            <a:ext cx="5980684" cy="677108"/>
          </a:xfrm>
          <a:prstGeom prst="rect">
            <a:avLst/>
          </a:prstGeom>
          <a:noFill/>
        </p:spPr>
        <p:txBody>
          <a:bodyPr wrap="square" rtlCol="0">
            <a:spAutoFit/>
          </a:bodyPr>
          <a:lstStyle/>
          <a:p>
            <a:r>
              <a:rPr lang="en-GB" sz="2000" dirty="0">
                <a:solidFill>
                  <a:srgbClr val="76A8D9"/>
                </a:solidFill>
                <a:latin typeface="Futura-Bold" pitchFamily="2" charset="0"/>
              </a:rPr>
              <a:t>SMALL GROUP ACTIVITY:</a:t>
            </a:r>
            <a:br>
              <a:rPr lang="en-GB" sz="2000" dirty="0">
                <a:solidFill>
                  <a:srgbClr val="6D071A"/>
                </a:solidFill>
                <a:latin typeface="Futura-Bold" pitchFamily="2" charset="0"/>
              </a:rPr>
            </a:br>
            <a:r>
              <a:rPr lang="en-GB" dirty="0">
                <a:latin typeface="Futura-Bold" pitchFamily="2" charset="0"/>
              </a:rPr>
              <a:t>Making Residential Settings Safer for All</a:t>
            </a:r>
            <a:endParaRPr lang="en-GB" sz="2000" dirty="0"/>
          </a:p>
        </p:txBody>
      </p:sp>
      <p:pic>
        <p:nvPicPr>
          <p:cNvPr id="6" name="Picture 5" descr="A group of people icon&#10;&#10;Description automatically generated">
            <a:extLst>
              <a:ext uri="{FF2B5EF4-FFF2-40B4-BE49-F238E27FC236}">
                <a16:creationId xmlns:a16="http://schemas.microsoft.com/office/drawing/2014/main" id="{55D053A6-02EF-910A-9EC8-9F30844408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6547" y="4819767"/>
            <a:ext cx="874800" cy="741678"/>
          </a:xfrm>
          <a:prstGeom prst="rect">
            <a:avLst/>
          </a:prstGeom>
        </p:spPr>
      </p:pic>
      <p:sp>
        <p:nvSpPr>
          <p:cNvPr id="4" name="Rectangle: Rounded Corners 3">
            <a:extLst>
              <a:ext uri="{FF2B5EF4-FFF2-40B4-BE49-F238E27FC236}">
                <a16:creationId xmlns:a16="http://schemas.microsoft.com/office/drawing/2014/main" id="{AF5EFF53-17B5-8B9D-764F-7898966D81D1}"/>
              </a:ext>
            </a:extLst>
          </p:cNvPr>
          <p:cNvSpPr/>
          <p:nvPr/>
        </p:nvSpPr>
        <p:spPr>
          <a:xfrm>
            <a:off x="655890" y="4561771"/>
            <a:ext cx="7025069" cy="1277472"/>
          </a:xfrm>
          <a:prstGeom prst="roundRect">
            <a:avLst/>
          </a:prstGeom>
          <a:noFill/>
          <a:ln w="57150">
            <a:solidFill>
              <a:srgbClr val="76A8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208233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E68B5B06-028A-48F1-B197-FAAECF3CEEC1}"/>
              </a:ext>
            </a:extLst>
          </p:cNvPr>
          <p:cNvSpPr txBox="1"/>
          <p:nvPr/>
        </p:nvSpPr>
        <p:spPr>
          <a:xfrm>
            <a:off x="474640" y="1718950"/>
            <a:ext cx="8710863" cy="523220"/>
          </a:xfrm>
          <a:prstGeom prst="rect">
            <a:avLst/>
          </a:prstGeom>
          <a:noFill/>
        </p:spPr>
        <p:txBody>
          <a:bodyPr wrap="square" rtlCol="0">
            <a:spAutoFit/>
          </a:bodyPr>
          <a:lstStyle/>
          <a:p>
            <a:r>
              <a:rPr lang="en-GB" sz="2800" dirty="0">
                <a:solidFill>
                  <a:srgbClr val="76A8D9"/>
                </a:solidFill>
                <a:latin typeface="Futura-Bold" pitchFamily="2" charset="0"/>
              </a:rPr>
              <a:t>LEARNING OUTCOMES</a:t>
            </a:r>
            <a:endParaRPr lang="en-GB" sz="2800" dirty="0">
              <a:solidFill>
                <a:srgbClr val="76A8D9"/>
              </a:solidFill>
            </a:endParaRPr>
          </a:p>
        </p:txBody>
      </p:sp>
      <p:sp>
        <p:nvSpPr>
          <p:cNvPr id="9" name="TextBox 8">
            <a:extLst>
              <a:ext uri="{FF2B5EF4-FFF2-40B4-BE49-F238E27FC236}">
                <a16:creationId xmlns:a16="http://schemas.microsoft.com/office/drawing/2014/main" id="{564C95D7-1EF1-4AB1-AD74-D0C987EB3663}"/>
              </a:ext>
            </a:extLst>
          </p:cNvPr>
          <p:cNvSpPr txBox="1"/>
          <p:nvPr/>
        </p:nvSpPr>
        <p:spPr>
          <a:xfrm>
            <a:off x="501798" y="2600964"/>
            <a:ext cx="8912167" cy="2651047"/>
          </a:xfrm>
          <a:prstGeom prst="rect">
            <a:avLst/>
          </a:prstGeom>
          <a:noFill/>
        </p:spPr>
        <p:txBody>
          <a:bodyPr wrap="square">
            <a:spAutoFit/>
          </a:bodyPr>
          <a:lstStyle/>
          <a:p>
            <a:pPr marL="0" indent="0">
              <a:lnSpc>
                <a:spcPct val="107000"/>
              </a:lnSpc>
              <a:spcAft>
                <a:spcPts val="800"/>
              </a:spcAft>
              <a:buFont typeface="Arial" panose="020B0604020202020204" pitchFamily="34" charset="0"/>
              <a:buNone/>
            </a:pPr>
            <a:r>
              <a:rPr lang="en-GB" sz="2400" dirty="0"/>
              <a:t>By the end of this module, participants will be able to: </a:t>
            </a:r>
          </a:p>
          <a:p>
            <a:pPr marL="342900" indent="-342900">
              <a:lnSpc>
                <a:spcPct val="107000"/>
              </a:lnSpc>
              <a:spcAft>
                <a:spcPts val="800"/>
              </a:spcAft>
              <a:buFont typeface="Arial" panose="020B0604020202020204" pitchFamily="34" charset="0"/>
              <a:buChar char="•"/>
            </a:pPr>
            <a:r>
              <a:rPr lang="en-GB" sz="2400" dirty="0"/>
              <a:t>Understand the </a:t>
            </a:r>
            <a:r>
              <a:rPr lang="en-GB" sz="2400" b="1" dirty="0"/>
              <a:t>importance of maintaining professional boundaries</a:t>
            </a:r>
            <a:r>
              <a:rPr lang="en-GB" sz="2400" dirty="0"/>
              <a:t> during settings such as residentials, events, and activities outside of BB weekly sessions.</a:t>
            </a:r>
          </a:p>
          <a:p>
            <a:pPr marL="342900" indent="-342900">
              <a:lnSpc>
                <a:spcPct val="107000"/>
              </a:lnSpc>
              <a:spcAft>
                <a:spcPts val="800"/>
              </a:spcAft>
              <a:buFont typeface="Arial" panose="020B0604020202020204" pitchFamily="34" charset="0"/>
              <a:buChar char="•"/>
            </a:pPr>
            <a:r>
              <a:rPr lang="en-GB" sz="2400" dirty="0"/>
              <a:t>Recognise the </a:t>
            </a:r>
            <a:r>
              <a:rPr lang="en-GB" sz="2400" b="1" dirty="0"/>
              <a:t>importance of maintaining safe and appropriate boundaries</a:t>
            </a:r>
            <a:r>
              <a:rPr lang="en-GB" sz="2400" dirty="0"/>
              <a:t> with children and young people during residentials.</a:t>
            </a:r>
          </a:p>
        </p:txBody>
      </p:sp>
      <p:pic>
        <p:nvPicPr>
          <p:cNvPr id="12" name="Picture 11" descr="A blue check mark in a circle&#10;&#10;Description automatically generated">
            <a:extLst>
              <a:ext uri="{FF2B5EF4-FFF2-40B4-BE49-F238E27FC236}">
                <a16:creationId xmlns:a16="http://schemas.microsoft.com/office/drawing/2014/main" id="{0D286A9F-F1A0-55BA-246B-32E71FF887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14752" y="1548156"/>
            <a:ext cx="2904762" cy="2904762"/>
          </a:xfrm>
          <a:prstGeom prst="rect">
            <a:avLst/>
          </a:prstGeom>
        </p:spPr>
      </p:pic>
    </p:spTree>
    <p:extLst>
      <p:ext uri="{BB962C8B-B14F-4D97-AF65-F5344CB8AC3E}">
        <p14:creationId xmlns:p14="http://schemas.microsoft.com/office/powerpoint/2010/main" val="9355580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E68B5B06-028A-48F1-B197-FAAECF3CEEC1}"/>
              </a:ext>
            </a:extLst>
          </p:cNvPr>
          <p:cNvSpPr txBox="1"/>
          <p:nvPr/>
        </p:nvSpPr>
        <p:spPr>
          <a:xfrm>
            <a:off x="474640" y="1718950"/>
            <a:ext cx="8710863" cy="523220"/>
          </a:xfrm>
          <a:prstGeom prst="rect">
            <a:avLst/>
          </a:prstGeom>
          <a:noFill/>
        </p:spPr>
        <p:txBody>
          <a:bodyPr wrap="square" rtlCol="0">
            <a:spAutoFit/>
          </a:bodyPr>
          <a:lstStyle/>
          <a:p>
            <a:r>
              <a:rPr lang="en-GB" sz="2800" dirty="0">
                <a:solidFill>
                  <a:srgbClr val="76A8D9"/>
                </a:solidFill>
                <a:latin typeface="Futura-Bold" pitchFamily="2" charset="0"/>
              </a:rPr>
              <a:t>AIM</a:t>
            </a:r>
            <a:endParaRPr lang="en-GB" sz="2800" dirty="0">
              <a:solidFill>
                <a:srgbClr val="76A8D9"/>
              </a:solidFill>
            </a:endParaRPr>
          </a:p>
        </p:txBody>
      </p:sp>
      <p:sp>
        <p:nvSpPr>
          <p:cNvPr id="9" name="TextBox 8">
            <a:extLst>
              <a:ext uri="{FF2B5EF4-FFF2-40B4-BE49-F238E27FC236}">
                <a16:creationId xmlns:a16="http://schemas.microsoft.com/office/drawing/2014/main" id="{564C95D7-1EF1-4AB1-AD74-D0C987EB3663}"/>
              </a:ext>
            </a:extLst>
          </p:cNvPr>
          <p:cNvSpPr txBox="1"/>
          <p:nvPr/>
        </p:nvSpPr>
        <p:spPr>
          <a:xfrm>
            <a:off x="501799" y="2600964"/>
            <a:ext cx="8212954" cy="1260345"/>
          </a:xfrm>
          <a:prstGeom prst="rect">
            <a:avLst/>
          </a:prstGeom>
          <a:noFill/>
        </p:spPr>
        <p:txBody>
          <a:bodyPr wrap="square">
            <a:spAutoFit/>
          </a:bodyPr>
          <a:lstStyle/>
          <a:p>
            <a:pPr marL="0" indent="0">
              <a:lnSpc>
                <a:spcPct val="107000"/>
              </a:lnSpc>
              <a:spcAft>
                <a:spcPts val="800"/>
              </a:spcAft>
              <a:buFont typeface="Arial" panose="020B0604020202020204" pitchFamily="34" charset="0"/>
              <a:buNone/>
            </a:pPr>
            <a:r>
              <a:rPr lang="en-GB" sz="2400" dirty="0"/>
              <a:t>To equip BB leaders with the skills, knowledge and understanding to plan and lead residential activities with children and young people. </a:t>
            </a:r>
            <a:endParaRPr lang="en-GB" sz="4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2" name="Picture 11" descr="A blue check mark in a circle&#10;&#10;Description automatically generated">
            <a:extLst>
              <a:ext uri="{FF2B5EF4-FFF2-40B4-BE49-F238E27FC236}">
                <a16:creationId xmlns:a16="http://schemas.microsoft.com/office/drawing/2014/main" id="{0D286A9F-F1A0-55BA-246B-32E71FF887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14752" y="363789"/>
            <a:ext cx="2904762" cy="2904762"/>
          </a:xfrm>
          <a:prstGeom prst="rect">
            <a:avLst/>
          </a:prstGeom>
        </p:spPr>
      </p:pic>
    </p:spTree>
    <p:extLst>
      <p:ext uri="{BB962C8B-B14F-4D97-AF65-F5344CB8AC3E}">
        <p14:creationId xmlns:p14="http://schemas.microsoft.com/office/powerpoint/2010/main" val="33419855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110322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E68B5B06-028A-48F1-B197-FAAECF3CEEC1}"/>
              </a:ext>
            </a:extLst>
          </p:cNvPr>
          <p:cNvSpPr txBox="1"/>
          <p:nvPr/>
        </p:nvSpPr>
        <p:spPr>
          <a:xfrm>
            <a:off x="474640" y="1718950"/>
            <a:ext cx="8710863" cy="523220"/>
          </a:xfrm>
          <a:prstGeom prst="rect">
            <a:avLst/>
          </a:prstGeom>
          <a:noFill/>
        </p:spPr>
        <p:txBody>
          <a:bodyPr wrap="square" rtlCol="0">
            <a:spAutoFit/>
          </a:bodyPr>
          <a:lstStyle/>
          <a:p>
            <a:r>
              <a:rPr lang="en-GB" sz="2800" dirty="0">
                <a:solidFill>
                  <a:srgbClr val="76A8D9"/>
                </a:solidFill>
                <a:latin typeface="Futura-Bold" pitchFamily="2" charset="0"/>
              </a:rPr>
              <a:t>LEARNING OUTCOMES</a:t>
            </a:r>
            <a:endParaRPr lang="en-GB" sz="2800" dirty="0">
              <a:solidFill>
                <a:srgbClr val="76A8D9"/>
              </a:solidFill>
            </a:endParaRPr>
          </a:p>
        </p:txBody>
      </p:sp>
      <p:sp>
        <p:nvSpPr>
          <p:cNvPr id="9" name="TextBox 8">
            <a:extLst>
              <a:ext uri="{FF2B5EF4-FFF2-40B4-BE49-F238E27FC236}">
                <a16:creationId xmlns:a16="http://schemas.microsoft.com/office/drawing/2014/main" id="{564C95D7-1EF1-4AB1-AD74-D0C987EB3663}"/>
              </a:ext>
            </a:extLst>
          </p:cNvPr>
          <p:cNvSpPr txBox="1"/>
          <p:nvPr/>
        </p:nvSpPr>
        <p:spPr>
          <a:xfrm>
            <a:off x="501799" y="2600964"/>
            <a:ext cx="8555116" cy="4041747"/>
          </a:xfrm>
          <a:prstGeom prst="rect">
            <a:avLst/>
          </a:prstGeom>
          <a:noFill/>
        </p:spPr>
        <p:txBody>
          <a:bodyPr wrap="square">
            <a:spAutoFit/>
          </a:bodyPr>
          <a:lstStyle/>
          <a:p>
            <a:pPr marL="0" indent="0">
              <a:lnSpc>
                <a:spcPct val="107000"/>
              </a:lnSpc>
              <a:spcAft>
                <a:spcPts val="800"/>
              </a:spcAft>
              <a:buFont typeface="Arial" panose="020B0604020202020204" pitchFamily="34" charset="0"/>
              <a:buNone/>
            </a:pPr>
            <a:r>
              <a:rPr lang="en-GB" sz="2400" dirty="0"/>
              <a:t>By the end of this module, participants will be able to: </a:t>
            </a:r>
          </a:p>
          <a:p>
            <a:pPr marL="342900" indent="-342900">
              <a:lnSpc>
                <a:spcPct val="107000"/>
              </a:lnSpc>
              <a:spcAft>
                <a:spcPts val="800"/>
              </a:spcAft>
              <a:buFont typeface="Arial" panose="020B0604020202020204" pitchFamily="34" charset="0"/>
              <a:buChar char="•"/>
            </a:pPr>
            <a:r>
              <a:rPr lang="en-GB" sz="2400" dirty="0"/>
              <a:t>Understand and </a:t>
            </a:r>
            <a:r>
              <a:rPr lang="en-GB" sz="2400" b="1" dirty="0"/>
              <a:t>meet the needs of children and young people</a:t>
            </a:r>
            <a:r>
              <a:rPr lang="en-GB" sz="2400" dirty="0"/>
              <a:t> away from home.</a:t>
            </a:r>
          </a:p>
          <a:p>
            <a:pPr marL="342900" indent="-342900">
              <a:lnSpc>
                <a:spcPct val="107000"/>
              </a:lnSpc>
              <a:spcAft>
                <a:spcPts val="800"/>
              </a:spcAft>
              <a:buFont typeface="Arial" panose="020B0604020202020204" pitchFamily="34" charset="0"/>
              <a:buChar char="•"/>
            </a:pPr>
            <a:r>
              <a:rPr lang="en-GB" sz="2400" dirty="0"/>
              <a:t>Understand the </a:t>
            </a:r>
            <a:r>
              <a:rPr lang="en-GB" sz="2400" b="1" dirty="0"/>
              <a:t>roles and responsibilities of leaders</a:t>
            </a:r>
            <a:r>
              <a:rPr lang="en-GB" sz="2400" dirty="0"/>
              <a:t> on a residential.</a:t>
            </a:r>
          </a:p>
          <a:p>
            <a:pPr marL="342900" indent="-342900">
              <a:lnSpc>
                <a:spcPct val="107000"/>
              </a:lnSpc>
              <a:spcAft>
                <a:spcPts val="800"/>
              </a:spcAft>
              <a:buFont typeface="Arial" panose="020B0604020202020204" pitchFamily="34" charset="0"/>
              <a:buChar char="•"/>
            </a:pPr>
            <a:r>
              <a:rPr lang="en-GB" sz="2400" dirty="0"/>
              <a:t>Understand how </a:t>
            </a:r>
            <a:r>
              <a:rPr lang="en-GB" sz="2400" b="1" dirty="0"/>
              <a:t>sharing the workload amongst team members</a:t>
            </a:r>
            <a:r>
              <a:rPr lang="en-GB" sz="2400" dirty="0"/>
              <a:t> can reduce conflict.</a:t>
            </a:r>
          </a:p>
          <a:p>
            <a:pPr marL="342900" indent="-342900">
              <a:lnSpc>
                <a:spcPct val="107000"/>
              </a:lnSpc>
              <a:spcAft>
                <a:spcPts val="800"/>
              </a:spcAft>
              <a:buFont typeface="Arial" panose="020B0604020202020204" pitchFamily="34" charset="0"/>
              <a:buChar char="•"/>
            </a:pPr>
            <a:r>
              <a:rPr lang="en-GB" sz="2400" dirty="0"/>
              <a:t>Identify ways to support children, young people and leaders on their </a:t>
            </a:r>
            <a:r>
              <a:rPr lang="en-GB" sz="2400" b="1" dirty="0"/>
              <a:t>faith journey</a:t>
            </a:r>
            <a:r>
              <a:rPr lang="en-GB" sz="2400" dirty="0"/>
              <a:t>.</a:t>
            </a:r>
          </a:p>
        </p:txBody>
      </p:sp>
      <p:pic>
        <p:nvPicPr>
          <p:cNvPr id="12" name="Picture 11" descr="A blue check mark in a circle&#10;&#10;Description automatically generated">
            <a:extLst>
              <a:ext uri="{FF2B5EF4-FFF2-40B4-BE49-F238E27FC236}">
                <a16:creationId xmlns:a16="http://schemas.microsoft.com/office/drawing/2014/main" id="{0D286A9F-F1A0-55BA-246B-32E71FF887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14752" y="363789"/>
            <a:ext cx="2904762" cy="2904762"/>
          </a:xfrm>
          <a:prstGeom prst="rect">
            <a:avLst/>
          </a:prstGeom>
        </p:spPr>
      </p:pic>
    </p:spTree>
    <p:extLst>
      <p:ext uri="{BB962C8B-B14F-4D97-AF65-F5344CB8AC3E}">
        <p14:creationId xmlns:p14="http://schemas.microsoft.com/office/powerpoint/2010/main" val="23213780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E68B5B06-028A-48F1-B197-FAAECF3CEEC1}"/>
              </a:ext>
            </a:extLst>
          </p:cNvPr>
          <p:cNvSpPr txBox="1"/>
          <p:nvPr/>
        </p:nvSpPr>
        <p:spPr>
          <a:xfrm>
            <a:off x="474640" y="1718950"/>
            <a:ext cx="8710863" cy="523220"/>
          </a:xfrm>
          <a:prstGeom prst="rect">
            <a:avLst/>
          </a:prstGeom>
          <a:noFill/>
        </p:spPr>
        <p:txBody>
          <a:bodyPr wrap="square" rtlCol="0">
            <a:spAutoFit/>
          </a:bodyPr>
          <a:lstStyle/>
          <a:p>
            <a:r>
              <a:rPr lang="en-GB" sz="2800" dirty="0">
                <a:solidFill>
                  <a:srgbClr val="76A8D9"/>
                </a:solidFill>
                <a:latin typeface="Futura-Bold" pitchFamily="2" charset="0"/>
              </a:rPr>
              <a:t>PHYSICAL &amp; EMOTIONAL NEEDS</a:t>
            </a:r>
            <a:endParaRPr lang="en-GB" sz="2800" dirty="0">
              <a:solidFill>
                <a:srgbClr val="76A8D9"/>
              </a:solidFill>
            </a:endParaRPr>
          </a:p>
        </p:txBody>
      </p:sp>
      <p:sp>
        <p:nvSpPr>
          <p:cNvPr id="2" name="TextBox 1">
            <a:extLst>
              <a:ext uri="{FF2B5EF4-FFF2-40B4-BE49-F238E27FC236}">
                <a16:creationId xmlns:a16="http://schemas.microsoft.com/office/drawing/2014/main" id="{7D4D1E7D-5353-8838-3AA0-B4CB5C3D1BBC}"/>
              </a:ext>
            </a:extLst>
          </p:cNvPr>
          <p:cNvSpPr txBox="1"/>
          <p:nvPr/>
        </p:nvSpPr>
        <p:spPr>
          <a:xfrm>
            <a:off x="413470" y="2518984"/>
            <a:ext cx="5182260" cy="523220"/>
          </a:xfrm>
          <a:prstGeom prst="rect">
            <a:avLst/>
          </a:prstGeom>
          <a:noFill/>
        </p:spPr>
        <p:txBody>
          <a:bodyPr wrap="square" rtlCol="0">
            <a:spAutoFit/>
          </a:bodyPr>
          <a:lstStyle/>
          <a:p>
            <a:pPr algn="ctr"/>
            <a:r>
              <a:rPr lang="en-GB" sz="2800" dirty="0">
                <a:solidFill>
                  <a:srgbClr val="224B8E"/>
                </a:solidFill>
                <a:latin typeface="Futura-Bold" pitchFamily="2" charset="0"/>
              </a:rPr>
              <a:t>Physical</a:t>
            </a:r>
          </a:p>
        </p:txBody>
      </p:sp>
      <p:sp>
        <p:nvSpPr>
          <p:cNvPr id="3" name="TextBox 2">
            <a:extLst>
              <a:ext uri="{FF2B5EF4-FFF2-40B4-BE49-F238E27FC236}">
                <a16:creationId xmlns:a16="http://schemas.microsoft.com/office/drawing/2014/main" id="{085E19A4-A6A9-CD81-194E-F623D7BB81E9}"/>
              </a:ext>
            </a:extLst>
          </p:cNvPr>
          <p:cNvSpPr txBox="1"/>
          <p:nvPr/>
        </p:nvSpPr>
        <p:spPr>
          <a:xfrm>
            <a:off x="6450496" y="2518984"/>
            <a:ext cx="5328034" cy="523220"/>
          </a:xfrm>
          <a:prstGeom prst="rect">
            <a:avLst/>
          </a:prstGeom>
          <a:noFill/>
        </p:spPr>
        <p:txBody>
          <a:bodyPr wrap="square" rtlCol="0">
            <a:spAutoFit/>
          </a:bodyPr>
          <a:lstStyle/>
          <a:p>
            <a:pPr algn="ctr"/>
            <a:r>
              <a:rPr lang="en-GB" sz="2800" dirty="0">
                <a:solidFill>
                  <a:srgbClr val="224B8E"/>
                </a:solidFill>
                <a:latin typeface="Futura-Bold" pitchFamily="2" charset="0"/>
              </a:rPr>
              <a:t>Emotional</a:t>
            </a:r>
          </a:p>
        </p:txBody>
      </p:sp>
      <p:cxnSp>
        <p:nvCxnSpPr>
          <p:cNvPr id="4" name="Straight Connector 3">
            <a:extLst>
              <a:ext uri="{FF2B5EF4-FFF2-40B4-BE49-F238E27FC236}">
                <a16:creationId xmlns:a16="http://schemas.microsoft.com/office/drawing/2014/main" id="{2CA7350C-D8AE-A4C7-7774-9FCA30DA1413}"/>
              </a:ext>
            </a:extLst>
          </p:cNvPr>
          <p:cNvCxnSpPr>
            <a:cxnSpLocks/>
          </p:cNvCxnSpPr>
          <p:nvPr/>
        </p:nvCxnSpPr>
        <p:spPr>
          <a:xfrm>
            <a:off x="6072806" y="2780594"/>
            <a:ext cx="69574" cy="360000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95558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E68B5B06-028A-48F1-B197-FAAECF3CEEC1}"/>
              </a:ext>
            </a:extLst>
          </p:cNvPr>
          <p:cNvSpPr txBox="1"/>
          <p:nvPr/>
        </p:nvSpPr>
        <p:spPr>
          <a:xfrm>
            <a:off x="474640" y="1718950"/>
            <a:ext cx="8710863" cy="523220"/>
          </a:xfrm>
          <a:prstGeom prst="rect">
            <a:avLst/>
          </a:prstGeom>
          <a:noFill/>
        </p:spPr>
        <p:txBody>
          <a:bodyPr wrap="square" rtlCol="0">
            <a:spAutoFit/>
          </a:bodyPr>
          <a:lstStyle/>
          <a:p>
            <a:r>
              <a:rPr lang="en-GB" sz="2800" dirty="0">
                <a:solidFill>
                  <a:srgbClr val="76A8D9"/>
                </a:solidFill>
                <a:latin typeface="Futura-Bold" pitchFamily="2" charset="0"/>
              </a:rPr>
              <a:t>BUILDING RELATIONSHIPS</a:t>
            </a:r>
            <a:endParaRPr lang="en-GB" sz="2800" dirty="0">
              <a:solidFill>
                <a:srgbClr val="76A8D9"/>
              </a:solidFill>
            </a:endParaRPr>
          </a:p>
        </p:txBody>
      </p:sp>
      <p:sp>
        <p:nvSpPr>
          <p:cNvPr id="9" name="TextBox 8">
            <a:extLst>
              <a:ext uri="{FF2B5EF4-FFF2-40B4-BE49-F238E27FC236}">
                <a16:creationId xmlns:a16="http://schemas.microsoft.com/office/drawing/2014/main" id="{564C95D7-1EF1-4AB1-AD74-D0C987EB3663}"/>
              </a:ext>
            </a:extLst>
          </p:cNvPr>
          <p:cNvSpPr txBox="1"/>
          <p:nvPr/>
        </p:nvSpPr>
        <p:spPr>
          <a:xfrm>
            <a:off x="501799" y="2600964"/>
            <a:ext cx="6273470" cy="1260345"/>
          </a:xfrm>
          <a:prstGeom prst="rect">
            <a:avLst/>
          </a:prstGeom>
          <a:noFill/>
        </p:spPr>
        <p:txBody>
          <a:bodyPr wrap="square">
            <a:spAutoFit/>
          </a:bodyPr>
          <a:lstStyle/>
          <a:p>
            <a:pPr marL="0" indent="0">
              <a:lnSpc>
                <a:spcPct val="107000"/>
              </a:lnSpc>
              <a:spcAft>
                <a:spcPts val="800"/>
              </a:spcAft>
              <a:buFont typeface="Arial" panose="020B0604020202020204" pitchFamily="34" charset="0"/>
              <a:buNone/>
            </a:pPr>
            <a:r>
              <a:rPr lang="en-GB" sz="2400" dirty="0"/>
              <a:t>In groups, consider the roles and responsibilities for each role identified and any additional tasks they should undertake.</a:t>
            </a:r>
          </a:p>
        </p:txBody>
      </p:sp>
      <p:sp>
        <p:nvSpPr>
          <p:cNvPr id="2" name="TextBox 1">
            <a:extLst>
              <a:ext uri="{FF2B5EF4-FFF2-40B4-BE49-F238E27FC236}">
                <a16:creationId xmlns:a16="http://schemas.microsoft.com/office/drawing/2014/main" id="{B492B5D7-EF53-C93C-E754-D2474D0161B9}"/>
              </a:ext>
            </a:extLst>
          </p:cNvPr>
          <p:cNvSpPr txBox="1"/>
          <p:nvPr/>
        </p:nvSpPr>
        <p:spPr>
          <a:xfrm>
            <a:off x="2022493" y="4819767"/>
            <a:ext cx="3820958" cy="677108"/>
          </a:xfrm>
          <a:prstGeom prst="rect">
            <a:avLst/>
          </a:prstGeom>
          <a:noFill/>
        </p:spPr>
        <p:txBody>
          <a:bodyPr wrap="square" rtlCol="0">
            <a:spAutoFit/>
          </a:bodyPr>
          <a:lstStyle/>
          <a:p>
            <a:r>
              <a:rPr lang="en-GB" sz="2000" dirty="0">
                <a:solidFill>
                  <a:srgbClr val="76A8D9"/>
                </a:solidFill>
                <a:latin typeface="Futura-Bold" pitchFamily="2" charset="0"/>
              </a:rPr>
              <a:t>SMALL GROUP ACTIVITY:</a:t>
            </a:r>
            <a:br>
              <a:rPr lang="en-GB" sz="2000" dirty="0">
                <a:solidFill>
                  <a:srgbClr val="6D071A"/>
                </a:solidFill>
                <a:latin typeface="Futura-Bold" pitchFamily="2" charset="0"/>
              </a:rPr>
            </a:br>
            <a:r>
              <a:rPr lang="en-GB" dirty="0">
                <a:latin typeface="Futura-Bold" pitchFamily="2" charset="0"/>
              </a:rPr>
              <a:t>Roles &amp; Responsibilities</a:t>
            </a:r>
            <a:endParaRPr lang="en-GB" sz="2000" dirty="0"/>
          </a:p>
        </p:txBody>
      </p:sp>
      <p:pic>
        <p:nvPicPr>
          <p:cNvPr id="3" name="Picture 2" descr="A group of people icon&#10;&#10;Description automatically generated">
            <a:extLst>
              <a:ext uri="{FF2B5EF4-FFF2-40B4-BE49-F238E27FC236}">
                <a16:creationId xmlns:a16="http://schemas.microsoft.com/office/drawing/2014/main" id="{E262DA21-10A9-1777-B037-D4BE7ED6F3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6547" y="4819767"/>
            <a:ext cx="874800" cy="741678"/>
          </a:xfrm>
          <a:prstGeom prst="rect">
            <a:avLst/>
          </a:prstGeom>
        </p:spPr>
      </p:pic>
      <p:sp>
        <p:nvSpPr>
          <p:cNvPr id="4" name="Rectangle: Rounded Corners 3">
            <a:extLst>
              <a:ext uri="{FF2B5EF4-FFF2-40B4-BE49-F238E27FC236}">
                <a16:creationId xmlns:a16="http://schemas.microsoft.com/office/drawing/2014/main" id="{E4ECC8FE-9B56-D379-052B-B7968CFB604D}"/>
              </a:ext>
            </a:extLst>
          </p:cNvPr>
          <p:cNvSpPr/>
          <p:nvPr/>
        </p:nvSpPr>
        <p:spPr>
          <a:xfrm>
            <a:off x="655890" y="4561771"/>
            <a:ext cx="5030807" cy="1277472"/>
          </a:xfrm>
          <a:prstGeom prst="roundRect">
            <a:avLst/>
          </a:prstGeom>
          <a:noFill/>
          <a:ln w="57150">
            <a:solidFill>
              <a:srgbClr val="76A8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0A660A96-014C-919C-A673-14602832AF48}"/>
              </a:ext>
            </a:extLst>
          </p:cNvPr>
          <p:cNvSpPr txBox="1"/>
          <p:nvPr/>
        </p:nvSpPr>
        <p:spPr>
          <a:xfrm>
            <a:off x="7828741" y="907145"/>
            <a:ext cx="4128128" cy="4847289"/>
          </a:xfrm>
          <a:prstGeom prst="rect">
            <a:avLst/>
          </a:prstGeom>
          <a:noFill/>
        </p:spPr>
        <p:txBody>
          <a:bodyPr wrap="square">
            <a:spAutoFit/>
          </a:bodyPr>
          <a:lstStyle/>
          <a:p>
            <a:pPr marL="342900" indent="-342900">
              <a:lnSpc>
                <a:spcPct val="107000"/>
              </a:lnSpc>
              <a:spcAft>
                <a:spcPts val="800"/>
              </a:spcAft>
              <a:buFont typeface="Arial" panose="020B0604020202020204" pitchFamily="34" charset="0"/>
              <a:buChar char="•"/>
            </a:pPr>
            <a:r>
              <a:rPr lang="en-GB" sz="2400" dirty="0"/>
              <a:t>Residential Leader-in-Charge</a:t>
            </a:r>
          </a:p>
          <a:p>
            <a:pPr marL="342900" indent="-342900">
              <a:lnSpc>
                <a:spcPct val="107000"/>
              </a:lnSpc>
              <a:spcAft>
                <a:spcPts val="800"/>
              </a:spcAft>
              <a:buFont typeface="Arial" panose="020B0604020202020204" pitchFamily="34" charset="0"/>
              <a:buChar char="•"/>
            </a:pPr>
            <a:r>
              <a:rPr lang="en-GB" sz="2400" dirty="0"/>
              <a:t>Cook/Catering Assistant</a:t>
            </a:r>
          </a:p>
          <a:p>
            <a:pPr marL="342900" indent="-342900">
              <a:lnSpc>
                <a:spcPct val="107000"/>
              </a:lnSpc>
              <a:spcAft>
                <a:spcPts val="800"/>
              </a:spcAft>
              <a:buFont typeface="Arial" panose="020B0604020202020204" pitchFamily="34" charset="0"/>
              <a:buChar char="•"/>
            </a:pPr>
            <a:r>
              <a:rPr lang="en-GB" sz="2400" dirty="0"/>
              <a:t>First Aider</a:t>
            </a:r>
          </a:p>
          <a:p>
            <a:pPr marL="342900" indent="-342900">
              <a:lnSpc>
                <a:spcPct val="107000"/>
              </a:lnSpc>
              <a:spcAft>
                <a:spcPts val="800"/>
              </a:spcAft>
              <a:buFont typeface="Arial" panose="020B0604020202020204" pitchFamily="34" charset="0"/>
              <a:buChar char="•"/>
            </a:pPr>
            <a:r>
              <a:rPr lang="en-GB" sz="2400" dirty="0"/>
              <a:t>Programme &amp; Sports Lead</a:t>
            </a:r>
          </a:p>
          <a:p>
            <a:pPr marL="342900" indent="-342900">
              <a:lnSpc>
                <a:spcPct val="107000"/>
              </a:lnSpc>
              <a:spcAft>
                <a:spcPts val="800"/>
              </a:spcAft>
              <a:buFont typeface="Arial" panose="020B0604020202020204" pitchFamily="34" charset="0"/>
              <a:buChar char="•"/>
            </a:pPr>
            <a:r>
              <a:rPr lang="en-GB" sz="2400" dirty="0"/>
              <a:t>Spiritual/Faith lead</a:t>
            </a:r>
          </a:p>
          <a:p>
            <a:pPr marL="342900" indent="-342900">
              <a:lnSpc>
                <a:spcPct val="107000"/>
              </a:lnSpc>
              <a:spcAft>
                <a:spcPts val="800"/>
              </a:spcAft>
              <a:buFont typeface="Arial" panose="020B0604020202020204" pitchFamily="34" charset="0"/>
              <a:buChar char="•"/>
            </a:pPr>
            <a:r>
              <a:rPr lang="en-GB" sz="2400" dirty="0"/>
              <a:t>Duty Leader/Duty Team</a:t>
            </a:r>
          </a:p>
          <a:p>
            <a:pPr marL="342900" indent="-342900">
              <a:lnSpc>
                <a:spcPct val="107000"/>
              </a:lnSpc>
              <a:spcAft>
                <a:spcPts val="800"/>
              </a:spcAft>
              <a:buFont typeface="Arial" panose="020B0604020202020204" pitchFamily="34" charset="0"/>
              <a:buChar char="•"/>
            </a:pPr>
            <a:r>
              <a:rPr lang="en-GB" sz="2400" dirty="0"/>
              <a:t>Someone in charge of campsite</a:t>
            </a:r>
          </a:p>
          <a:p>
            <a:pPr marL="342900" indent="-342900">
              <a:lnSpc>
                <a:spcPct val="107000"/>
              </a:lnSpc>
              <a:spcAft>
                <a:spcPts val="800"/>
              </a:spcAft>
              <a:buFont typeface="Arial" panose="020B0604020202020204" pitchFamily="34" charset="0"/>
              <a:buChar char="•"/>
            </a:pPr>
            <a:r>
              <a:rPr lang="en-GB" sz="2400" dirty="0"/>
              <a:t>Residential Activity Helper</a:t>
            </a:r>
          </a:p>
          <a:p>
            <a:pPr marL="342900" indent="-342900">
              <a:lnSpc>
                <a:spcPct val="107000"/>
              </a:lnSpc>
              <a:spcAft>
                <a:spcPts val="800"/>
              </a:spcAft>
              <a:buFont typeface="Arial" panose="020B0604020202020204" pitchFamily="34" charset="0"/>
              <a:buChar char="•"/>
            </a:pPr>
            <a:endParaRPr lang="en-GB" sz="2400" dirty="0"/>
          </a:p>
        </p:txBody>
      </p:sp>
    </p:spTree>
    <p:extLst>
      <p:ext uri="{BB962C8B-B14F-4D97-AF65-F5344CB8AC3E}">
        <p14:creationId xmlns:p14="http://schemas.microsoft.com/office/powerpoint/2010/main" val="14354527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E68B5B06-028A-48F1-B197-FAAECF3CEEC1}"/>
              </a:ext>
            </a:extLst>
          </p:cNvPr>
          <p:cNvSpPr txBox="1"/>
          <p:nvPr/>
        </p:nvSpPr>
        <p:spPr>
          <a:xfrm>
            <a:off x="474640" y="1718950"/>
            <a:ext cx="8710863" cy="523220"/>
          </a:xfrm>
          <a:prstGeom prst="rect">
            <a:avLst/>
          </a:prstGeom>
          <a:noFill/>
        </p:spPr>
        <p:txBody>
          <a:bodyPr wrap="square" rtlCol="0">
            <a:spAutoFit/>
          </a:bodyPr>
          <a:lstStyle/>
          <a:p>
            <a:r>
              <a:rPr lang="en-GB" sz="2800" dirty="0">
                <a:solidFill>
                  <a:srgbClr val="76A8D9"/>
                </a:solidFill>
                <a:latin typeface="Futura-Bold" pitchFamily="2" charset="0"/>
              </a:rPr>
              <a:t>RESIDENTIAL CASE STUDIES</a:t>
            </a:r>
            <a:endParaRPr lang="en-GB" sz="2800" dirty="0">
              <a:solidFill>
                <a:srgbClr val="76A8D9"/>
              </a:solidFill>
            </a:endParaRPr>
          </a:p>
        </p:txBody>
      </p:sp>
      <p:sp>
        <p:nvSpPr>
          <p:cNvPr id="9" name="TextBox 8">
            <a:extLst>
              <a:ext uri="{FF2B5EF4-FFF2-40B4-BE49-F238E27FC236}">
                <a16:creationId xmlns:a16="http://schemas.microsoft.com/office/drawing/2014/main" id="{564C95D7-1EF1-4AB1-AD74-D0C987EB3663}"/>
              </a:ext>
            </a:extLst>
          </p:cNvPr>
          <p:cNvSpPr txBox="1"/>
          <p:nvPr/>
        </p:nvSpPr>
        <p:spPr>
          <a:xfrm>
            <a:off x="501798" y="2600964"/>
            <a:ext cx="10923847" cy="2461058"/>
          </a:xfrm>
          <a:prstGeom prst="rect">
            <a:avLst/>
          </a:prstGeom>
          <a:noFill/>
        </p:spPr>
        <p:txBody>
          <a:bodyPr wrap="square">
            <a:spAutoFit/>
          </a:bodyPr>
          <a:lstStyle/>
          <a:p>
            <a:pPr marL="0" indent="0">
              <a:lnSpc>
                <a:spcPct val="107000"/>
              </a:lnSpc>
              <a:spcAft>
                <a:spcPts val="800"/>
              </a:spcAft>
              <a:buFont typeface="Arial" panose="020B0604020202020204" pitchFamily="34" charset="0"/>
              <a:buNone/>
            </a:pPr>
            <a:r>
              <a:rPr lang="en-GB" sz="2400" dirty="0"/>
              <a:t>In groups, work through case studies. Each group starts with a different study:</a:t>
            </a:r>
          </a:p>
          <a:p>
            <a:pPr marL="0" indent="0">
              <a:lnSpc>
                <a:spcPct val="107000"/>
              </a:lnSpc>
              <a:spcAft>
                <a:spcPts val="800"/>
              </a:spcAft>
              <a:buFont typeface="Arial" panose="020B0604020202020204" pitchFamily="34" charset="0"/>
              <a:buNone/>
            </a:pPr>
            <a:r>
              <a:rPr lang="en-GB" sz="2400" b="1" dirty="0"/>
              <a:t>Group 1 start with Scenario A:</a:t>
            </a:r>
            <a:r>
              <a:rPr lang="en-GB" sz="2400" dirty="0"/>
              <a:t> Homesick</a:t>
            </a:r>
          </a:p>
          <a:p>
            <a:pPr marL="0" indent="0">
              <a:lnSpc>
                <a:spcPct val="107000"/>
              </a:lnSpc>
              <a:spcAft>
                <a:spcPts val="800"/>
              </a:spcAft>
              <a:buFont typeface="Arial" panose="020B0604020202020204" pitchFamily="34" charset="0"/>
              <a:buNone/>
            </a:pPr>
            <a:r>
              <a:rPr lang="en-GB" sz="2400" b="1" dirty="0"/>
              <a:t>Group 2 start with Scenario B:</a:t>
            </a:r>
            <a:r>
              <a:rPr lang="en-GB" sz="2400" dirty="0"/>
              <a:t> Self-harm</a:t>
            </a:r>
          </a:p>
          <a:p>
            <a:pPr marL="0" indent="0">
              <a:lnSpc>
                <a:spcPct val="107000"/>
              </a:lnSpc>
              <a:spcAft>
                <a:spcPts val="800"/>
              </a:spcAft>
              <a:buFont typeface="Arial" panose="020B0604020202020204" pitchFamily="34" charset="0"/>
              <a:buNone/>
            </a:pPr>
            <a:r>
              <a:rPr lang="en-GB" sz="2400" b="1" dirty="0"/>
              <a:t>Group 3 start with Scenario C:</a:t>
            </a:r>
            <a:r>
              <a:rPr lang="en-GB" sz="2400" dirty="0"/>
              <a:t> New Young Leader</a:t>
            </a:r>
          </a:p>
          <a:p>
            <a:pPr marL="0" indent="0">
              <a:lnSpc>
                <a:spcPct val="107000"/>
              </a:lnSpc>
              <a:spcAft>
                <a:spcPts val="800"/>
              </a:spcAft>
              <a:buFont typeface="Arial" panose="020B0604020202020204" pitchFamily="34" charset="0"/>
              <a:buNone/>
            </a:pPr>
            <a:r>
              <a:rPr lang="en-GB" sz="2400" b="1" dirty="0"/>
              <a:t>Group 4 start with Scenario D:</a:t>
            </a:r>
            <a:r>
              <a:rPr lang="en-GB" sz="2400" dirty="0"/>
              <a:t> Eating Likes &amp; Dislikes</a:t>
            </a:r>
          </a:p>
        </p:txBody>
      </p:sp>
      <p:sp>
        <p:nvSpPr>
          <p:cNvPr id="2" name="TextBox 1">
            <a:extLst>
              <a:ext uri="{FF2B5EF4-FFF2-40B4-BE49-F238E27FC236}">
                <a16:creationId xmlns:a16="http://schemas.microsoft.com/office/drawing/2014/main" id="{B492B5D7-EF53-C93C-E754-D2474D0161B9}"/>
              </a:ext>
            </a:extLst>
          </p:cNvPr>
          <p:cNvSpPr txBox="1"/>
          <p:nvPr/>
        </p:nvSpPr>
        <p:spPr>
          <a:xfrm>
            <a:off x="2022493" y="5525163"/>
            <a:ext cx="3820958" cy="677108"/>
          </a:xfrm>
          <a:prstGeom prst="rect">
            <a:avLst/>
          </a:prstGeom>
          <a:noFill/>
        </p:spPr>
        <p:txBody>
          <a:bodyPr wrap="square" rtlCol="0">
            <a:spAutoFit/>
          </a:bodyPr>
          <a:lstStyle/>
          <a:p>
            <a:r>
              <a:rPr lang="en-GB" sz="2000" dirty="0">
                <a:solidFill>
                  <a:srgbClr val="76A8D9"/>
                </a:solidFill>
                <a:latin typeface="Futura-Bold" pitchFamily="2" charset="0"/>
              </a:rPr>
              <a:t>SMALL GROUP ACTIVITY:</a:t>
            </a:r>
            <a:br>
              <a:rPr lang="en-GB" sz="2000" dirty="0">
                <a:solidFill>
                  <a:srgbClr val="6D071A"/>
                </a:solidFill>
                <a:latin typeface="Futura-Bold" pitchFamily="2" charset="0"/>
              </a:rPr>
            </a:br>
            <a:r>
              <a:rPr lang="en-GB" dirty="0">
                <a:latin typeface="Futura-Bold" pitchFamily="2" charset="0"/>
              </a:rPr>
              <a:t>Case Studies</a:t>
            </a:r>
            <a:endParaRPr lang="en-GB" sz="2000" dirty="0"/>
          </a:p>
        </p:txBody>
      </p:sp>
      <p:pic>
        <p:nvPicPr>
          <p:cNvPr id="3" name="Picture 2" descr="A group of people icon&#10;&#10;Description automatically generated">
            <a:extLst>
              <a:ext uri="{FF2B5EF4-FFF2-40B4-BE49-F238E27FC236}">
                <a16:creationId xmlns:a16="http://schemas.microsoft.com/office/drawing/2014/main" id="{E262DA21-10A9-1777-B037-D4BE7ED6F3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6547" y="5525163"/>
            <a:ext cx="874800" cy="741678"/>
          </a:xfrm>
          <a:prstGeom prst="rect">
            <a:avLst/>
          </a:prstGeom>
        </p:spPr>
      </p:pic>
      <p:sp>
        <p:nvSpPr>
          <p:cNvPr id="4" name="Rectangle: Rounded Corners 3">
            <a:extLst>
              <a:ext uri="{FF2B5EF4-FFF2-40B4-BE49-F238E27FC236}">
                <a16:creationId xmlns:a16="http://schemas.microsoft.com/office/drawing/2014/main" id="{E4ECC8FE-9B56-D379-052B-B7968CFB604D}"/>
              </a:ext>
            </a:extLst>
          </p:cNvPr>
          <p:cNvSpPr/>
          <p:nvPr/>
        </p:nvSpPr>
        <p:spPr>
          <a:xfrm>
            <a:off x="655890" y="5267167"/>
            <a:ext cx="5030807" cy="1277472"/>
          </a:xfrm>
          <a:prstGeom prst="roundRect">
            <a:avLst/>
          </a:prstGeom>
          <a:noFill/>
          <a:ln w="57150">
            <a:solidFill>
              <a:srgbClr val="76A8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066776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E68B5B06-028A-48F1-B197-FAAECF3CEEC1}"/>
              </a:ext>
            </a:extLst>
          </p:cNvPr>
          <p:cNvSpPr txBox="1"/>
          <p:nvPr/>
        </p:nvSpPr>
        <p:spPr>
          <a:xfrm>
            <a:off x="474640" y="1718950"/>
            <a:ext cx="8710863" cy="523220"/>
          </a:xfrm>
          <a:prstGeom prst="rect">
            <a:avLst/>
          </a:prstGeom>
          <a:noFill/>
        </p:spPr>
        <p:txBody>
          <a:bodyPr wrap="square" rtlCol="0">
            <a:spAutoFit/>
          </a:bodyPr>
          <a:lstStyle/>
          <a:p>
            <a:r>
              <a:rPr lang="en-GB" sz="2800" dirty="0">
                <a:solidFill>
                  <a:srgbClr val="76A8D9"/>
                </a:solidFill>
                <a:latin typeface="Futura-Bold" pitchFamily="2" charset="0"/>
              </a:rPr>
              <a:t>LEARNING OUTCOMES</a:t>
            </a:r>
            <a:endParaRPr lang="en-GB" sz="2800" dirty="0">
              <a:solidFill>
                <a:srgbClr val="76A8D9"/>
              </a:solidFill>
            </a:endParaRPr>
          </a:p>
        </p:txBody>
      </p:sp>
      <p:sp>
        <p:nvSpPr>
          <p:cNvPr id="9" name="TextBox 8">
            <a:extLst>
              <a:ext uri="{FF2B5EF4-FFF2-40B4-BE49-F238E27FC236}">
                <a16:creationId xmlns:a16="http://schemas.microsoft.com/office/drawing/2014/main" id="{564C95D7-1EF1-4AB1-AD74-D0C987EB3663}"/>
              </a:ext>
            </a:extLst>
          </p:cNvPr>
          <p:cNvSpPr txBox="1"/>
          <p:nvPr/>
        </p:nvSpPr>
        <p:spPr>
          <a:xfrm>
            <a:off x="501799" y="2600964"/>
            <a:ext cx="8555116" cy="4041747"/>
          </a:xfrm>
          <a:prstGeom prst="rect">
            <a:avLst/>
          </a:prstGeom>
          <a:noFill/>
        </p:spPr>
        <p:txBody>
          <a:bodyPr wrap="square">
            <a:spAutoFit/>
          </a:bodyPr>
          <a:lstStyle/>
          <a:p>
            <a:pPr marL="0" indent="0">
              <a:lnSpc>
                <a:spcPct val="107000"/>
              </a:lnSpc>
              <a:spcAft>
                <a:spcPts val="800"/>
              </a:spcAft>
              <a:buFont typeface="Arial" panose="020B0604020202020204" pitchFamily="34" charset="0"/>
              <a:buNone/>
            </a:pPr>
            <a:r>
              <a:rPr lang="en-GB" sz="2400" dirty="0"/>
              <a:t>By the end of this module, participants will be able to: </a:t>
            </a:r>
          </a:p>
          <a:p>
            <a:pPr marL="342900" indent="-342900">
              <a:lnSpc>
                <a:spcPct val="107000"/>
              </a:lnSpc>
              <a:spcAft>
                <a:spcPts val="800"/>
              </a:spcAft>
              <a:buFont typeface="Arial" panose="020B0604020202020204" pitchFamily="34" charset="0"/>
              <a:buChar char="•"/>
            </a:pPr>
            <a:r>
              <a:rPr lang="en-GB" sz="2400" dirty="0"/>
              <a:t>Understand and </a:t>
            </a:r>
            <a:r>
              <a:rPr lang="en-GB" sz="2400" b="1" dirty="0"/>
              <a:t>meet the needs of children and young people</a:t>
            </a:r>
            <a:r>
              <a:rPr lang="en-GB" sz="2400" dirty="0"/>
              <a:t> away from home.</a:t>
            </a:r>
          </a:p>
          <a:p>
            <a:pPr marL="342900" indent="-342900">
              <a:lnSpc>
                <a:spcPct val="107000"/>
              </a:lnSpc>
              <a:spcAft>
                <a:spcPts val="800"/>
              </a:spcAft>
              <a:buFont typeface="Arial" panose="020B0604020202020204" pitchFamily="34" charset="0"/>
              <a:buChar char="•"/>
            </a:pPr>
            <a:r>
              <a:rPr lang="en-GB" sz="2400" dirty="0"/>
              <a:t>Understand the </a:t>
            </a:r>
            <a:r>
              <a:rPr lang="en-GB" sz="2400" b="1" dirty="0"/>
              <a:t>roles and responsibilities of leaders</a:t>
            </a:r>
            <a:r>
              <a:rPr lang="en-GB" sz="2400" dirty="0"/>
              <a:t> on a residential.</a:t>
            </a:r>
          </a:p>
          <a:p>
            <a:pPr marL="342900" indent="-342900">
              <a:lnSpc>
                <a:spcPct val="107000"/>
              </a:lnSpc>
              <a:spcAft>
                <a:spcPts val="800"/>
              </a:spcAft>
              <a:buFont typeface="Arial" panose="020B0604020202020204" pitchFamily="34" charset="0"/>
              <a:buChar char="•"/>
            </a:pPr>
            <a:r>
              <a:rPr lang="en-GB" sz="2400" dirty="0"/>
              <a:t>Understand how </a:t>
            </a:r>
            <a:r>
              <a:rPr lang="en-GB" sz="2400" b="1" dirty="0"/>
              <a:t>sharing the workload amongst team members</a:t>
            </a:r>
            <a:r>
              <a:rPr lang="en-GB" sz="2400" dirty="0"/>
              <a:t> can reduce conflict.</a:t>
            </a:r>
          </a:p>
          <a:p>
            <a:pPr marL="342900" indent="-342900">
              <a:lnSpc>
                <a:spcPct val="107000"/>
              </a:lnSpc>
              <a:spcAft>
                <a:spcPts val="800"/>
              </a:spcAft>
              <a:buFont typeface="Arial" panose="020B0604020202020204" pitchFamily="34" charset="0"/>
              <a:buChar char="•"/>
            </a:pPr>
            <a:r>
              <a:rPr lang="en-GB" sz="2400" dirty="0"/>
              <a:t>Identify ways to support children, young people and leaders on their </a:t>
            </a:r>
            <a:r>
              <a:rPr lang="en-GB" sz="2400" b="1" dirty="0"/>
              <a:t>faith journey</a:t>
            </a:r>
            <a:r>
              <a:rPr lang="en-GB" sz="2400" dirty="0"/>
              <a:t>.</a:t>
            </a:r>
          </a:p>
        </p:txBody>
      </p:sp>
      <p:pic>
        <p:nvPicPr>
          <p:cNvPr id="12" name="Picture 11" descr="A blue check mark in a circle&#10;&#10;Description automatically generated">
            <a:extLst>
              <a:ext uri="{FF2B5EF4-FFF2-40B4-BE49-F238E27FC236}">
                <a16:creationId xmlns:a16="http://schemas.microsoft.com/office/drawing/2014/main" id="{0D286A9F-F1A0-55BA-246B-32E71FF887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14752" y="363789"/>
            <a:ext cx="2904762" cy="2904762"/>
          </a:xfrm>
          <a:prstGeom prst="rect">
            <a:avLst/>
          </a:prstGeom>
        </p:spPr>
      </p:pic>
    </p:spTree>
    <p:extLst>
      <p:ext uri="{BB962C8B-B14F-4D97-AF65-F5344CB8AC3E}">
        <p14:creationId xmlns:p14="http://schemas.microsoft.com/office/powerpoint/2010/main" val="32018362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4080003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E68B5B06-028A-48F1-B197-FAAECF3CEEC1}"/>
              </a:ext>
            </a:extLst>
          </p:cNvPr>
          <p:cNvSpPr txBox="1"/>
          <p:nvPr/>
        </p:nvSpPr>
        <p:spPr>
          <a:xfrm>
            <a:off x="474640" y="1718950"/>
            <a:ext cx="8710863" cy="523220"/>
          </a:xfrm>
          <a:prstGeom prst="rect">
            <a:avLst/>
          </a:prstGeom>
          <a:noFill/>
        </p:spPr>
        <p:txBody>
          <a:bodyPr wrap="square" rtlCol="0">
            <a:spAutoFit/>
          </a:bodyPr>
          <a:lstStyle/>
          <a:p>
            <a:r>
              <a:rPr lang="en-GB" sz="2800" dirty="0">
                <a:solidFill>
                  <a:srgbClr val="76A8D9"/>
                </a:solidFill>
                <a:latin typeface="Futura-Bold" pitchFamily="2" charset="0"/>
              </a:rPr>
              <a:t>LEARNING OUTCOMES</a:t>
            </a:r>
            <a:endParaRPr lang="en-GB" sz="2800" dirty="0">
              <a:solidFill>
                <a:srgbClr val="76A8D9"/>
              </a:solidFill>
            </a:endParaRPr>
          </a:p>
        </p:txBody>
      </p:sp>
      <p:sp>
        <p:nvSpPr>
          <p:cNvPr id="9" name="TextBox 8">
            <a:extLst>
              <a:ext uri="{FF2B5EF4-FFF2-40B4-BE49-F238E27FC236}">
                <a16:creationId xmlns:a16="http://schemas.microsoft.com/office/drawing/2014/main" id="{564C95D7-1EF1-4AB1-AD74-D0C987EB3663}"/>
              </a:ext>
            </a:extLst>
          </p:cNvPr>
          <p:cNvSpPr txBox="1"/>
          <p:nvPr/>
        </p:nvSpPr>
        <p:spPr>
          <a:xfrm>
            <a:off x="501798" y="2600964"/>
            <a:ext cx="8912167" cy="4144340"/>
          </a:xfrm>
          <a:prstGeom prst="rect">
            <a:avLst/>
          </a:prstGeom>
          <a:noFill/>
        </p:spPr>
        <p:txBody>
          <a:bodyPr wrap="square">
            <a:spAutoFit/>
          </a:bodyPr>
          <a:lstStyle/>
          <a:p>
            <a:pPr marL="0" indent="0">
              <a:lnSpc>
                <a:spcPct val="107000"/>
              </a:lnSpc>
              <a:spcAft>
                <a:spcPts val="800"/>
              </a:spcAft>
              <a:buFont typeface="Arial" panose="020B0604020202020204" pitchFamily="34" charset="0"/>
              <a:buNone/>
            </a:pPr>
            <a:r>
              <a:rPr lang="en-GB" sz="2400" dirty="0"/>
              <a:t>At the end of this training, participants will be able to: </a:t>
            </a:r>
          </a:p>
          <a:p>
            <a:pPr marL="342900" indent="-342900">
              <a:lnSpc>
                <a:spcPct val="107000"/>
              </a:lnSpc>
              <a:spcAft>
                <a:spcPts val="800"/>
              </a:spcAft>
              <a:buFont typeface="Arial" panose="020B0604020202020204" pitchFamily="34" charset="0"/>
              <a:buChar char="•"/>
            </a:pPr>
            <a:r>
              <a:rPr lang="en-GB" sz="2400" dirty="0"/>
              <a:t>Identify the </a:t>
            </a:r>
            <a:r>
              <a:rPr lang="en-GB" sz="2400" b="1" dirty="0"/>
              <a:t>key elements</a:t>
            </a:r>
            <a:r>
              <a:rPr lang="en-GB" sz="2400" dirty="0"/>
              <a:t> in the </a:t>
            </a:r>
            <a:r>
              <a:rPr lang="en-GB" sz="2400" b="1" dirty="0"/>
              <a:t>preparation</a:t>
            </a:r>
            <a:r>
              <a:rPr lang="en-GB" sz="2400" dirty="0"/>
              <a:t> phase of a residential.</a:t>
            </a:r>
          </a:p>
          <a:p>
            <a:pPr marL="342900" indent="-342900">
              <a:lnSpc>
                <a:spcPct val="107000"/>
              </a:lnSpc>
              <a:spcAft>
                <a:spcPts val="800"/>
              </a:spcAft>
              <a:buFont typeface="Arial" panose="020B0604020202020204" pitchFamily="34" charset="0"/>
              <a:buChar char="•"/>
            </a:pPr>
            <a:r>
              <a:rPr lang="en-GB" sz="2400" dirty="0"/>
              <a:t>Set </a:t>
            </a:r>
            <a:r>
              <a:rPr lang="en-GB" sz="2400" b="1" dirty="0"/>
              <a:t>realistic aims</a:t>
            </a:r>
            <a:r>
              <a:rPr lang="en-GB" sz="2400" dirty="0"/>
              <a:t> for the event in </a:t>
            </a:r>
            <a:r>
              <a:rPr lang="en-GB" sz="2400" b="1" dirty="0"/>
              <a:t>consultation with children and young people</a:t>
            </a:r>
            <a:r>
              <a:rPr lang="en-GB" sz="2400" dirty="0"/>
              <a:t>.</a:t>
            </a:r>
            <a:endParaRPr lang="en-GB" sz="2400" b="1" dirty="0"/>
          </a:p>
          <a:p>
            <a:pPr marL="342900" indent="-342900">
              <a:lnSpc>
                <a:spcPct val="107000"/>
              </a:lnSpc>
              <a:spcAft>
                <a:spcPts val="800"/>
              </a:spcAft>
              <a:buFont typeface="Arial" panose="020B0604020202020204" pitchFamily="34" charset="0"/>
              <a:buChar char="•"/>
            </a:pPr>
            <a:r>
              <a:rPr lang="en-GB" sz="2400" dirty="0"/>
              <a:t>Plan and deliver a </a:t>
            </a:r>
            <a:r>
              <a:rPr lang="en-GB" sz="2400" b="1" dirty="0"/>
              <a:t>high-quality programme</a:t>
            </a:r>
            <a:r>
              <a:rPr lang="en-GB" sz="2400" dirty="0"/>
              <a:t> at a residential.</a:t>
            </a:r>
          </a:p>
          <a:p>
            <a:pPr marL="342900" indent="-342900">
              <a:lnSpc>
                <a:spcPct val="107000"/>
              </a:lnSpc>
              <a:spcAft>
                <a:spcPts val="800"/>
              </a:spcAft>
              <a:buFont typeface="Arial" panose="020B0604020202020204" pitchFamily="34" charset="0"/>
              <a:buChar char="•"/>
            </a:pPr>
            <a:r>
              <a:rPr lang="en-GB" sz="2400" dirty="0"/>
              <a:t>Carry out </a:t>
            </a:r>
            <a:r>
              <a:rPr lang="en-GB" sz="2400" b="1" dirty="0"/>
              <a:t>effective risk assessments</a:t>
            </a:r>
            <a:r>
              <a:rPr lang="en-GB" sz="2400" dirty="0"/>
              <a:t> for residentials.</a:t>
            </a:r>
          </a:p>
          <a:p>
            <a:pPr marL="342900" indent="-342900">
              <a:lnSpc>
                <a:spcPct val="107000"/>
              </a:lnSpc>
              <a:spcAft>
                <a:spcPts val="800"/>
              </a:spcAft>
              <a:buFont typeface="Arial" panose="020B0604020202020204" pitchFamily="34" charset="0"/>
              <a:buChar char="•"/>
            </a:pPr>
            <a:r>
              <a:rPr lang="en-GB" sz="2400" dirty="0"/>
              <a:t>Understand the </a:t>
            </a:r>
            <a:r>
              <a:rPr lang="en-GB" sz="2400" b="1" dirty="0"/>
              <a:t>importance of maintaining professional boundaries</a:t>
            </a:r>
            <a:r>
              <a:rPr lang="en-GB" sz="2400" dirty="0"/>
              <a:t> during settings such as </a:t>
            </a:r>
            <a:r>
              <a:rPr lang="en-GB" sz="2400" b="1" dirty="0"/>
              <a:t>residentials</a:t>
            </a:r>
            <a:r>
              <a:rPr lang="en-GB" sz="2400" dirty="0"/>
              <a:t>, </a:t>
            </a:r>
            <a:r>
              <a:rPr lang="en-GB" sz="2400" b="1" dirty="0"/>
              <a:t>events</a:t>
            </a:r>
            <a:r>
              <a:rPr lang="en-GB" sz="2400" dirty="0"/>
              <a:t>, and </a:t>
            </a:r>
            <a:r>
              <a:rPr lang="en-GB" sz="2400" b="1" dirty="0"/>
              <a:t>activities outside of BB weekly sessions</a:t>
            </a:r>
            <a:r>
              <a:rPr lang="en-GB" sz="2400" dirty="0"/>
              <a:t>.</a:t>
            </a:r>
          </a:p>
        </p:txBody>
      </p:sp>
      <p:pic>
        <p:nvPicPr>
          <p:cNvPr id="12" name="Picture 11" descr="A blue check mark in a circle&#10;&#10;Description automatically generated">
            <a:extLst>
              <a:ext uri="{FF2B5EF4-FFF2-40B4-BE49-F238E27FC236}">
                <a16:creationId xmlns:a16="http://schemas.microsoft.com/office/drawing/2014/main" id="{0D286A9F-F1A0-55BA-246B-32E71FF887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14752" y="363789"/>
            <a:ext cx="2904762" cy="2904762"/>
          </a:xfrm>
          <a:prstGeom prst="rect">
            <a:avLst/>
          </a:prstGeom>
        </p:spPr>
      </p:pic>
    </p:spTree>
    <p:extLst>
      <p:ext uri="{BB962C8B-B14F-4D97-AF65-F5344CB8AC3E}">
        <p14:creationId xmlns:p14="http://schemas.microsoft.com/office/powerpoint/2010/main" val="382533757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E68B5B06-028A-48F1-B197-FAAECF3CEEC1}"/>
              </a:ext>
            </a:extLst>
          </p:cNvPr>
          <p:cNvSpPr txBox="1"/>
          <p:nvPr/>
        </p:nvSpPr>
        <p:spPr>
          <a:xfrm>
            <a:off x="474640" y="1718950"/>
            <a:ext cx="8710863" cy="523220"/>
          </a:xfrm>
          <a:prstGeom prst="rect">
            <a:avLst/>
          </a:prstGeom>
          <a:noFill/>
        </p:spPr>
        <p:txBody>
          <a:bodyPr wrap="square" rtlCol="0">
            <a:spAutoFit/>
          </a:bodyPr>
          <a:lstStyle/>
          <a:p>
            <a:r>
              <a:rPr lang="en-GB" sz="2800" dirty="0">
                <a:solidFill>
                  <a:srgbClr val="76A8D9"/>
                </a:solidFill>
                <a:latin typeface="Futura-Bold" pitchFamily="2" charset="0"/>
              </a:rPr>
              <a:t>LEARNING OUTCOMES</a:t>
            </a:r>
            <a:endParaRPr lang="en-GB" sz="2800" dirty="0">
              <a:solidFill>
                <a:srgbClr val="76A8D9"/>
              </a:solidFill>
            </a:endParaRPr>
          </a:p>
        </p:txBody>
      </p:sp>
      <p:sp>
        <p:nvSpPr>
          <p:cNvPr id="9" name="TextBox 8">
            <a:extLst>
              <a:ext uri="{FF2B5EF4-FFF2-40B4-BE49-F238E27FC236}">
                <a16:creationId xmlns:a16="http://schemas.microsoft.com/office/drawing/2014/main" id="{564C95D7-1EF1-4AB1-AD74-D0C987EB3663}"/>
              </a:ext>
            </a:extLst>
          </p:cNvPr>
          <p:cNvSpPr txBox="1"/>
          <p:nvPr/>
        </p:nvSpPr>
        <p:spPr>
          <a:xfrm>
            <a:off x="501798" y="2600964"/>
            <a:ext cx="8912167" cy="3646576"/>
          </a:xfrm>
          <a:prstGeom prst="rect">
            <a:avLst/>
          </a:prstGeom>
          <a:noFill/>
        </p:spPr>
        <p:txBody>
          <a:bodyPr wrap="square">
            <a:spAutoFit/>
          </a:bodyPr>
          <a:lstStyle/>
          <a:p>
            <a:pPr marL="0" indent="0">
              <a:lnSpc>
                <a:spcPct val="107000"/>
              </a:lnSpc>
              <a:spcAft>
                <a:spcPts val="800"/>
              </a:spcAft>
              <a:buFont typeface="Arial" panose="020B0604020202020204" pitchFamily="34" charset="0"/>
              <a:buNone/>
            </a:pPr>
            <a:r>
              <a:rPr lang="en-GB" sz="2400" dirty="0"/>
              <a:t>At the end of this training, participants will be able to: </a:t>
            </a:r>
          </a:p>
          <a:p>
            <a:pPr marL="342900" indent="-342900">
              <a:lnSpc>
                <a:spcPct val="107000"/>
              </a:lnSpc>
              <a:spcAft>
                <a:spcPts val="800"/>
              </a:spcAft>
              <a:buFont typeface="Arial" panose="020B0604020202020204" pitchFamily="34" charset="0"/>
              <a:buChar char="•"/>
            </a:pPr>
            <a:r>
              <a:rPr lang="en-GB" sz="2400" dirty="0"/>
              <a:t>Recognise the </a:t>
            </a:r>
            <a:r>
              <a:rPr lang="en-GB" sz="2400" b="1" dirty="0"/>
              <a:t>importance of maintaining safe and appropriate boundaries</a:t>
            </a:r>
            <a:r>
              <a:rPr lang="en-GB" sz="2400" dirty="0"/>
              <a:t> with children and young people during residentials.</a:t>
            </a:r>
          </a:p>
          <a:p>
            <a:pPr marL="342900" indent="-342900">
              <a:lnSpc>
                <a:spcPct val="107000"/>
              </a:lnSpc>
              <a:spcAft>
                <a:spcPts val="800"/>
              </a:spcAft>
              <a:buFont typeface="Arial" panose="020B0604020202020204" pitchFamily="34" charset="0"/>
              <a:buChar char="•"/>
            </a:pPr>
            <a:r>
              <a:rPr lang="en-GB" sz="2400" dirty="0"/>
              <a:t>Understand and meet the </a:t>
            </a:r>
            <a:r>
              <a:rPr lang="en-GB" sz="2400" b="1" dirty="0"/>
              <a:t>needs of children and young people away from home</a:t>
            </a:r>
            <a:r>
              <a:rPr lang="en-GB" sz="2400" dirty="0"/>
              <a:t>.</a:t>
            </a:r>
          </a:p>
          <a:p>
            <a:pPr marL="342900" indent="-342900">
              <a:lnSpc>
                <a:spcPct val="107000"/>
              </a:lnSpc>
              <a:spcAft>
                <a:spcPts val="800"/>
              </a:spcAft>
              <a:buFont typeface="Arial" panose="020B0604020202020204" pitchFamily="34" charset="0"/>
              <a:buChar char="•"/>
            </a:pPr>
            <a:r>
              <a:rPr lang="en-GB" sz="2400" dirty="0"/>
              <a:t>Contribute to </a:t>
            </a:r>
            <a:r>
              <a:rPr lang="en-GB" sz="2400" b="1" dirty="0"/>
              <a:t>positive working relationships</a:t>
            </a:r>
            <a:r>
              <a:rPr lang="en-GB" sz="2400" dirty="0"/>
              <a:t> with adult colleagues.</a:t>
            </a:r>
          </a:p>
          <a:p>
            <a:pPr marL="342900" indent="-342900">
              <a:lnSpc>
                <a:spcPct val="107000"/>
              </a:lnSpc>
              <a:spcAft>
                <a:spcPts val="800"/>
              </a:spcAft>
              <a:buFont typeface="Arial" panose="020B0604020202020204" pitchFamily="34" charset="0"/>
              <a:buChar char="•"/>
            </a:pPr>
            <a:r>
              <a:rPr lang="en-GB" sz="2400" dirty="0"/>
              <a:t>Identify ways to support children and young people on their </a:t>
            </a:r>
            <a:r>
              <a:rPr lang="en-GB" sz="2400" b="1" dirty="0"/>
              <a:t>faith journey</a:t>
            </a:r>
            <a:r>
              <a:rPr lang="en-GB" sz="2400" dirty="0"/>
              <a:t>.</a:t>
            </a:r>
          </a:p>
        </p:txBody>
      </p:sp>
      <p:pic>
        <p:nvPicPr>
          <p:cNvPr id="12" name="Picture 11" descr="A blue check mark in a circle&#10;&#10;Description automatically generated">
            <a:extLst>
              <a:ext uri="{FF2B5EF4-FFF2-40B4-BE49-F238E27FC236}">
                <a16:creationId xmlns:a16="http://schemas.microsoft.com/office/drawing/2014/main" id="{0D286A9F-F1A0-55BA-246B-32E71FF887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14752" y="363789"/>
            <a:ext cx="2904762" cy="2904762"/>
          </a:xfrm>
          <a:prstGeom prst="rect">
            <a:avLst/>
          </a:prstGeom>
        </p:spPr>
      </p:pic>
    </p:spTree>
    <p:extLst>
      <p:ext uri="{BB962C8B-B14F-4D97-AF65-F5344CB8AC3E}">
        <p14:creationId xmlns:p14="http://schemas.microsoft.com/office/powerpoint/2010/main" val="40827310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E68B5B06-028A-48F1-B197-FAAECF3CEEC1}"/>
              </a:ext>
            </a:extLst>
          </p:cNvPr>
          <p:cNvSpPr txBox="1"/>
          <p:nvPr/>
        </p:nvSpPr>
        <p:spPr>
          <a:xfrm>
            <a:off x="474640" y="1718950"/>
            <a:ext cx="8710863" cy="523220"/>
          </a:xfrm>
          <a:prstGeom prst="rect">
            <a:avLst/>
          </a:prstGeom>
          <a:noFill/>
        </p:spPr>
        <p:txBody>
          <a:bodyPr wrap="square" rtlCol="0">
            <a:spAutoFit/>
          </a:bodyPr>
          <a:lstStyle/>
          <a:p>
            <a:r>
              <a:rPr lang="en-GB" sz="2800" dirty="0">
                <a:solidFill>
                  <a:srgbClr val="76A8D9"/>
                </a:solidFill>
                <a:latin typeface="Futura-Bold" pitchFamily="2" charset="0"/>
              </a:rPr>
              <a:t>Q&amp;A</a:t>
            </a:r>
            <a:endParaRPr lang="en-GB" sz="2800" dirty="0">
              <a:solidFill>
                <a:srgbClr val="76A8D9"/>
              </a:solidFill>
            </a:endParaRPr>
          </a:p>
        </p:txBody>
      </p:sp>
      <p:sp>
        <p:nvSpPr>
          <p:cNvPr id="9" name="TextBox 8">
            <a:extLst>
              <a:ext uri="{FF2B5EF4-FFF2-40B4-BE49-F238E27FC236}">
                <a16:creationId xmlns:a16="http://schemas.microsoft.com/office/drawing/2014/main" id="{564C95D7-1EF1-4AB1-AD74-D0C987EB3663}"/>
              </a:ext>
            </a:extLst>
          </p:cNvPr>
          <p:cNvSpPr txBox="1"/>
          <p:nvPr/>
        </p:nvSpPr>
        <p:spPr>
          <a:xfrm>
            <a:off x="501798" y="2600964"/>
            <a:ext cx="8912167" cy="865173"/>
          </a:xfrm>
          <a:prstGeom prst="rect">
            <a:avLst/>
          </a:prstGeom>
          <a:noFill/>
        </p:spPr>
        <p:txBody>
          <a:bodyPr wrap="square">
            <a:spAutoFit/>
          </a:bodyPr>
          <a:lstStyle/>
          <a:p>
            <a:pPr marL="0" indent="0">
              <a:lnSpc>
                <a:spcPct val="107000"/>
              </a:lnSpc>
              <a:spcAft>
                <a:spcPts val="800"/>
              </a:spcAft>
              <a:buFont typeface="Arial" panose="020B0604020202020204" pitchFamily="34" charset="0"/>
              <a:buNone/>
            </a:pPr>
            <a:r>
              <a:rPr lang="en-GB" sz="2400" b="1" dirty="0"/>
              <a:t>Do you have any questions, either relating to the training today or about residentials in general?</a:t>
            </a:r>
          </a:p>
        </p:txBody>
      </p:sp>
    </p:spTree>
    <p:extLst>
      <p:ext uri="{BB962C8B-B14F-4D97-AF65-F5344CB8AC3E}">
        <p14:creationId xmlns:p14="http://schemas.microsoft.com/office/powerpoint/2010/main" val="18883188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E68B5B06-028A-48F1-B197-FAAECF3CEEC1}"/>
              </a:ext>
            </a:extLst>
          </p:cNvPr>
          <p:cNvSpPr txBox="1"/>
          <p:nvPr/>
        </p:nvSpPr>
        <p:spPr>
          <a:xfrm>
            <a:off x="474640" y="1718950"/>
            <a:ext cx="8710863" cy="523220"/>
          </a:xfrm>
          <a:prstGeom prst="rect">
            <a:avLst/>
          </a:prstGeom>
          <a:noFill/>
        </p:spPr>
        <p:txBody>
          <a:bodyPr wrap="square" rtlCol="0">
            <a:spAutoFit/>
          </a:bodyPr>
          <a:lstStyle/>
          <a:p>
            <a:r>
              <a:rPr lang="en-GB" sz="2800" dirty="0">
                <a:solidFill>
                  <a:srgbClr val="76A8D9"/>
                </a:solidFill>
                <a:latin typeface="Futura-Bold" pitchFamily="2" charset="0"/>
              </a:rPr>
              <a:t>LEARNING OUTCOMES</a:t>
            </a:r>
            <a:endParaRPr lang="en-GB" sz="2800" dirty="0">
              <a:solidFill>
                <a:srgbClr val="76A8D9"/>
              </a:solidFill>
            </a:endParaRPr>
          </a:p>
        </p:txBody>
      </p:sp>
      <p:sp>
        <p:nvSpPr>
          <p:cNvPr id="9" name="TextBox 8">
            <a:extLst>
              <a:ext uri="{FF2B5EF4-FFF2-40B4-BE49-F238E27FC236}">
                <a16:creationId xmlns:a16="http://schemas.microsoft.com/office/drawing/2014/main" id="{564C95D7-1EF1-4AB1-AD74-D0C987EB3663}"/>
              </a:ext>
            </a:extLst>
          </p:cNvPr>
          <p:cNvSpPr txBox="1"/>
          <p:nvPr/>
        </p:nvSpPr>
        <p:spPr>
          <a:xfrm>
            <a:off x="501798" y="2600964"/>
            <a:ext cx="8912167" cy="4144340"/>
          </a:xfrm>
          <a:prstGeom prst="rect">
            <a:avLst/>
          </a:prstGeom>
          <a:noFill/>
        </p:spPr>
        <p:txBody>
          <a:bodyPr wrap="square">
            <a:spAutoFit/>
          </a:bodyPr>
          <a:lstStyle/>
          <a:p>
            <a:pPr marL="0" indent="0">
              <a:lnSpc>
                <a:spcPct val="107000"/>
              </a:lnSpc>
              <a:spcAft>
                <a:spcPts val="800"/>
              </a:spcAft>
              <a:buFont typeface="Arial" panose="020B0604020202020204" pitchFamily="34" charset="0"/>
              <a:buNone/>
            </a:pPr>
            <a:r>
              <a:rPr lang="en-GB" sz="2400" dirty="0"/>
              <a:t>At the end of this training, participants will be able to: </a:t>
            </a:r>
          </a:p>
          <a:p>
            <a:pPr marL="342900" indent="-342900">
              <a:lnSpc>
                <a:spcPct val="107000"/>
              </a:lnSpc>
              <a:spcAft>
                <a:spcPts val="800"/>
              </a:spcAft>
              <a:buFont typeface="Arial" panose="020B0604020202020204" pitchFamily="34" charset="0"/>
              <a:buChar char="•"/>
            </a:pPr>
            <a:r>
              <a:rPr lang="en-GB" sz="2400" dirty="0"/>
              <a:t>Identify the </a:t>
            </a:r>
            <a:r>
              <a:rPr lang="en-GB" sz="2400" b="1" dirty="0"/>
              <a:t>key elements</a:t>
            </a:r>
            <a:r>
              <a:rPr lang="en-GB" sz="2400" dirty="0"/>
              <a:t> in the </a:t>
            </a:r>
            <a:r>
              <a:rPr lang="en-GB" sz="2400" b="1" dirty="0"/>
              <a:t>preparation</a:t>
            </a:r>
            <a:r>
              <a:rPr lang="en-GB" sz="2400" dirty="0"/>
              <a:t> phase of a residential.</a:t>
            </a:r>
          </a:p>
          <a:p>
            <a:pPr marL="342900" indent="-342900">
              <a:lnSpc>
                <a:spcPct val="107000"/>
              </a:lnSpc>
              <a:spcAft>
                <a:spcPts val="800"/>
              </a:spcAft>
              <a:buFont typeface="Arial" panose="020B0604020202020204" pitchFamily="34" charset="0"/>
              <a:buChar char="•"/>
            </a:pPr>
            <a:r>
              <a:rPr lang="en-GB" sz="2400" dirty="0"/>
              <a:t>Set </a:t>
            </a:r>
            <a:r>
              <a:rPr lang="en-GB" sz="2400" b="1" dirty="0"/>
              <a:t>realistic aims</a:t>
            </a:r>
            <a:r>
              <a:rPr lang="en-GB" sz="2400" dirty="0"/>
              <a:t> for the event in </a:t>
            </a:r>
            <a:r>
              <a:rPr lang="en-GB" sz="2400" b="1" dirty="0"/>
              <a:t>consultation with children and young people</a:t>
            </a:r>
            <a:r>
              <a:rPr lang="en-GB" sz="2400" dirty="0"/>
              <a:t>.</a:t>
            </a:r>
            <a:endParaRPr lang="en-GB" sz="2400" b="1" dirty="0"/>
          </a:p>
          <a:p>
            <a:pPr marL="342900" indent="-342900">
              <a:lnSpc>
                <a:spcPct val="107000"/>
              </a:lnSpc>
              <a:spcAft>
                <a:spcPts val="800"/>
              </a:spcAft>
              <a:buFont typeface="Arial" panose="020B0604020202020204" pitchFamily="34" charset="0"/>
              <a:buChar char="•"/>
            </a:pPr>
            <a:r>
              <a:rPr lang="en-GB" sz="2400" dirty="0"/>
              <a:t>Plan and deliver a </a:t>
            </a:r>
            <a:r>
              <a:rPr lang="en-GB" sz="2400" b="1" dirty="0"/>
              <a:t>high-quality programme</a:t>
            </a:r>
            <a:r>
              <a:rPr lang="en-GB" sz="2400" dirty="0"/>
              <a:t> at a residential.</a:t>
            </a:r>
          </a:p>
          <a:p>
            <a:pPr marL="342900" indent="-342900">
              <a:lnSpc>
                <a:spcPct val="107000"/>
              </a:lnSpc>
              <a:spcAft>
                <a:spcPts val="800"/>
              </a:spcAft>
              <a:buFont typeface="Arial" panose="020B0604020202020204" pitchFamily="34" charset="0"/>
              <a:buChar char="•"/>
            </a:pPr>
            <a:r>
              <a:rPr lang="en-GB" sz="2400" dirty="0"/>
              <a:t>Carry out </a:t>
            </a:r>
            <a:r>
              <a:rPr lang="en-GB" sz="2400" b="1" dirty="0"/>
              <a:t>effective risk assessments</a:t>
            </a:r>
            <a:r>
              <a:rPr lang="en-GB" sz="2400" dirty="0"/>
              <a:t> for residentials.</a:t>
            </a:r>
          </a:p>
          <a:p>
            <a:pPr marL="342900" indent="-342900">
              <a:lnSpc>
                <a:spcPct val="107000"/>
              </a:lnSpc>
              <a:spcAft>
                <a:spcPts val="800"/>
              </a:spcAft>
              <a:buFont typeface="Arial" panose="020B0604020202020204" pitchFamily="34" charset="0"/>
              <a:buChar char="•"/>
            </a:pPr>
            <a:r>
              <a:rPr lang="en-GB" sz="2400" dirty="0"/>
              <a:t>Understand the </a:t>
            </a:r>
            <a:r>
              <a:rPr lang="en-GB" sz="2400" b="1" dirty="0"/>
              <a:t>importance of maintaining professional boundaries</a:t>
            </a:r>
            <a:r>
              <a:rPr lang="en-GB" sz="2400" dirty="0"/>
              <a:t> during settings such as </a:t>
            </a:r>
            <a:r>
              <a:rPr lang="en-GB" sz="2400" b="1" dirty="0"/>
              <a:t>residentials</a:t>
            </a:r>
            <a:r>
              <a:rPr lang="en-GB" sz="2400" dirty="0"/>
              <a:t>, </a:t>
            </a:r>
            <a:r>
              <a:rPr lang="en-GB" sz="2400" b="1" dirty="0"/>
              <a:t>events</a:t>
            </a:r>
            <a:r>
              <a:rPr lang="en-GB" sz="2400" dirty="0"/>
              <a:t>, and </a:t>
            </a:r>
            <a:r>
              <a:rPr lang="en-GB" sz="2400" b="1" dirty="0"/>
              <a:t>activities outside of BB weekly sessions</a:t>
            </a:r>
            <a:r>
              <a:rPr lang="en-GB" sz="2400" dirty="0"/>
              <a:t>.</a:t>
            </a:r>
          </a:p>
        </p:txBody>
      </p:sp>
      <p:pic>
        <p:nvPicPr>
          <p:cNvPr id="12" name="Picture 11" descr="A blue check mark in a circle&#10;&#10;Description automatically generated">
            <a:extLst>
              <a:ext uri="{FF2B5EF4-FFF2-40B4-BE49-F238E27FC236}">
                <a16:creationId xmlns:a16="http://schemas.microsoft.com/office/drawing/2014/main" id="{0D286A9F-F1A0-55BA-246B-32E71FF887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14752" y="363789"/>
            <a:ext cx="2904762" cy="2904762"/>
          </a:xfrm>
          <a:prstGeom prst="rect">
            <a:avLst/>
          </a:prstGeom>
        </p:spPr>
      </p:pic>
    </p:spTree>
    <p:extLst>
      <p:ext uri="{BB962C8B-B14F-4D97-AF65-F5344CB8AC3E}">
        <p14:creationId xmlns:p14="http://schemas.microsoft.com/office/powerpoint/2010/main" val="34585240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E68B5B06-028A-48F1-B197-FAAECF3CEEC1}"/>
              </a:ext>
            </a:extLst>
          </p:cNvPr>
          <p:cNvSpPr txBox="1"/>
          <p:nvPr/>
        </p:nvSpPr>
        <p:spPr>
          <a:xfrm>
            <a:off x="474640" y="1718950"/>
            <a:ext cx="8710863" cy="523220"/>
          </a:xfrm>
          <a:prstGeom prst="rect">
            <a:avLst/>
          </a:prstGeom>
          <a:noFill/>
        </p:spPr>
        <p:txBody>
          <a:bodyPr wrap="square" rtlCol="0">
            <a:spAutoFit/>
          </a:bodyPr>
          <a:lstStyle/>
          <a:p>
            <a:r>
              <a:rPr lang="en-GB" sz="2800" dirty="0">
                <a:solidFill>
                  <a:srgbClr val="76A8D9"/>
                </a:solidFill>
                <a:latin typeface="Futura-Bold" pitchFamily="2" charset="0"/>
              </a:rPr>
              <a:t>LEARNING OUTCOMES</a:t>
            </a:r>
            <a:endParaRPr lang="en-GB" sz="2800" dirty="0">
              <a:solidFill>
                <a:srgbClr val="76A8D9"/>
              </a:solidFill>
            </a:endParaRPr>
          </a:p>
        </p:txBody>
      </p:sp>
      <p:sp>
        <p:nvSpPr>
          <p:cNvPr id="9" name="TextBox 8">
            <a:extLst>
              <a:ext uri="{FF2B5EF4-FFF2-40B4-BE49-F238E27FC236}">
                <a16:creationId xmlns:a16="http://schemas.microsoft.com/office/drawing/2014/main" id="{564C95D7-1EF1-4AB1-AD74-D0C987EB3663}"/>
              </a:ext>
            </a:extLst>
          </p:cNvPr>
          <p:cNvSpPr txBox="1"/>
          <p:nvPr/>
        </p:nvSpPr>
        <p:spPr>
          <a:xfrm>
            <a:off x="501798" y="2600964"/>
            <a:ext cx="8912167" cy="3646576"/>
          </a:xfrm>
          <a:prstGeom prst="rect">
            <a:avLst/>
          </a:prstGeom>
          <a:noFill/>
        </p:spPr>
        <p:txBody>
          <a:bodyPr wrap="square">
            <a:spAutoFit/>
          </a:bodyPr>
          <a:lstStyle/>
          <a:p>
            <a:pPr marL="0" indent="0">
              <a:lnSpc>
                <a:spcPct val="107000"/>
              </a:lnSpc>
              <a:spcAft>
                <a:spcPts val="800"/>
              </a:spcAft>
              <a:buFont typeface="Arial" panose="020B0604020202020204" pitchFamily="34" charset="0"/>
              <a:buNone/>
            </a:pPr>
            <a:r>
              <a:rPr lang="en-GB" sz="2400" dirty="0"/>
              <a:t>At the end of this training, participants will be able to: </a:t>
            </a:r>
          </a:p>
          <a:p>
            <a:pPr marL="342900" indent="-342900">
              <a:lnSpc>
                <a:spcPct val="107000"/>
              </a:lnSpc>
              <a:spcAft>
                <a:spcPts val="800"/>
              </a:spcAft>
              <a:buFont typeface="Arial" panose="020B0604020202020204" pitchFamily="34" charset="0"/>
              <a:buChar char="•"/>
            </a:pPr>
            <a:r>
              <a:rPr lang="en-GB" sz="2400" dirty="0"/>
              <a:t>Recognise the </a:t>
            </a:r>
            <a:r>
              <a:rPr lang="en-GB" sz="2400" b="1" dirty="0"/>
              <a:t>importance of maintaining safe and appropriate boundaries</a:t>
            </a:r>
            <a:r>
              <a:rPr lang="en-GB" sz="2400" dirty="0"/>
              <a:t> with children and young people during residentials.</a:t>
            </a:r>
          </a:p>
          <a:p>
            <a:pPr marL="342900" indent="-342900">
              <a:lnSpc>
                <a:spcPct val="107000"/>
              </a:lnSpc>
              <a:spcAft>
                <a:spcPts val="800"/>
              </a:spcAft>
              <a:buFont typeface="Arial" panose="020B0604020202020204" pitchFamily="34" charset="0"/>
              <a:buChar char="•"/>
            </a:pPr>
            <a:r>
              <a:rPr lang="en-GB" sz="2400" dirty="0"/>
              <a:t>Understand and meet the </a:t>
            </a:r>
            <a:r>
              <a:rPr lang="en-GB" sz="2400" b="1" dirty="0"/>
              <a:t>needs of children and young people away from home</a:t>
            </a:r>
            <a:r>
              <a:rPr lang="en-GB" sz="2400" dirty="0"/>
              <a:t>.</a:t>
            </a:r>
          </a:p>
          <a:p>
            <a:pPr marL="342900" indent="-342900">
              <a:lnSpc>
                <a:spcPct val="107000"/>
              </a:lnSpc>
              <a:spcAft>
                <a:spcPts val="800"/>
              </a:spcAft>
              <a:buFont typeface="Arial" panose="020B0604020202020204" pitchFamily="34" charset="0"/>
              <a:buChar char="•"/>
            </a:pPr>
            <a:r>
              <a:rPr lang="en-GB" sz="2400" dirty="0"/>
              <a:t>Contribute to </a:t>
            </a:r>
            <a:r>
              <a:rPr lang="en-GB" sz="2400" b="1" dirty="0"/>
              <a:t>positive working relationships</a:t>
            </a:r>
            <a:r>
              <a:rPr lang="en-GB" sz="2400" dirty="0"/>
              <a:t> with adult colleagues.</a:t>
            </a:r>
          </a:p>
          <a:p>
            <a:pPr marL="342900" indent="-342900">
              <a:lnSpc>
                <a:spcPct val="107000"/>
              </a:lnSpc>
              <a:spcAft>
                <a:spcPts val="800"/>
              </a:spcAft>
              <a:buFont typeface="Arial" panose="020B0604020202020204" pitchFamily="34" charset="0"/>
              <a:buChar char="•"/>
            </a:pPr>
            <a:r>
              <a:rPr lang="en-GB" sz="2400" dirty="0"/>
              <a:t>Identify ways to support children and young people on their </a:t>
            </a:r>
            <a:r>
              <a:rPr lang="en-GB" sz="2400" b="1" dirty="0"/>
              <a:t>faith journey</a:t>
            </a:r>
            <a:r>
              <a:rPr lang="en-GB" sz="2400" dirty="0"/>
              <a:t>.</a:t>
            </a:r>
          </a:p>
        </p:txBody>
      </p:sp>
      <p:pic>
        <p:nvPicPr>
          <p:cNvPr id="12" name="Picture 11" descr="A blue check mark in a circle&#10;&#10;Description automatically generated">
            <a:extLst>
              <a:ext uri="{FF2B5EF4-FFF2-40B4-BE49-F238E27FC236}">
                <a16:creationId xmlns:a16="http://schemas.microsoft.com/office/drawing/2014/main" id="{0D286A9F-F1A0-55BA-246B-32E71FF887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14752" y="363789"/>
            <a:ext cx="2904762" cy="2904762"/>
          </a:xfrm>
          <a:prstGeom prst="rect">
            <a:avLst/>
          </a:prstGeom>
        </p:spPr>
      </p:pic>
    </p:spTree>
    <p:extLst>
      <p:ext uri="{BB962C8B-B14F-4D97-AF65-F5344CB8AC3E}">
        <p14:creationId xmlns:p14="http://schemas.microsoft.com/office/powerpoint/2010/main" val="3739961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086058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E68B5B06-028A-48F1-B197-FAAECF3CEEC1}"/>
              </a:ext>
            </a:extLst>
          </p:cNvPr>
          <p:cNvSpPr txBox="1"/>
          <p:nvPr/>
        </p:nvSpPr>
        <p:spPr>
          <a:xfrm>
            <a:off x="474640" y="1718950"/>
            <a:ext cx="8710863" cy="523220"/>
          </a:xfrm>
          <a:prstGeom prst="rect">
            <a:avLst/>
          </a:prstGeom>
          <a:noFill/>
        </p:spPr>
        <p:txBody>
          <a:bodyPr wrap="square" rtlCol="0">
            <a:spAutoFit/>
          </a:bodyPr>
          <a:lstStyle/>
          <a:p>
            <a:r>
              <a:rPr lang="en-GB" sz="2800" dirty="0">
                <a:solidFill>
                  <a:srgbClr val="76A8D9"/>
                </a:solidFill>
                <a:latin typeface="Futura-Bold" pitchFamily="2" charset="0"/>
              </a:rPr>
              <a:t>LEARNING OUTCOMES</a:t>
            </a:r>
            <a:endParaRPr lang="en-GB" sz="2800" dirty="0">
              <a:solidFill>
                <a:srgbClr val="76A8D9"/>
              </a:solidFill>
            </a:endParaRPr>
          </a:p>
        </p:txBody>
      </p:sp>
      <p:sp>
        <p:nvSpPr>
          <p:cNvPr id="9" name="TextBox 8">
            <a:extLst>
              <a:ext uri="{FF2B5EF4-FFF2-40B4-BE49-F238E27FC236}">
                <a16:creationId xmlns:a16="http://schemas.microsoft.com/office/drawing/2014/main" id="{564C95D7-1EF1-4AB1-AD74-D0C987EB3663}"/>
              </a:ext>
            </a:extLst>
          </p:cNvPr>
          <p:cNvSpPr txBox="1"/>
          <p:nvPr/>
        </p:nvSpPr>
        <p:spPr>
          <a:xfrm>
            <a:off x="501798" y="2600964"/>
            <a:ext cx="8912167" cy="1963294"/>
          </a:xfrm>
          <a:prstGeom prst="rect">
            <a:avLst/>
          </a:prstGeom>
          <a:noFill/>
        </p:spPr>
        <p:txBody>
          <a:bodyPr wrap="square">
            <a:spAutoFit/>
          </a:bodyPr>
          <a:lstStyle/>
          <a:p>
            <a:pPr marL="0" indent="0">
              <a:lnSpc>
                <a:spcPct val="107000"/>
              </a:lnSpc>
              <a:spcAft>
                <a:spcPts val="800"/>
              </a:spcAft>
              <a:buFont typeface="Arial" panose="020B0604020202020204" pitchFamily="34" charset="0"/>
              <a:buNone/>
            </a:pPr>
            <a:r>
              <a:rPr lang="en-GB" sz="2400" dirty="0"/>
              <a:t>By the end of this module, participants will be able to: </a:t>
            </a:r>
          </a:p>
          <a:p>
            <a:pPr marL="342900" indent="-342900">
              <a:lnSpc>
                <a:spcPct val="107000"/>
              </a:lnSpc>
              <a:spcAft>
                <a:spcPts val="800"/>
              </a:spcAft>
              <a:buFont typeface="Arial" panose="020B0604020202020204" pitchFamily="34" charset="0"/>
              <a:buChar char="•"/>
            </a:pPr>
            <a:r>
              <a:rPr lang="en-GB" sz="2400" dirty="0"/>
              <a:t>Identify the </a:t>
            </a:r>
            <a:r>
              <a:rPr lang="en-GB" sz="2400" b="1" dirty="0"/>
              <a:t>key elements</a:t>
            </a:r>
            <a:r>
              <a:rPr lang="en-GB" sz="2400" dirty="0"/>
              <a:t> of </a:t>
            </a:r>
            <a:r>
              <a:rPr lang="en-GB" sz="2400" b="1" dirty="0"/>
              <a:t>preparing for any residential</a:t>
            </a:r>
            <a:r>
              <a:rPr lang="en-GB" sz="2400" dirty="0"/>
              <a:t>.</a:t>
            </a:r>
          </a:p>
          <a:p>
            <a:pPr marL="342900" indent="-342900">
              <a:lnSpc>
                <a:spcPct val="107000"/>
              </a:lnSpc>
              <a:spcAft>
                <a:spcPts val="800"/>
              </a:spcAft>
              <a:buFont typeface="Arial" panose="020B0604020202020204" pitchFamily="34" charset="0"/>
              <a:buChar char="•"/>
            </a:pPr>
            <a:r>
              <a:rPr lang="en-GB" sz="2400" dirty="0"/>
              <a:t>Understand </a:t>
            </a:r>
            <a:r>
              <a:rPr lang="en-GB" sz="2400" b="1" dirty="0"/>
              <a:t>how to notify a residential</a:t>
            </a:r>
            <a:r>
              <a:rPr lang="en-GB" sz="2400" dirty="0"/>
              <a:t> through OBM.</a:t>
            </a:r>
          </a:p>
          <a:p>
            <a:pPr marL="342900" indent="-342900">
              <a:lnSpc>
                <a:spcPct val="107000"/>
              </a:lnSpc>
              <a:spcAft>
                <a:spcPts val="800"/>
              </a:spcAft>
              <a:buFont typeface="Arial" panose="020B0604020202020204" pitchFamily="34" charset="0"/>
              <a:buChar char="•"/>
            </a:pPr>
            <a:r>
              <a:rPr lang="en-GB" sz="2400" dirty="0"/>
              <a:t>Feel </a:t>
            </a:r>
            <a:r>
              <a:rPr lang="en-GB" sz="2400" b="1" dirty="0"/>
              <a:t>confident in leading</a:t>
            </a:r>
            <a:r>
              <a:rPr lang="en-GB" sz="2400" dirty="0"/>
              <a:t> a residential.</a:t>
            </a:r>
          </a:p>
        </p:txBody>
      </p:sp>
      <p:pic>
        <p:nvPicPr>
          <p:cNvPr id="12" name="Picture 11" descr="A blue check mark in a circle&#10;&#10;Description automatically generated">
            <a:extLst>
              <a:ext uri="{FF2B5EF4-FFF2-40B4-BE49-F238E27FC236}">
                <a16:creationId xmlns:a16="http://schemas.microsoft.com/office/drawing/2014/main" id="{0D286A9F-F1A0-55BA-246B-32E71FF887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14752" y="363789"/>
            <a:ext cx="2904762" cy="2904762"/>
          </a:xfrm>
          <a:prstGeom prst="rect">
            <a:avLst/>
          </a:prstGeom>
        </p:spPr>
      </p:pic>
    </p:spTree>
    <p:extLst>
      <p:ext uri="{BB962C8B-B14F-4D97-AF65-F5344CB8AC3E}">
        <p14:creationId xmlns:p14="http://schemas.microsoft.com/office/powerpoint/2010/main" val="26137116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E68B5B06-028A-48F1-B197-FAAECF3CEEC1}"/>
              </a:ext>
            </a:extLst>
          </p:cNvPr>
          <p:cNvSpPr txBox="1"/>
          <p:nvPr/>
        </p:nvSpPr>
        <p:spPr>
          <a:xfrm>
            <a:off x="474640" y="1718950"/>
            <a:ext cx="8710863" cy="523220"/>
          </a:xfrm>
          <a:prstGeom prst="rect">
            <a:avLst/>
          </a:prstGeom>
          <a:noFill/>
        </p:spPr>
        <p:txBody>
          <a:bodyPr wrap="square" rtlCol="0">
            <a:spAutoFit/>
          </a:bodyPr>
          <a:lstStyle/>
          <a:p>
            <a:r>
              <a:rPr lang="en-GB" sz="2800" dirty="0">
                <a:solidFill>
                  <a:srgbClr val="76A8D9"/>
                </a:solidFill>
                <a:latin typeface="Futura-Bold" pitchFamily="2" charset="0"/>
              </a:rPr>
              <a:t>WHY RESIDENTIALS?</a:t>
            </a:r>
            <a:endParaRPr lang="en-GB" sz="2800" dirty="0">
              <a:solidFill>
                <a:srgbClr val="76A8D9"/>
              </a:solidFill>
            </a:endParaRPr>
          </a:p>
        </p:txBody>
      </p:sp>
      <p:sp>
        <p:nvSpPr>
          <p:cNvPr id="9" name="TextBox 8">
            <a:extLst>
              <a:ext uri="{FF2B5EF4-FFF2-40B4-BE49-F238E27FC236}">
                <a16:creationId xmlns:a16="http://schemas.microsoft.com/office/drawing/2014/main" id="{564C95D7-1EF1-4AB1-AD74-D0C987EB3663}"/>
              </a:ext>
            </a:extLst>
          </p:cNvPr>
          <p:cNvSpPr txBox="1"/>
          <p:nvPr/>
        </p:nvSpPr>
        <p:spPr>
          <a:xfrm>
            <a:off x="501798" y="2600964"/>
            <a:ext cx="8912167" cy="865173"/>
          </a:xfrm>
          <a:prstGeom prst="rect">
            <a:avLst/>
          </a:prstGeom>
          <a:noFill/>
        </p:spPr>
        <p:txBody>
          <a:bodyPr wrap="square">
            <a:spAutoFit/>
          </a:bodyPr>
          <a:lstStyle/>
          <a:p>
            <a:pPr marL="0" indent="0">
              <a:lnSpc>
                <a:spcPct val="107000"/>
              </a:lnSpc>
              <a:spcAft>
                <a:spcPts val="800"/>
              </a:spcAft>
              <a:buFont typeface="Arial" panose="020B0604020202020204" pitchFamily="34" charset="0"/>
              <a:buNone/>
            </a:pPr>
            <a:r>
              <a:rPr lang="en-GB" sz="2400" b="1" dirty="0"/>
              <a:t>What are we trying to achieve through going on a residential activity and what benefits are achieved?</a:t>
            </a:r>
          </a:p>
        </p:txBody>
      </p:sp>
      <p:sp>
        <p:nvSpPr>
          <p:cNvPr id="2" name="TextBox 1">
            <a:extLst>
              <a:ext uri="{FF2B5EF4-FFF2-40B4-BE49-F238E27FC236}">
                <a16:creationId xmlns:a16="http://schemas.microsoft.com/office/drawing/2014/main" id="{8277C3B3-6D96-5D5D-226A-A8875A008C58}"/>
              </a:ext>
            </a:extLst>
          </p:cNvPr>
          <p:cNvSpPr txBox="1"/>
          <p:nvPr/>
        </p:nvSpPr>
        <p:spPr>
          <a:xfrm>
            <a:off x="2022493" y="4819767"/>
            <a:ext cx="3748265" cy="677108"/>
          </a:xfrm>
          <a:prstGeom prst="rect">
            <a:avLst/>
          </a:prstGeom>
          <a:noFill/>
        </p:spPr>
        <p:txBody>
          <a:bodyPr wrap="square" rtlCol="0">
            <a:spAutoFit/>
          </a:bodyPr>
          <a:lstStyle/>
          <a:p>
            <a:r>
              <a:rPr lang="en-GB" sz="2000" dirty="0">
                <a:solidFill>
                  <a:srgbClr val="76A8D9"/>
                </a:solidFill>
                <a:latin typeface="Futura-Bold" pitchFamily="2" charset="0"/>
              </a:rPr>
              <a:t>SMALL GROUP ACTIVITY:</a:t>
            </a:r>
            <a:br>
              <a:rPr lang="en-GB" sz="2000" dirty="0">
                <a:solidFill>
                  <a:srgbClr val="6D071A"/>
                </a:solidFill>
                <a:latin typeface="Futura-Bold" pitchFamily="2" charset="0"/>
              </a:rPr>
            </a:br>
            <a:r>
              <a:rPr lang="en-GB" dirty="0">
                <a:latin typeface="Futura-Bold" pitchFamily="2" charset="0"/>
              </a:rPr>
              <a:t>Why Residentials?</a:t>
            </a:r>
            <a:endParaRPr lang="en-GB" sz="2000" dirty="0"/>
          </a:p>
        </p:txBody>
      </p:sp>
      <p:pic>
        <p:nvPicPr>
          <p:cNvPr id="6" name="Picture 5" descr="A group of people icon&#10;&#10;Description automatically generated">
            <a:extLst>
              <a:ext uri="{FF2B5EF4-FFF2-40B4-BE49-F238E27FC236}">
                <a16:creationId xmlns:a16="http://schemas.microsoft.com/office/drawing/2014/main" id="{55D053A6-02EF-910A-9EC8-9F30844408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6547" y="4819767"/>
            <a:ext cx="874800" cy="741678"/>
          </a:xfrm>
          <a:prstGeom prst="rect">
            <a:avLst/>
          </a:prstGeom>
        </p:spPr>
      </p:pic>
      <p:sp>
        <p:nvSpPr>
          <p:cNvPr id="4" name="Rectangle: Rounded Corners 3">
            <a:extLst>
              <a:ext uri="{FF2B5EF4-FFF2-40B4-BE49-F238E27FC236}">
                <a16:creationId xmlns:a16="http://schemas.microsoft.com/office/drawing/2014/main" id="{AF5EFF53-17B5-8B9D-764F-7898966D81D1}"/>
              </a:ext>
            </a:extLst>
          </p:cNvPr>
          <p:cNvSpPr/>
          <p:nvPr/>
        </p:nvSpPr>
        <p:spPr>
          <a:xfrm>
            <a:off x="655891" y="4561771"/>
            <a:ext cx="5276676" cy="1277472"/>
          </a:xfrm>
          <a:prstGeom prst="roundRect">
            <a:avLst/>
          </a:prstGeom>
          <a:noFill/>
          <a:ln w="57150">
            <a:solidFill>
              <a:srgbClr val="76A8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509207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Online Media 1" title="Holiday Leadership: Planning a Successful Residential">
            <a:hlinkClick r:id="" action="ppaction://media"/>
            <a:extLst>
              <a:ext uri="{FF2B5EF4-FFF2-40B4-BE49-F238E27FC236}">
                <a16:creationId xmlns:a16="http://schemas.microsoft.com/office/drawing/2014/main" id="{7400C9B7-22DC-5B25-6FD8-B6F1CE2E762D}"/>
              </a:ext>
            </a:extLst>
          </p:cNvPr>
          <p:cNvPicPr>
            <a:picLocks noRot="1" noChangeAspect="1"/>
          </p:cNvPicPr>
          <p:nvPr>
            <a:videoFile r:link="rId1"/>
          </p:nvPr>
        </p:nvPicPr>
        <p:blipFill>
          <a:blip r:embed="rId4"/>
          <a:stretch>
            <a:fillRect/>
          </a:stretch>
        </p:blipFill>
        <p:spPr>
          <a:xfrm>
            <a:off x="9525" y="0"/>
            <a:ext cx="12172950" cy="6858000"/>
          </a:xfrm>
          <a:prstGeom prst="rect">
            <a:avLst/>
          </a:prstGeom>
        </p:spPr>
      </p:pic>
    </p:spTree>
    <p:extLst>
      <p:ext uri="{BB962C8B-B14F-4D97-AF65-F5344CB8AC3E}">
        <p14:creationId xmlns:p14="http://schemas.microsoft.com/office/powerpoint/2010/main" val="2336373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2074F6039247246ACA31E0569A125D8" ma:contentTypeVersion="2" ma:contentTypeDescription="Create a new document." ma:contentTypeScope="" ma:versionID="e6dc0719e00dd4a51cf023a39c7fd628">
  <xsd:schema xmlns:xsd="http://www.w3.org/2001/XMLSchema" xmlns:xs="http://www.w3.org/2001/XMLSchema" xmlns:p="http://schemas.microsoft.com/office/2006/metadata/properties" xmlns:ns2="e0ef99dd-dfec-4291-a64d-29760d952887" targetNamespace="http://schemas.microsoft.com/office/2006/metadata/properties" ma:root="true" ma:fieldsID="fc24bcf38e1aa29053a33b083f3943a9" ns2:_="">
    <xsd:import namespace="e0ef99dd-dfec-4291-a64d-29760d952887"/>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0ef99dd-dfec-4291-a64d-29760d95288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D8A27EC-79BE-43D0-8EA9-130A106FEEB0}">
  <ds:schemaRefs>
    <ds:schemaRef ds:uri="http://schemas.microsoft.com/sharepoint/v3/contenttype/forms"/>
  </ds:schemaRefs>
</ds:datastoreItem>
</file>

<file path=customXml/itemProps2.xml><?xml version="1.0" encoding="utf-8"?>
<ds:datastoreItem xmlns:ds="http://schemas.openxmlformats.org/officeDocument/2006/customXml" ds:itemID="{E693D642-2B84-4F6C-8A9E-BE1E92DB3E06}">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DD7D3022-8F57-40B4-A4E5-6A0E958CC11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0ef99dd-dfec-4291-a64d-29760d95288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236</TotalTime>
  <Words>1506</Words>
  <Application>Microsoft Office PowerPoint</Application>
  <PresentationFormat>Widescreen</PresentationFormat>
  <Paragraphs>151</Paragraphs>
  <Slides>39</Slides>
  <Notes>0</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39</vt:i4>
      </vt:variant>
    </vt:vector>
  </HeadingPairs>
  <TitlesOfParts>
    <vt:vector size="44" baseType="lpstr">
      <vt:lpstr>Arial</vt:lpstr>
      <vt:lpstr>Calibri</vt:lpstr>
      <vt:lpstr>Calibri Light</vt:lpstr>
      <vt:lpstr>Futura-Bold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Norman</dc:creator>
  <cp:lastModifiedBy>Tom Boorman</cp:lastModifiedBy>
  <cp:revision>64</cp:revision>
  <dcterms:created xsi:type="dcterms:W3CDTF">2021-02-10T11:08:17Z</dcterms:created>
  <dcterms:modified xsi:type="dcterms:W3CDTF">2024-03-20T13:33:19Z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0x01010012074F6039247246ACA31E0569A125D8</vt:lpwstr>
  </property>
</Properties>
</file>